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  <a:latin typeface="Gill Sans Ultra Bold Condensed" panose="020B0A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Agency FB" panose="020B05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Ultra Bold Condensed" panose="020B0A06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>
                <a:latin typeface="Gill Sans Ultra Bold Condensed" panose="020B0A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Ultra Bold Condensed" panose="020B0A06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Ultra Bold Condensed" panose="020B0A06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Agency FB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Agency FB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Ultra Bold Condensed" panose="020B0A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>
                <a:latin typeface="Gill Sans Ultra Bold Condensed" panose="020B0A06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Agency FB" panose="020B05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50" name="Picture 2" descr="logo IF labz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550" y="103188"/>
            <a:ext cx="100171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fbPhotoImage" descr="https://fbcdn-sphotos-e-a.akamaihd.net/hphotos-ak-ash4/312715_103763446398641_1273382557_n.jp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975" y="103188"/>
            <a:ext cx="6286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2" y="103188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10756900" y="103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57275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57275" algn="r"/>
                <a:tab pos="2971800" algn="ctr"/>
                <a:tab pos="5943600" algn="r"/>
              </a:tabLs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Gill Sans Ultra Bold Condensed" panose="020B0A060201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Century Gothic" panose="020B050202020202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Century Gothic" panose="020B050202020202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Century Gothic" panose="020B050202020202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If-39-02</a:t>
            </a:r>
            <a:br>
              <a:rPr lang="en-US" dirty="0" smtClean="0"/>
            </a:br>
            <a:r>
              <a:rPr lang="en-US" dirty="0" err="1" smtClean="0"/>
              <a:t>kelompok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Luthfiani</a:t>
            </a:r>
            <a:r>
              <a:rPr lang="en-US" dirty="0" smtClean="0"/>
              <a:t> </a:t>
            </a:r>
            <a:r>
              <a:rPr lang="en-US" dirty="0" err="1" smtClean="0"/>
              <a:t>ainun</a:t>
            </a:r>
            <a:r>
              <a:rPr lang="en-US" dirty="0" smtClean="0"/>
              <a:t> - 1301154450</a:t>
            </a:r>
          </a:p>
          <a:p>
            <a:r>
              <a:rPr lang="en-US" dirty="0" smtClean="0"/>
              <a:t>Astri Cahyaningtyas - 1301154548</a:t>
            </a:r>
          </a:p>
          <a:p>
            <a:r>
              <a:rPr lang="en-US" dirty="0" err="1" smtClean="0"/>
              <a:t>Febry</a:t>
            </a:r>
            <a:r>
              <a:rPr lang="en-US" dirty="0" smtClean="0"/>
              <a:t> </a:t>
            </a:r>
            <a:r>
              <a:rPr lang="en-US" dirty="0" err="1" smtClean="0"/>
              <a:t>ghaisani</a:t>
            </a:r>
            <a:r>
              <a:rPr lang="en-US" dirty="0" smtClean="0"/>
              <a:t> - 1301154576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7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situs crowdfunding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para </a:t>
            </a:r>
            <a:r>
              <a:rPr lang="en-US" dirty="0" err="1"/>
              <a:t>kreator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merealisasikan</a:t>
            </a:r>
            <a:r>
              <a:rPr lang="en-US" dirty="0"/>
              <a:t> </a:t>
            </a:r>
            <a:r>
              <a:rPr lang="en-US" dirty="0" err="1"/>
              <a:t>idenya</a:t>
            </a:r>
            <a:r>
              <a:rPr lang="en-US" dirty="0"/>
              <a:t>.</a:t>
            </a:r>
            <a:endParaRPr lang="en-US" sz="1400" dirty="0"/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universal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diperuntukan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individual yang </a:t>
            </a:r>
            <a:r>
              <a:rPr lang="en-US" dirty="0" err="1"/>
              <a:t>tinggal</a:t>
            </a:r>
            <a:r>
              <a:rPr lang="en-US" dirty="0"/>
              <a:t> di US, UK, Canada, Australia and New Zealand</a:t>
            </a:r>
            <a:r>
              <a:rPr lang="en-US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275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2758440"/>
            <a:ext cx="10131425" cy="1456267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8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kickstarter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r>
              <a:rPr lang="en-US" dirty="0" smtClean="0"/>
              <a:t> charging cable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Kickstarter – technology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4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Kickstarter </a:t>
            </a:r>
            <a:r>
              <a:rPr lang="en-US" dirty="0" err="1"/>
              <a:t>sebagai</a:t>
            </a:r>
            <a:r>
              <a:rPr lang="en-US" dirty="0"/>
              <a:t> media yang </a:t>
            </a:r>
            <a:r>
              <a:rPr lang="en-US" dirty="0" err="1"/>
              <a:t>menjembatai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ide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modal.</a:t>
            </a:r>
            <a:endParaRPr lang="en-US" dirty="0" smtClean="0"/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kepedulian</a:t>
            </a:r>
            <a:r>
              <a:rPr lang="en-US" dirty="0" smtClean="0"/>
              <a:t> kami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Anylinnk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solosi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kickstarter</a:t>
            </a:r>
            <a:endParaRPr lang="en-US" dirty="0" smtClean="0"/>
          </a:p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endParaRPr lang="en-US" dirty="0" smtClean="0"/>
          </a:p>
          <a:p>
            <a:r>
              <a:rPr lang="en-US" dirty="0" err="1" smtClean="0"/>
              <a:t>Prngaruh</a:t>
            </a:r>
            <a:r>
              <a:rPr lang="en-US" dirty="0" smtClean="0"/>
              <a:t> </a:t>
            </a:r>
            <a:r>
              <a:rPr lang="en-US" dirty="0" err="1" smtClean="0"/>
              <a:t>kickstarter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9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kickstarter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smartphone yang </a:t>
            </a:r>
            <a:r>
              <a:rPr lang="en-US" dirty="0" err="1" smtClean="0"/>
              <a:t>kesuliatan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baterai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7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539247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Kickstarter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platform </a:t>
            </a: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film, game,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tenggat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 web page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shooting video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brainstorming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target </a:t>
            </a:r>
            <a:r>
              <a:rPr lang="en-US" dirty="0" err="1"/>
              <a:t>pendanaan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dana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pendonasi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didebet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sepeserpun</a:t>
            </a:r>
            <a:r>
              <a:rPr lang="en-US" dirty="0"/>
              <a:t>. Kickstarter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53" y="4351866"/>
            <a:ext cx="3625640" cy="207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52" y="1337733"/>
            <a:ext cx="4151807" cy="20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26912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Anylink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yang </a:t>
            </a:r>
            <a:r>
              <a:rPr lang="en-US" dirty="0" err="1" smtClean="0"/>
              <a:t>mengkombinasikan</a:t>
            </a:r>
            <a:r>
              <a:rPr lang="en-US" dirty="0" smtClean="0"/>
              <a:t> Standard Cable </a:t>
            </a:r>
            <a:r>
              <a:rPr lang="en-US" dirty="0" err="1" smtClean="0"/>
              <a:t>dan</a:t>
            </a:r>
            <a:r>
              <a:rPr lang="en-US" dirty="0" smtClean="0"/>
              <a:t> OTG </a:t>
            </a:r>
            <a:r>
              <a:rPr lang="en-US" dirty="0"/>
              <a:t>(On the Go</a:t>
            </a:r>
            <a:r>
              <a:rPr lang="en-US" dirty="0" smtClean="0"/>
              <a:t>) Cable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USB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tablet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host.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baterai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file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tablet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kilat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perangkat</a:t>
            </a:r>
            <a:r>
              <a:rPr lang="en-US" dirty="0" smtClean="0"/>
              <a:t> lain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transfer.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70" y="4075165"/>
            <a:ext cx="5217879" cy="2401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0" t="4402" r="17067" b="7327"/>
          <a:stretch/>
        </p:blipFill>
        <p:spPr>
          <a:xfrm>
            <a:off x="8126568" y="4090305"/>
            <a:ext cx="1722735" cy="23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kickstarter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Juby </a:t>
            </a:r>
            <a:r>
              <a:rPr lang="en-US" dirty="0" err="1"/>
              <a:t>sebagai</a:t>
            </a:r>
            <a:r>
              <a:rPr lang="en-US" dirty="0"/>
              <a:t> creator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anylink</a:t>
            </a:r>
            <a:r>
              <a:rPr lang="en-US" dirty="0"/>
              <a:t>  </a:t>
            </a:r>
            <a:r>
              <a:rPr lang="en-US" dirty="0" err="1"/>
              <a:t>mendapakan</a:t>
            </a:r>
            <a:r>
              <a:rPr lang="en-US" dirty="0"/>
              <a:t> ide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crowdfunding yang </a:t>
            </a:r>
            <a:r>
              <a:rPr lang="en-US" dirty="0" err="1"/>
              <a:t>memudahkan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berinvestasi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mendonasikan</a:t>
            </a:r>
            <a:r>
              <a:rPr lang="en-US" dirty="0"/>
              <a:t> </a:t>
            </a:r>
            <a:r>
              <a:rPr lang="en-US" dirty="0" err="1"/>
              <a:t>uangnya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  <a:r>
              <a:rPr lang="en-US" dirty="0" err="1" smtClean="0"/>
              <a:t>Didunia</a:t>
            </a:r>
            <a:r>
              <a:rPr lang="en-US" dirty="0" smtClean="0"/>
              <a:t> </a:t>
            </a:r>
            <a:r>
              <a:rPr lang="en-US" dirty="0" err="1"/>
              <a:t>internasional</a:t>
            </a:r>
            <a:r>
              <a:rPr lang="en-US" dirty="0"/>
              <a:t> situs crowdfunding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animo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situs crowdfunding </a:t>
            </a:r>
            <a:r>
              <a:rPr lang="en-US" dirty="0" err="1"/>
              <a:t>yaitu</a:t>
            </a:r>
            <a:r>
              <a:rPr lang="en-US" dirty="0"/>
              <a:t> Kickstarter. </a:t>
            </a:r>
            <a:r>
              <a:rPr lang="en-US" dirty="0" err="1"/>
              <a:t>Berkat</a:t>
            </a:r>
            <a:r>
              <a:rPr lang="en-US" dirty="0"/>
              <a:t> Kickstarter </a:t>
            </a:r>
            <a:r>
              <a:rPr lang="en-US" dirty="0" err="1"/>
              <a:t>anylink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donasi</a:t>
            </a:r>
            <a:r>
              <a:rPr lang="en-US" dirty="0"/>
              <a:t> yang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target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21.163 dollar AS.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anylink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orang-orang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anylink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juga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Anylink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Kickstarter juga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,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anylink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dana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target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proyeknya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timeline.</a:t>
            </a:r>
            <a:endParaRPr lang="en-US" sz="1400" dirty="0"/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 pula,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anylink</a:t>
            </a:r>
            <a:r>
              <a:rPr lang="en-US" dirty="0"/>
              <a:t>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dikenal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9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07EDDB-9AE3-40BF-8733-466374EF6F73}" vid="{6C659450-0E00-4C33-8A08-788ED3D9FC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448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Calibri</vt:lpstr>
      <vt:lpstr>Century Gothic</vt:lpstr>
      <vt:lpstr>Gill Sans Ultra Bold Condensed</vt:lpstr>
      <vt:lpstr>Times New Roman</vt:lpstr>
      <vt:lpstr>Wingdings</vt:lpstr>
      <vt:lpstr>Celestial</vt:lpstr>
      <vt:lpstr>If-39-02 kelompok 11</vt:lpstr>
      <vt:lpstr>Pengaruh kickstarter pada pembuatan anylink charging cable</vt:lpstr>
      <vt:lpstr>Latar belakang</vt:lpstr>
      <vt:lpstr>Ruang lingkup</vt:lpstr>
      <vt:lpstr>tujuan</vt:lpstr>
      <vt:lpstr>KICKSTARTER</vt:lpstr>
      <vt:lpstr>anylink</vt:lpstr>
      <vt:lpstr>Pengaruh kickstarter terhadap anylink</vt:lpstr>
      <vt:lpstr>Kesimpulan</vt:lpstr>
      <vt:lpstr>Saran</vt:lpstr>
      <vt:lpstr>Terima kasih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 Cahyaningtyas</dc:creator>
  <cp:lastModifiedBy>Astri Cahyaningtyas</cp:lastModifiedBy>
  <cp:revision>11</cp:revision>
  <dcterms:created xsi:type="dcterms:W3CDTF">2015-11-28T21:46:50Z</dcterms:created>
  <dcterms:modified xsi:type="dcterms:W3CDTF">2015-11-29T07:13:48Z</dcterms:modified>
</cp:coreProperties>
</file>