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1" charset="0"/>
        <a:ea typeface="Calibri" pitchFamily="1" charset="0"/>
        <a:cs typeface="Calibri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36643130" val="1036" rev64="64" revOS="3"/>
      <pr:smFileRevision xmlns:pr="smNativeData" xmlns="smNativeData" dt="1636643130" val="0"/>
      <pr:guideOptions xmlns:pr="smNativeData" xmlns="smNativeData" dt="163664313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73" d="100"/>
          <a:sy n="73" d="100"/>
        </p:scale>
        <p:origin x="929" y="21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929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CrH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oPGBv///wEAAAAAAAAAAAAAAAAAAAAAAAAAAAAAAAAAAAAAAAAAABWAqQB/f38A2eDmA8zMzADAwP8Af39/AAAAAAAAAAAAAAAAAAAAAAAAAAAAIQAAABgAAAAUAAAAAAAAAGAnAAAASwAAMCoAABAAAAAmAAAACAAAAP//////////"/>
              </a:ext>
            </a:extLst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OBSYl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AAAAAPcmAAAASwAAYCcAABAAAAAmAAAACAAAAP//////////"/>
              </a:ext>
            </a:extLst>
          </p:cNvSpPr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GjdUq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JMKAACgRAAAuRwAABAAAAAmAAAACAAAAAGgAAAAAAAA"/>
              </a:ext>
            </a:extLst>
          </p:cNvSpPr>
          <p:nvPr>
            <p:ph type="ctrTitle"/>
          </p:nvPr>
        </p:nvSpPr>
        <p:spPr>
          <a:xfrm>
            <a:off x="1097280" y="1718945"/>
            <a:ext cx="10058400" cy="295021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lang="en-us" sz="8000" cap="none" spc="-7" baseline="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Subtitle 2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Lcumr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AYAAIYdAACkRAAAjiQAABAAAAAmAAAACAAAAA2gAAAAAAAA"/>
              </a:ext>
            </a:extLst>
          </p:cNvSpPr>
          <p:nvPr>
            <p:ph type="subTitle" idx="1"/>
          </p:nvPr>
        </p:nvSpPr>
        <p:spPr>
          <a:xfrm>
            <a:off x="1099820" y="4799330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400" cap="all" spc="39" baseline="0">
                <a:solidFill>
                  <a:schemeClr val="tx2"/>
                </a:solidFill>
                <a:latin typeface="Calibri Light" pitchFamily="1" charset="0"/>
                <a:ea typeface="Calibri" pitchFamily="1" charset="0"/>
                <a:cs typeface="Calibri" pitchFamily="1" charset="0"/>
              </a:defRPr>
            </a:lvl1pPr>
            <a:lvl2pPr marL="457200" indent="0" algn="ctr">
              <a:buNone/>
              <a:defRPr lang="en-us" sz="2400" cap="none"/>
            </a:lvl2pPr>
            <a:lvl3pPr marL="914400" indent="0" algn="ctr">
              <a:buNone/>
              <a:defRPr lang="en-us" sz="2400" cap="none"/>
            </a:lvl3pPr>
            <a:lvl4pPr marL="1371600" indent="0" algn="ctr">
              <a:buNone/>
              <a:defRPr lang="en-us" sz="2000" cap="none"/>
            </a:lvl4pPr>
            <a:lvl5pPr marL="1828800" indent="0" algn="ctr">
              <a:buNone/>
              <a:defRPr lang="en-us" sz="2000" cap="none"/>
            </a:lvl5pPr>
            <a:lvl6pPr marL="2286000" indent="0" algn="ctr">
              <a:buNone/>
              <a:defRPr lang="en-us" sz="2000" cap="none"/>
            </a:lvl6pPr>
            <a:lvl7pPr marL="2743200" indent="0" algn="ctr">
              <a:buNone/>
              <a:defRPr lang="en-us" sz="2000" cap="none"/>
            </a:lvl7pPr>
            <a:lvl8pPr marL="3200400" indent="0" algn="ctr">
              <a:buNone/>
              <a:defRPr lang="en-us" sz="2000" cap="none"/>
            </a:lvl8pPr>
            <a:lvl9pPr marL="3657600" indent="0" algn="ctr">
              <a:buNone/>
              <a:defRPr lang="en-us" sz="2000" cap="none"/>
            </a:lvl9pPr>
          </a:lstStyle>
          <a:p>
            <a:pPr>
              <a:defRPr lang="en-us"/>
            </a:pPr>
            <a:r>
              <a:rPr lang="en-gb" cap="all"/>
              <a:t>Click to edit Master subtitle style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2A7C0B-4599-7F8A-D792-B3DF32DC21E6}" type="datetime1">
              <a:t/>
            </a:fld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9832F9C-D2A4-D6D9-EA3B-248C61751C71}" type="slidenum">
              <a:t/>
            </a:fld>
          </a:p>
        </p:txBody>
      </p:sp>
      <p:sp>
        <p:nvSpPr>
          <p:cNvPr id="9" name="Straight Connector 8"/>
          <p:cNvSpPr>
            <a:extLst>
              <a:ext uri="smNativeData">
                <pr:smNativeData xmlns:pr="smNativeData" xmlns="smNativeData" val="SMDATA_15_OjGN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2eDmA8zMzADAwP8Af39/AAAAAAAAAAAAAAAAAAAAAAAAAAAAIQAAABgAAAAUAAAAbgcAANYcAAAuRAAA1hwAABAAAAAmAAAACAAAAP//////////"/>
              </a:ext>
            </a:extLst>
          </p:cNvSpPr>
          <p:nvPr/>
        </p:nvSpPr>
        <p:spPr>
          <a:xfrm>
            <a:off x="1207770" y="468757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pic>
        <p:nvPicPr>
          <p:cNvPr id="10" name="Picture 11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DQQAAFwGAABpBAAAaw0AAAAAAABkAAAAZAAAAAAAAAAjAAAABAAAAGQAAAAXAAAAFAAAAAAAAAAAAAAA/38AAP9/AAAAAAAACQAAAAQAAADtr1a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GARAAAYAQAAPDoAAOMJAAAQAAAAJgAAAAgAAAD//////////w=="/>
              </a:ext>
            </a:extLst>
          </p:cNvPicPr>
          <p:nvPr/>
        </p:nvPicPr>
        <p:blipFill>
          <a:blip r:embed="rId2"/>
          <a:srcRect l="10370" t="16280" r="11290" b="34350"/>
          <a:stretch>
            <a:fillRect/>
          </a:stretch>
        </p:blipFill>
        <p:spPr>
          <a:xfrm>
            <a:off x="2824480" y="177800"/>
            <a:ext cx="6642100" cy="1429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D4AAAAAAAAA"/>
              </a:ext>
            </a:extLst>
          </p:cNvSpPr>
          <p:nvPr>
            <p:ph idx="1"/>
          </p:nvPr>
        </p:nvSpPr>
        <p:spPr/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475B8BA-F4A9-204E-E7CD-021BF6831157}" type="datetime1">
              <a:t>11/11/21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9998A5F-11D4-CC7C-9A21-E729C46F6CB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WAqQB/f38AAAAA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WAqQB/f38AAAAA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Vertical 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DUAAIkCAADYRQAA+CUAABAAAAAmAAAACAAAAAMAAAAAAAAA"/>
              </a:ext>
            </a:extLst>
          </p:cNvSpPr>
          <p:nvPr>
            <p:ph type="title"/>
          </p:nvPr>
        </p:nvSpPr>
        <p:spPr>
          <a:xfrm>
            <a:off x="8724900" y="412115"/>
            <a:ext cx="2628900" cy="5760085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IkCAAC8NAAA+CUAABAAAAAmAAAACAAAAD8AAAAAAAAA"/>
              </a:ext>
            </a:extLst>
          </p:cNvSpPr>
          <p:nvPr>
            <p:ph idx="1"/>
          </p:nvPr>
        </p:nvSpPr>
        <p:spPr>
          <a:xfrm>
            <a:off x="838200" y="412115"/>
            <a:ext cx="7734300" cy="5760085"/>
          </a:xfrm>
        </p:spPr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E7815F9-B7F3-2DE3-BDC0-41B65B8E4B14}" type="datetime1">
              <a:t>11/11/21</a:t>
            </a:fld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BE865C6-8896-BD93-D850-7EC62B1E2E2B}" type="slidenum">
              <a:t>‹#›</a:t>
            </a:fld>
          </a:p>
        </p:txBody>
      </p:sp>
      <p:pic>
        <p:nvPicPr>
          <p:cNvPr id="9" name="Picture 8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SwQAANIGAAAAAAAAYw0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0+AACeJwAAg0oAAPIpAAAQAAAAJgAAAAgAAAD//////////w=="/>
              </a:ext>
            </a:extLst>
          </p:cNvPicPr>
          <p:nvPr/>
        </p:nvPicPr>
        <p:blipFill>
          <a:blip r:embed="rId2"/>
          <a:srcRect l="10990" t="17460" r="0" b="34270"/>
          <a:stretch>
            <a:fillRect/>
          </a:stretch>
        </p:blipFill>
        <p:spPr>
          <a:xfrm>
            <a:off x="10198735" y="6440170"/>
            <a:ext cx="191389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2223DE-90B1-77D5-FF9A-66806DD40933}" type="datetime1">
              <a:t>11/11/21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4DACAE3-ADD9-8F3C-9762-5B69842C610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E8LPf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WAqQB/f38AAAAA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PO+Vr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WAqQB/f38AAAAA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KsEAACgRAAAmxoAABAAAAAmAAAACAAAAAGgAAAAAAAA"/>
              </a:ext>
            </a:extLst>
          </p:cNvSpPr>
          <p:nvPr>
            <p:ph type="title"/>
          </p:nvPr>
        </p:nvSpPr>
        <p:spPr>
          <a:xfrm>
            <a:off x="1097280" y="758825"/>
            <a:ext cx="10058400" cy="35661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lang="en-us" sz="8000" b="0" cap="none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GUbAACgRAAAbSIAABAAAAAmAAAACAAAAA2gAAAAAAAA"/>
              </a:ext>
            </a:extLst>
          </p:cNvSpPr>
          <p:nvPr>
            <p:ph idx="1"/>
          </p:nvPr>
        </p:nvSpPr>
        <p:spPr>
          <a:xfrm>
            <a:off x="1097280" y="4453255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2400" cap="all" spc="39" baseline="0">
                <a:solidFill>
                  <a:schemeClr val="tx2"/>
                </a:solidFill>
                <a:latin typeface="Calibri Light" pitchFamily="1" charset="0"/>
                <a:ea typeface="Calibri" pitchFamily="1" charset="0"/>
                <a:cs typeface="Calibri" pitchFamily="1" charset="0"/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en-gb" cap="all"/>
              <a:t>Click to edit Master text styles</a:t>
            </a:r>
            <a:endParaRPr lang="en-gb" cap="all"/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BB86CB-85D7-EE70-9903-7325C84D6F26}" type="datetime1">
              <a:t>11/11/21</a:t>
            </a:fld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D96AA24-6A80-C35C-CE2E-9C09E46038C9}" type="slidenum">
              <a:t>‹#›</a:t>
            </a:fld>
          </a:p>
        </p:txBody>
      </p:sp>
      <p:sp>
        <p:nvSpPr>
          <p:cNvPr id="9" name="Straight Connector 8"/>
          <p:cNvSpPr>
            <a:extLst>
              <a:ext uri="smNativeData">
                <pr:smNativeData xmlns:pr="smNativeData" xmlns="smNativeData" val="SMDATA_15_OjGN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K/JPV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H9/fwB/f38AAAAAA8zMzADAwP8Af39/AAAAAAAAAAAAAAAAAAAAAAAAAAAAIQAAABgAAAAUAAAAbgcAALgaAAAuRAAAuBoAABAAAAAmAAAACAAAAP//////////"/>
              </a:ext>
            </a:extLst>
          </p:cNvSpPr>
          <p:nvPr/>
        </p:nvSpPr>
        <p:spPr>
          <a:xfrm>
            <a:off x="1207770" y="434340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pic>
        <p:nvPicPr>
          <p:cNvPr id="10" name="Picture 9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SwQAANIGAAAAAAAAYw0AAAAAAABkAAAAZAAAAAAAAAAjAAAABAAAAGQAAAAXAAAAFAAAAAAAAAAAAAAA/38AAP9/AAAAAAAACQAAAAQAAAD2Ve/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0+AACeJwAAg0oAAPIpAAAQAAAAJgAAAAgAAAD//////////w=="/>
              </a:ext>
            </a:extLst>
          </p:cNvPicPr>
          <p:nvPr/>
        </p:nvPicPr>
        <p:blipFill>
          <a:blip r:embed="rId2"/>
          <a:srcRect l="10990" t="17460" r="0" b="34270"/>
          <a:stretch>
            <a:fillRect/>
          </a:stretch>
        </p:blipFill>
        <p:spPr>
          <a:xfrm>
            <a:off x="10198735" y="6440170"/>
            <a:ext cx="191389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AgJQAAGyQAABAAAAAmAAAACAAAAAEAAAAAAAAA"/>
              </a:ext>
            </a:extLst>
          </p:cNvSpPr>
          <p:nvPr>
            <p:ph idx="1"/>
          </p:nvPr>
        </p:nvSpPr>
        <p:spPr>
          <a:xfrm>
            <a:off x="109728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FsLAACgRAAAGyQAABAAAAAmAAAACAAAAAEAAAAAAAAA"/>
              </a:ext>
            </a:extLst>
          </p:cNvSpPr>
          <p:nvPr>
            <p:ph idx="2"/>
          </p:nvPr>
        </p:nvSpPr>
        <p:spPr>
          <a:xfrm>
            <a:off x="621792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F009D75-3B82-556B-CCB8-CD3ED3F63A98}" type="datetime1">
              <a:t>11/11/21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F84FF50-1EE2-D109-AC3C-E85CB1725AB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AgJQAA4w8AABAAAAAmAAAACAAAAI2gAAAAAAAA"/>
              </a:ext>
            </a:extLst>
          </p:cNvSpPr>
          <p:nvPr>
            <p:ph idx="1"/>
          </p:nvPr>
        </p:nvSpPr>
        <p:spPr>
          <a:xfrm>
            <a:off x="109728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3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en-gb" cap="all"/>
              <a:t>Click to edit Master text styles</a:t>
            </a:r>
            <a:endParaRPr lang="en-gb" cap="all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OMPAAAgJQAAGyQAABAAAAAmAAAACAAAAAEAAAAAAAAA"/>
              </a:ext>
            </a:extLst>
          </p:cNvSpPr>
          <p:nvPr>
            <p:ph idx="2"/>
          </p:nvPr>
        </p:nvSpPr>
        <p:spPr>
          <a:xfrm>
            <a:off x="1097280" y="2582545"/>
            <a:ext cx="4937760" cy="3286760"/>
          </a:xfrm>
        </p:spPr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FsLAACgRAAA4w8AABAAAAAmAAAACAAAAI2gAAAAAAAA"/>
              </a:ext>
            </a:extLst>
          </p:cNvSpPr>
          <p:nvPr>
            <p:ph idx="3"/>
          </p:nvPr>
        </p:nvSpPr>
        <p:spPr>
          <a:xfrm>
            <a:off x="621792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3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en-gb" cap="all"/>
              <a:t>Click to edit Master text styles</a:t>
            </a:r>
            <a:endParaRPr lang="en-gb" cap="all"/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OMPAACgRAAAGyQAABAAAAAmAAAACAAAAAEAAAAAAAAA"/>
              </a:ext>
            </a:extLst>
          </p:cNvSpPr>
          <p:nvPr>
            <p:ph idx="4"/>
          </p:nvPr>
        </p:nvSpPr>
        <p:spPr>
          <a:xfrm>
            <a:off x="6217920" y="2582545"/>
            <a:ext cx="4937760" cy="3286760"/>
          </a:xfrm>
        </p:spPr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1E27BFD-B39C-B78D-D25A-45D835142410}" type="datetime1">
              <a:t>11/11/21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5D75750-1E88-82A1-C66F-E8F4192130B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1ED1823-6DFC-B8EE-B255-9BBB561B44CE}" type="datetime1">
              <a:t>11/11/21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93D0A62-2C84-68FC-CA85-DAA944CB3C8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PDh2X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oPGBv///wEAAAAAAAAAAAAAAAAAAAAAAAAAAAAAAAAAAAAAAAAAABWAqQB/f38A2eDm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5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241362F-619F-14C0-D1F9-979578B727C2}" type="datetime1">
              <a:t/>
            </a:fld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all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A01E1E9-A7A7-5417-E9B9-5142AFF71F04}" type="slidenum">
              <a:t/>
            </a:fld>
          </a:p>
        </p:txBody>
      </p:sp>
      <p:pic>
        <p:nvPicPr>
          <p:cNvPr id="7" name="Picture 9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SwQAANIGAAAAAAAAYw0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L0+AACeJwAAg0oAAPIpAAAQAAAAJgAAAAgAAAD//////////w=="/>
              </a:ext>
            </a:extLst>
          </p:cNvPicPr>
          <p:nvPr/>
        </p:nvPicPr>
        <p:blipFill>
          <a:blip r:embed="rId2"/>
          <a:srcRect l="10990" t="17460" r="0" b="34270"/>
          <a:stretch>
            <a:fillRect/>
          </a:stretch>
        </p:blipFill>
        <p:spPr>
          <a:xfrm>
            <a:off x="10198735" y="6440170"/>
            <a:ext cx="191389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UA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WAqQB/f38AAAAAA8zMzADAwP8Af39/AAAAAAAAAAAAAAAAAAAAAAAAAAAAIQAAABgAAAAUAAAAAAAAAAAAAADrGAAAMCoAABAAAAAmAAAACAAAAP//////////"/>
              </a:ext>
            </a:extLst>
          </p:cNvSpPr>
          <p:nvPr/>
        </p:nvSpPr>
        <p:spPr>
          <a:xfrm>
            <a:off x="0" y="0"/>
            <a:ext cx="405066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GI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WAqQB/f38AAAAAA8zMzADAwP8Af39/AAAAAAAAAAAAAAAAAAAAAAAAAAAAIQAAABgAAAAUAAAA2hgAAAAAAAA/GQAAMCoAABAAAAAmAAAACAAAAP//////////"/>
              </a:ext>
            </a:extLst>
          </p:cNvSpPr>
          <p:nvPr/>
        </p:nvSpPr>
        <p:spPr>
          <a:xfrm>
            <a:off x="4039870" y="0"/>
            <a:ext cx="6413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gDAACAFgAAuBEAABAAAAAmAAAACAAAAAGgAAAAAAAA"/>
              </a:ext>
            </a:extLst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4400" b="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0AAIAEAAB4RQAA2CQAABAAAAAmAAAACAAAAAEAAAAAAAAA"/>
              </a:ext>
            </a:extLst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ASAACAFgAAySYAABAAAAAmAAAACAAAAA2gAAAAAAAA"/>
              </a:ext>
            </a:extLst>
          </p:cNvSpPr>
          <p:nvPr>
            <p:ph idx="2"/>
          </p:nvPr>
        </p:nvSpPr>
        <p:spPr>
          <a:xfrm>
            <a:off x="457200" y="2926080"/>
            <a:ext cx="3200400" cy="33788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2000" cap="none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QIAAL0nAAD5EgAA/CkAABAAAAAmAAAACAAAAAGAAAAAAAAA"/>
              </a:ext>
            </a:extLst>
          </p:cNvSpPr>
          <p:nvPr>
            <p:ph type="dt" sz="half" idx="10"/>
          </p:nvPr>
        </p:nvSpPr>
        <p:spPr>
          <a:xfrm>
            <a:off x="465455" y="6459855"/>
            <a:ext cx="2618740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75A23503-4D98-F7C3-D61A-BB967B5420EE}" type="datetime1">
              <a:t>11/11/21</a:t>
            </a:fld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0AAL0nAAAgOgAA/CkAABAAAAAmAAAACAAAAAGAAAAAAAAA"/>
              </a:ext>
            </a:extLst>
          </p:cNvSpPr>
          <p:nvPr>
            <p:ph type="ftr" sz="quarter" idx="11"/>
          </p:nvPr>
        </p:nvSpPr>
        <p:spPr>
          <a:xfrm>
            <a:off x="4800600" y="6459855"/>
            <a:ext cx="4648200" cy="365125"/>
          </a:xfrm>
        </p:spPr>
        <p:txBody>
          <a:bodyPr/>
          <a:lstStyle>
            <a:lvl1pPr algn="l">
              <a:defRPr lang="en-us" cap="all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BEC157C-32E6-B9E3-A854-C4B65B1A5E91}" type="slidenum">
              <a:t>‹#›</a:t>
            </a:fld>
          </a:p>
        </p:txBody>
      </p:sp>
      <p:pic>
        <p:nvPicPr>
          <p:cNvPr id="10" name="Picture 11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DQQAAFwGAABpBAAAaw0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EEHAABhAAAADxIAALUCAAAQAAAAJgAAAAgAAAD//////////w=="/>
              </a:ext>
            </a:extLst>
          </p:cNvPicPr>
          <p:nvPr/>
        </p:nvPicPr>
        <p:blipFill>
          <a:blip r:embed="rId2"/>
          <a:srcRect l="10370" t="16280" r="11290" b="34350"/>
          <a:stretch>
            <a:fillRect/>
          </a:stretch>
        </p:blipFill>
        <p:spPr>
          <a:xfrm>
            <a:off x="1179195" y="61595"/>
            <a:ext cx="175641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WAqQB/f38AAAAAA8zMzADAwP8Af39/AAAAAAAAAAAAAAAAAAAAAAAAAAAAIQAAABgAAAAUAAAAAAAAAHgeAAD7SgAAMCoAABAAAAAmAAAACAAAAP//////////"/>
              </a:ext>
            </a:extLst>
          </p:cNvSpPr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WAqQB/f38AAAAAA8zMzADAwP8Af39/AAAAAAAAAAAAAAAAAAAAAAAAAAAAIQAAABgAAAAUAAAAAAAAADweAAD7SgAAoR4AABAAAAAmAAAACAAAAP//////////"/>
              </a:ext>
            </a:extLst>
          </p:cNvSpPr>
          <p:nvPr/>
        </p:nvSpPr>
        <p:spPr>
          <a:xfrm>
            <a:off x="0" y="4914900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AAAAACQ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DgfAAD3RAAASCQAABAAAAAmAAAACAAAADGgAAAAAAAA"/>
              </a:ext>
            </a:extLst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vert="horz" wrap="square" lIns="91440" tIns="0" rIns="91440" bIns="0" numCol="1" spcCol="215900" anchor="b">
            <a:prstTxWarp prst="textNoShape">
              <a:avLst/>
            </a:prstTxWarp>
          </a:bodyPr>
          <a:lstStyle>
            <a:lvl1pPr>
              <a:defRPr lang="en-us" sz="4400" b="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rrowheads="1"/>
            <a:extLst>
              <a:ext uri="smNativeData">
                <pr:smNativeData xmlns:pr="smNativeData" xmlns="smNativeData" val="SMDATA_15_OjGNYRMAAAAlAAAAZAAAAC0AAAAA0AIAANACAAAAAAAASAAAAAAAAAAAAAAAAAAAAAEAAABQAAAAAAAAAAAA4D8AAAAAAADgPwAAAAAAAOA/AAAAAAAA4D8AAAAAAADgPwAAAAAAAOA/AAAAAAAA4D8AAAAAAADgPwAAAAAAAOA/AAAAAAAA4D8CAAAAjAAAAAEAAAAAAAAAvcr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crVAAAAAAEAAAAAAAAAAAAAAAAAAAAAAAAAAAAAAAAAAAAAAAAAAAAAAAB/f38AAAAAA8zMzADAwP8Af39/AAAAAAAAAAAAAAAAAAAAAAAAAAAAIQAAABgAAAAUAAAAAAAAAAAAAAAASwAAPB4AABAAAAAmAAAACAAAABWAAAB/AAAA"/>
              </a:ext>
            </a:extLst>
          </p:cNvSpPr>
          <p:nvPr>
            <p:ph type="pic" idx="1"/>
          </p:nvPr>
        </p:nvSpPr>
        <p:spPr>
          <a:xfrm>
            <a:off x="0" y="0"/>
            <a:ext cx="12192000" cy="4914900"/>
          </a:xfrm>
          <a:solidFill>
            <a:srgbClr val="BDCAD5"/>
          </a:solidFill>
        </p:spPr>
        <p:txBody>
          <a:bodyPr vert="horz" wrap="square" lIns="457200" tIns="457200" rIns="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rPr lang="en-gb" cap="none"/>
              <a:t>Click icon to add picture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AAAAACQ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YkAAD2RAAA/icAABAAAAAmAAAACAAAAD2gAAAAAAAA"/>
              </a:ext>
            </a:extLst>
          </p:cNvSpPr>
          <p:nvPr>
            <p:ph idx="2"/>
          </p:nvPr>
        </p:nvSpPr>
        <p:spPr>
          <a:xfrm>
            <a:off x="1097280" y="5906770"/>
            <a:ext cx="10113010" cy="594360"/>
          </a:xfrm>
        </p:spPr>
        <p:txBody>
          <a:bodyPr vert="horz" wrap="square" lIns="91440" tIns="0" rIns="91440" bIns="0" numCol="1" spcCol="215900" anchor="t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2000" cap="none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2D45552-1CFF-81A3-B16C-EAF61B2247BF}" type="datetime1">
              <a:t>11/11/21</a:t>
            </a:fld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DB98BE8-A690-EC7D-DE01-5028C54F2805}" type="slidenum">
              <a:t>‹#›</a:t>
            </a:fld>
          </a:p>
        </p:txBody>
      </p:sp>
      <p:pic>
        <p:nvPicPr>
          <p:cNvPr id="10" name="Picture 9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SwQAANIGAAAAAAAAYw0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0+AACeJwAAg0oAAPIpAAAQAAAAJgAAAAgAAAD//////////w=="/>
              </a:ext>
            </a:extLst>
          </p:cNvPicPr>
          <p:nvPr/>
        </p:nvPicPr>
        <p:blipFill>
          <a:blip r:embed="rId2"/>
          <a:srcRect l="10990" t="17460" r="0" b="34270"/>
          <a:stretch>
            <a:fillRect/>
          </a:stretch>
        </p:blipFill>
        <p:spPr>
          <a:xfrm>
            <a:off x="10198735" y="6440170"/>
            <a:ext cx="191389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JoPGDf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BWAqQB/f38AAAAA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BWAqQB/f38AAAAA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Placeholder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L8vAAD/Hw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gb" cap="none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pr="smNativeData" xmlns="smNativeData" val="SMDATA_15_OjGNYR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D8vAAD/HwAA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gb" cap="none"/>
              <a:t>Click to edit Master text styles</a:t>
            </a:r>
            <a:endParaRPr lang="en-gb" cap="none"/>
          </a:p>
          <a:p>
            <a:pPr lvl="1">
              <a:defRPr lang="en-us"/>
            </a:pPr>
            <a:r>
              <a:rPr lang="en-gb" cap="none"/>
              <a:t>Second level</a:t>
            </a:r>
            <a:endParaRPr lang="en-gb" cap="none"/>
          </a:p>
          <a:p>
            <a:pPr lvl="2">
              <a:defRPr lang="en-us"/>
            </a:pPr>
            <a:r>
              <a:rPr lang="en-gb" cap="none"/>
              <a:t>Third level</a:t>
            </a:r>
            <a:endParaRPr lang="en-gb" cap="none"/>
          </a:p>
          <a:p>
            <a:pPr lvl="3">
              <a:defRPr lang="en-us"/>
            </a:pPr>
            <a:r>
              <a:rPr lang="en-gb" cap="none"/>
              <a:t>Fourth level</a:t>
            </a:r>
            <a:endParaRPr lang="en-gb" cap="none"/>
          </a:p>
          <a:p>
            <a:pPr lvl="4">
              <a:defRPr lang="en-us"/>
            </a:pPr>
            <a:r>
              <a:rPr lang="en-gb" cap="none"/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L+PAAD/HwAA"/>
              </a:ext>
            </a:extLst>
          </p:cNvSpPr>
          <p:nvPr>
            <p:ph type="dt" sz="half" idx="2"/>
          </p:nvPr>
        </p:nvSpPr>
        <p:spPr>
          <a:xfrm>
            <a:off x="1097280" y="6459855"/>
            <a:ext cx="247205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A8947E1-AFF7-DCB1-B931-59E4097F4F0C}" type="datetime1">
              <a:t/>
            </a:fld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L+PAAD/HwAA"/>
              </a:ext>
            </a:extLst>
          </p:cNvSpPr>
          <p:nvPr>
            <p:ph type="ftr" sz="quarter" idx="3"/>
          </p:nvPr>
        </p:nvSpPr>
        <p:spPr>
          <a:xfrm>
            <a:off x="3686175" y="6459855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all" baseline="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EDUAAL0nAAAiPQAA/CkAABAAAAAmAAAACAAAAL+PAAD/HwAA"/>
              </a:ext>
            </a:extLst>
          </p:cNvSpPr>
          <p:nvPr>
            <p:ph type="sldNum" sz="quarter" idx="4"/>
          </p:nvPr>
        </p:nvSpPr>
        <p:spPr>
          <a:xfrm>
            <a:off x="8625840" y="6459855"/>
            <a:ext cx="131191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4518115-5BC9-0477-87E9-AD22CFA771F8}" type="slidenum">
              <a:t/>
            </a:fld>
          </a:p>
        </p:txBody>
      </p:sp>
      <p:sp>
        <p:nvSpPr>
          <p:cNvPr id="9" name="Straight Connector 9"/>
          <p:cNvSpPr>
            <a:extLst>
              <a:ext uri="smNativeData">
                <pr:smNativeData xmlns:pr="smNativeData" xmlns="smNativeData" val="SMDATA_15_OjGN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H9/fwB/f38AAAAAA8zMzADAwP8Af39/AAAAAAAAAAAAAAAAAAAAAAAAAAAAIQAAABgAAAAUAAAAWAcAALEKAACoRAAAsQoAABAAAAAmAAAACAAAAP//////////"/>
              </a:ext>
            </a:extLst>
          </p:cNvSpPr>
          <p:nvPr/>
        </p:nvSpPr>
        <p:spPr>
          <a:xfrm>
            <a:off x="1193800" y="1737995"/>
            <a:ext cx="996696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pic>
        <p:nvPicPr>
          <p:cNvPr id="10" name="Picture 11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SwQAANIGAAAAAAAAYw0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0+AACeJwAAg0oAAPIpAAAQAAAAJgAAAAgAAAD//////////w=="/>
              </a:ext>
            </a:extLst>
          </p:cNvPicPr>
          <p:nvPr/>
        </p:nvPicPr>
        <p:blipFill>
          <a:blip r:embed="rId1"/>
          <a:srcRect l="10990" t="17460" r="0" b="34270"/>
          <a:stretch>
            <a:fillRect/>
          </a:stretch>
        </p:blipFill>
        <p:spPr>
          <a:xfrm>
            <a:off x="10198735" y="6440170"/>
            <a:ext cx="1913890" cy="378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marL="0" marR="0" indent="0" algn="l" defTabSz="914400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6000" b="0" i="0" u="none" strike="noStrike" kern="1" cap="none" spc="-11" baseline="0">
          <a:solidFill>
            <a:srgbClr val="3F3F3F"/>
          </a:solidFill>
          <a:effectLst/>
          <a:latin typeface="Calibri Light" pitchFamily="1" charset="0"/>
          <a:ea typeface="Calibri Light" pitchFamily="1" charset="0"/>
          <a:cs typeface="Calibri Light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titleStyle>
    <p:bodyStyle>
      <a:lvl1pPr marL="91440" marR="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itchFamily="1" charset="0"/>
        <a:buChar char=" "/>
        <a:tabLst/>
        <a:defRPr lang="en-us" sz="32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1pPr>
      <a:lvl2pPr marL="38417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28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56705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20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74993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20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93281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20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109982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129984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149987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169989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1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1" charset="0"/>
          <a:ea typeface="Calibri" pitchFamily="1" charset="0"/>
          <a:cs typeface="Calibri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2eDmA8zMzADAwP8Af39/AAAAAAAAAAAAAAAAAAAAAAAAAAAAIQAAABgAAAAUAAAAwAYAAJMKAACgRAAAuRw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none"/>
              <a:t>Framework</a:t>
            </a:r>
            <a:endParaRPr lang="en-gb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2eDmA8zMzADAwP8Af39/AAAAAAAAAAAAAAAAAAAAAAAAAAAAIQAAABgAAAAUAAAAxAYAAIYdAACkRAAAjiQ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rPr lang="en-gb" cap="all"/>
              <a:t>Installation VIDEO</a:t>
            </a:r>
            <a:endParaRPr lang="en-gb" cap="al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GAAAAqtr9AJLL8QAAAAAAAAAAAAAAAAAAAAAAAAAAAAAAAAAAAAAAZAAAAAEAAABAAAAAAAAAAGQAAAAAAAAAAAAAAAEAAAA3AAAAptP0AAAAAAAAAAAAAAAAAAAAAAAAAAAAAAAAAAAAAAAAAAAAAAAAAAAAAAAAAAAAAAAAAAAAAAAAAAAAFAAAADwAAAABAAAAAAAAAByt5Ax4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B2a8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tr9AJLL8QCm0/QAAAAAAAAAAAAAAAAAAAAAAAAAAAAAAAAAAAAAAByt5AUAAAACAAAAAgAAAADAwP8Af39/AAAAAAAAAAAAAAAAAAAAAAAAAAAAIQAAABgAAAAUAAAA4AsAAHEHAACTHAAAayEAABAAAAAmAAAACAAAAP//////////"/>
              </a:ext>
            </a:extLst>
          </p:cNvSpPr>
          <p:nvPr/>
        </p:nvSpPr>
        <p:spPr>
          <a:xfrm>
            <a:off x="1930400" y="1209675"/>
            <a:ext cx="2714625" cy="4222750"/>
          </a:xfrm>
          <a:prstGeom prst="rect">
            <a:avLst/>
          </a:prstGeom>
          <a:gradFill flip="none" rotWithShape="0">
            <a:gsLst>
              <a:gs pos="0">
                <a:srgbClr val="92CBF1"/>
              </a:gs>
              <a:gs pos="45000">
                <a:srgbClr val="A6D3F4"/>
              </a:gs>
              <a:gs pos="100000">
                <a:srgbClr val="AADAFD"/>
              </a:gs>
            </a:gsLst>
            <a:path path="circle">
              <a:fillToRect l="50000" t="100000" r="50000" b="0"/>
            </a:path>
            <a:tileRect/>
          </a:gradFill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cap="none">
                <a:solidFill>
                  <a:srgbClr val="000000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rPr lang="en-us" sz="2000" b="1" cap="none"/>
              <a:t>Context Broker</a:t>
            </a:r>
            <a:endParaRPr lang="en-us" sz="2000" b="1" cap="none"/>
          </a:p>
        </p:txBody>
      </p:sp>
      <p:sp>
        <p:nvSpPr>
          <p:cNvPr id="3" name="Rectangle 5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AAAAAAAAAA////AP///wgAAAAAAAAAAAAAAAAAAAAAAAAAAAAAAAAAAAAAZAAAAAEAAABAAAAAAAAAAAAAAAAAAAAAAAAAAAAAAAAAAAAAAAAAAAAAAAAAAAAAAAAAAAAAAAAAAAAAAAAAAAAAAAAAAAAAAAAAAAAAAAAAAAAAAAAAAAAAAAAAAAAAFAAAADwAAAABAAAAAAAAAByt5Ax4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Byt5AV/f38A2eDmA8zMzADAwP8Af39/AAAAAAAAAAAAAAAAAAAAAAAAAAAAIQAAABgAAAAUAAAAzwMAAEsCAAD2RgAAICUAABAAAAAmAAAACAAAAP//////////"/>
              </a:ext>
            </a:extLst>
          </p:cNvSpPr>
          <p:nvPr/>
        </p:nvSpPr>
        <p:spPr>
          <a:xfrm>
            <a:off x="619125" y="372745"/>
            <a:ext cx="10916285" cy="5662295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cap="none">
                <a:solidFill>
                  <a:srgbClr val="000000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rPr lang="en-us" sz="3200" b="1" cap="none"/>
              <a:t>ASTRID Framework</a:t>
            </a:r>
            <a:endParaRPr lang="en-us" sz="3200" b="1" cap="none"/>
          </a:p>
        </p:txBody>
      </p:sp>
      <p:sp>
        <p:nvSpPr>
          <p:cNvPr id="4" name="Oval 6"/>
          <p:cNvSpPr>
            <a:extLst>
              <a:ext uri="smNativeData">
                <pr:smNativeData xmlns:pr="smNativeData" xmlns="smNativeData" val="SMDATA_15_OjGNYRMAAAAlAAAAZgAAAA0AAAAAkAAAAEgAAACQAAAASAAAAAAAAAABAAAAAAAAAAEAAABQAAAAAAAAAAAA8D8AAAAAAADw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BAAAAAAAAABWAqQB4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FJBT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hioAAF8IAABhMwAAOxEAABAAAAAmAAAACAAAAP//////////"/>
              </a:ext>
            </a:extLst>
          </p:cNvSpPr>
          <p:nvPr/>
        </p:nvSpPr>
        <p:spPr>
          <a:xfrm>
            <a:off x="6912610" y="1360805"/>
            <a:ext cx="1439545" cy="1440180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rgbClr val="1580A9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rPr lang="en-us" b="1" cap="none"/>
              <a:t>Exec Env</a:t>
            </a:r>
            <a:r>
              <a:t> </a:t>
            </a:r>
            <a:r>
              <a:rPr lang="en-us" sz="3200" cap="none"/>
              <a:t>1</a:t>
            </a:r>
          </a:p>
        </p:txBody>
      </p:sp>
      <p:sp>
        <p:nvSpPr>
          <p:cNvPr id="5" name="Oval 7"/>
          <p:cNvSpPr>
            <a:extLst>
              <a:ext uri="smNativeData">
                <pr:smNativeData xmlns:pr="smNativeData" xmlns="smNativeData" val="SMDATA_15_OjGNYRMAAAAlAAAAZgAAAA0AAAAAkAAAAEgAAACQAAAASAAAAAAAAAABAAAAAAAAAAEAAABQAAAAAAAAAAAA8D8AAAAAAADw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BAAAAAAAAABWAqQB4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H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hioAAJgXAABhMwAAdCAAABAAAAAmAAAACAAAAP//////////"/>
              </a:ext>
            </a:extLst>
          </p:cNvSpPr>
          <p:nvPr/>
        </p:nvSpPr>
        <p:spPr>
          <a:xfrm>
            <a:off x="6912610" y="3835400"/>
            <a:ext cx="1439545" cy="1440180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rgbClr val="1580A9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rPr lang="en-us" b="1" cap="none"/>
              <a:t>Exec Env</a:t>
            </a:r>
            <a:r>
              <a:t> </a:t>
            </a:r>
            <a:r>
              <a:rPr lang="en-us" sz="2800" cap="none"/>
              <a:t>2</a:t>
            </a:r>
            <a:endParaRPr lang="en-us" sz="2800" cap="none"/>
          </a:p>
        </p:txBody>
      </p:sp>
      <p:sp>
        <p:nvSpPr>
          <p:cNvPr id="6" name="TextBox 8"/>
          <p:cNvSpPr>
            <a:extLst>
              <a:ext uri="smNativeData">
                <pr:smNativeData xmlns:pr="smNativeData" xmlns="smNativeData" val="SMDATA_15_OjGNYRMAAAAlAAAAZAAAAE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ME+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AAAAAB/f38A2eDmA8zMzADAwP8Af39/AAAAAAAAAAAAAAAAAAAAAAAAAAAAIQAAABgAAAAUAAAAQjYAAF8IAADnQgAATwwAAAAgAAAmAAAACAAAAP//////////"/>
              </a:ext>
            </a:extLst>
          </p:cNvSpPr>
          <p:nvPr/>
        </p:nvSpPr>
        <p:spPr>
          <a:xfrm>
            <a:off x="8820150" y="1360805"/>
            <a:ext cx="205549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u="sng"/>
              <a:t>Apache HTTP Server</a:t>
            </a:r>
            <a:endParaRPr lang="en-us" u="sng"/>
          </a:p>
          <a:p>
            <a:pPr>
              <a:defRPr lang="en-us"/>
            </a:pPr>
            <a:r>
              <a:rPr lang="en-us" u="sng"/>
              <a:t>Filebeat</a:t>
            </a:r>
            <a:r>
              <a:t> + </a:t>
            </a:r>
            <a:r>
              <a:rPr lang="en-us" u="sng"/>
              <a:t>LCP</a:t>
            </a:r>
          </a:p>
        </p:txBody>
      </p:sp>
      <p:sp>
        <p:nvSpPr>
          <p:cNvPr id="7" name="TextBox 9"/>
          <p:cNvSpPr>
            <a:extLst>
              <a:ext uri="smNativeData">
                <pr:smNativeData xmlns:pr="smNativeData" xmlns="smNativeData" val="SMDATA_15_OjGNYRMAAAAlAAAAZAAAAE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L7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AAAAAB/f38A2eDmA8zMzADAwP8Af39/AAAAAAAAAAAAAAAAAAAAAAAAAAAAIQAAABgAAAAUAAAAQjYAAFUYAABmQgAARRwAAAAgAAAmAAAACAAAAP//////////"/>
              </a:ext>
            </a:extLst>
          </p:cNvSpPr>
          <p:nvPr/>
        </p:nvSpPr>
        <p:spPr>
          <a:xfrm>
            <a:off x="8820150" y="3955415"/>
            <a:ext cx="19735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/>
            </a:pPr>
            <a:r>
              <a:rPr lang="en-us" u="sng"/>
              <a:t>Polycube</a:t>
            </a:r>
            <a:r>
              <a:t> + </a:t>
            </a:r>
            <a:r>
              <a:rPr lang="en-us" u="sng"/>
              <a:t>Firewall</a:t>
            </a:r>
            <a:endParaRPr lang="en-us" u="sng"/>
          </a:p>
          <a:p>
            <a:pPr>
              <a:defRPr lang="en-us"/>
            </a:pPr>
            <a:r>
              <a:rPr lang="en-us" u="sng"/>
              <a:t>Metricbeat</a:t>
            </a:r>
            <a:r>
              <a:t> + </a:t>
            </a:r>
            <a:r>
              <a:rPr lang="en-us" u="sng"/>
              <a:t>LCP</a:t>
            </a:r>
          </a:p>
        </p:txBody>
      </p:sp>
      <p:sp>
        <p:nvSpPr>
          <p:cNvPr id="8" name="Oval 11"/>
          <p:cNvSpPr>
            <a:extLst>
              <a:ext uri="smNativeData">
                <pr:smNativeData xmlns:pr="smNativeData" xmlns="smNativeData" val="SMDATA_15_OjGNYRMAAAAlAAAAZgAAAA0AAAAAkAAAAEgAAACQAAAASAAAAAAAAAABAAAAAAAAAAEAAABQAAAAAAAAAAAA8D8AAAAAAADw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BAAAAAAAAABWAqQB4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Oz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JhAAAHkWAAABGQAAVR8AAAAAAAAmAAAACAAAAP//////////"/>
              </a:ext>
            </a:extLst>
          </p:cNvSpPr>
          <p:nvPr/>
        </p:nvSpPr>
        <p:spPr>
          <a:xfrm>
            <a:off x="2625090" y="3653155"/>
            <a:ext cx="1439545" cy="1440180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rgbClr val="1580A9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1400" b="1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t>Security</a:t>
            </a:r>
          </a:p>
          <a:p>
            <a:pPr algn="ctr">
              <a:defRPr lang="en-us" b="1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rPr lang="en-us" sz="1400" cap="none"/>
              <a:t>Controller</a:t>
            </a:r>
          </a:p>
        </p:txBody>
      </p:sp>
      <p:sp>
        <p:nvSpPr>
          <p:cNvPr id="9" name="Oval 13"/>
          <p:cNvSpPr>
            <a:extLst>
              <a:ext uri="smNativeData">
                <pr:smNativeData xmlns:pr="smNativeData" xmlns="smNativeData" val="SMDATA_15_OjGNYRMAAAAlAAAAZgAAAA0AAAAAkAAAAEgAAACQAAAASAAAAAAAAAABAAAAAAAAAAEAAABQAAAAAAAAAAAA8D8AAAAAAADw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BAAAAAAAAABWAqQB4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HRAAANoKAAD5GAAAthMAAAAAAAAmAAAACAAAAP//////////"/>
              </a:ext>
            </a:extLst>
          </p:cNvSpPr>
          <p:nvPr/>
        </p:nvSpPr>
        <p:spPr>
          <a:xfrm>
            <a:off x="2619375" y="1764030"/>
            <a:ext cx="1440180" cy="1440180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rgbClr val="1580A9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1700" b="1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t>CB</a:t>
            </a:r>
          </a:p>
          <a:p>
            <a:pPr algn="ctr">
              <a:defRPr lang="en-us" sz="1700" b="1" cap="none">
                <a:solidFill>
                  <a:srgbClr val="FFFFFF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t>Manager</a:t>
            </a:r>
          </a:p>
        </p:txBody>
      </p:sp>
      <p:cxnSp>
        <p:nvCxnSpPr>
          <p:cNvPr id="10" name="Elbow Connector 15"/>
          <p:cNvCxnSpPr>
            <a:stCxn id="9" idx="4"/>
            <a:endCxn id="8" idx="0"/>
            <a:extLst>
              <a:ext uri="smNativeData">
                <pr:smNativeData xmlns:pr="smNativeData" xmlns="smNativeData" val="SMDATA_15_OjGNYRMAAAAlAAAADgAAAA0AAAAAkAAAAEgAAACQAAAASAAAAAAAAAAAAAAAAAAAAAEAAABQAAAAAAAAAAAAAAA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Ba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HH+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2eDmA8zMzADAwP8Af39/AAAAAAAAAAAAAAAAAAAAAAAAAAAAIQAAABgAAAAUAAAAixQAALYTAACUFAAAeRYAABAAAAAmAAAACAAAAP//////////"/>
              </a:ext>
            </a:extLst>
          </p:cNvCxnSpPr>
          <p:nvPr/>
        </p:nvCxnSpPr>
        <p:spPr>
          <a:xfrm rot="16200000" flipH="1">
            <a:off x="3117850" y="3425825"/>
            <a:ext cx="448945" cy="5715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Elbow Connector 22"/>
          <p:cNvCxnSpPr>
            <a:stCxn id="2" idx="3"/>
            <a:endCxn id="4" idx="2"/>
            <a:extLst>
              <a:ext uri="smNativeData">
                <pr:smNativeData xmlns:pr="smNativeData" xmlns="smNativeData" val="SMDATA_15_OjGNYRMAAAAlAAAADgAAAA0AAAAAkAAAAEgAAACQAAAASAAAAAAAAAAAAAAAAgAAAAEAAABQAAAAlj7NKy9aMr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Ba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4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2eDmA8zMzADAwP8Af39/AAAAAAAAAAAAAAAAAAAAAAAAAAAAIQAAABgAAAAUAAAAkxwAAM0MAACGKgAAbhQAABAAAAAmAAAACAAAAP//////////"/>
              </a:ext>
            </a:extLst>
          </p:cNvCxnSpPr>
          <p:nvPr/>
        </p:nvCxnSpPr>
        <p:spPr>
          <a:xfrm flipV="1">
            <a:off x="4645025" y="2080895"/>
            <a:ext cx="2267585" cy="1240155"/>
          </a:xfrm>
          <a:prstGeom prst="bentConnector3">
            <a:avLst>
              <a:gd name="adj1" fmla="val 49986"/>
            </a:avLst>
          </a:prstGeom>
          <a:noFill/>
          <a:ln w="571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" name="Elbow Connector 26"/>
          <p:cNvCxnSpPr>
            <a:stCxn id="2" idx="3"/>
            <a:endCxn id="5" idx="2"/>
            <a:extLst>
              <a:ext uri="smNativeData">
                <pr:smNativeData xmlns:pr="smNativeData" xmlns="smNativeData" val="SMDATA_15_OjGNYRMAAAAlAAAADgAAAA0AAAAAkAAAAEgAAACQAAAASAAAAAAAAAAAAAAAAAAAAAEAAABQAAAAlj7NKy9aMr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Ba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EhPTU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2eDmA8zMzADAwP8Af39/AAAAAAAAAAAAAAAAAAAAAAAAAAAAIQAAABgAAAAUAAAAkxwAAG4UAACGKgAABhwAABAAAAAmAAAACAAAAP//////////"/>
              </a:ext>
            </a:extLst>
          </p:cNvCxnSpPr>
          <p:nvPr/>
        </p:nvCxnSpPr>
        <p:spPr>
          <a:xfrm>
            <a:off x="4645025" y="3321050"/>
            <a:ext cx="2267585" cy="1234440"/>
          </a:xfrm>
          <a:prstGeom prst="bentConnector3">
            <a:avLst>
              <a:gd name="adj1" fmla="val 49986"/>
            </a:avLst>
          </a:prstGeom>
          <a:noFill/>
          <a:ln w="571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cxnSp>
      <p:pic>
        <p:nvPicPr>
          <p:cNvPr id="13" name="Picture 2" descr="Come funzionano i Container e Kubernetes | Glue Labs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H43AAAIBAAA1TsAAF8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020810" y="655320"/>
            <a:ext cx="705485" cy="7054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1" descr="Come funzionano i Container e Kubernetes | Glue Labs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B+Ql0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H43AAD+EwAA1TsAAFU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020810" y="3249930"/>
            <a:ext cx="705485" cy="7054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Rectangle1"/>
          <p:cNvSpPr>
            <a:extLst>
              <a:ext uri="smNativeData">
                <pr:smNativeData xmlns:pr="smNativeData" xmlns="smNativeData" val="SMDATA_15_OjGNYRMAAAAlAAAAZAAAAA0AAAAAkAAAAEgAAACQAAAASAAAAAAAAAABAAAAAwAAAAEAAABQAAAAAAAAAAAA4D8AAAAAAADgPwAAAAAAAOA/AAAAAAAA4D8AAAAAAADgPwAAAAAAAOA/AAAAAAAA4D8AAAAAAADgPwAAAAAAAOA/AAAAAAAA4D8CAAAAjAAAAAEAAAAAAAAA2eDmCpLL8QAAAAAAAAAAAAAAAAAAAAAAAAAAAAAAAAAAAAAAZAAAAAEAAABAAAAAAAAAAGQAAAAAAAAAAAAAAAEAAAA3AAAAptP0AAAAAAAAAAAAAAAAAAAAAAAAAAAAAAAAAAAAAAAAAAAAAAAAAAAAAAAAAAAAAAAAAAAAAAAAAAAAFAAAADwAAAABAAAAAgAAAByt5Ax4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C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eDmA5LL8QCm0/QAAAAAAAAAAAAAAAAAAAAAAAAAAAAAAAAAAAAAAByt5AUAAAACAAAAAgAAAADAwP8Af39/AAAAAAAAAAAAAAAAAAAAAAAAAAAAIQAAABgAAAAUAAAAIgUAADMHAACuCgAAZiEAAAAAAAAmAAAACAAAAP//////////"/>
              </a:ext>
            </a:extLst>
          </p:cNvSpPr>
          <p:nvPr/>
        </p:nvSpPr>
        <p:spPr>
          <a:xfrm>
            <a:off x="834390" y="1170305"/>
            <a:ext cx="901700" cy="4258945"/>
          </a:xfrm>
          <a:prstGeom prst="rect">
            <a:avLst/>
          </a:prstGeom>
          <a:solidFill>
            <a:schemeClr val="bg2"/>
          </a:solidFill>
          <a:ln w="76200" cap="flat" cmpd="sng" algn="ctr">
            <a:solidFill>
              <a:schemeClr val="accent1"/>
            </a:solidFill>
            <a:prstDash val="sysDash"/>
            <a:headEnd type="none"/>
            <a:tailEnd type="none"/>
          </a:ln>
          <a:effectLst/>
        </p:spPr>
        <p:txBody>
          <a:bodyPr vert="vert270" wrap="square" lIns="91440" tIns="45720" rIns="91440" bIns="45720" numCol="1" spcCol="215900" anchor="ctr"/>
          <a:lstStyle/>
          <a:p>
            <a:pPr algn="ctr">
              <a:defRPr lang="en-us" sz="2000" b="1" cap="none">
                <a:solidFill>
                  <a:srgbClr val="000000"/>
                </a:solidFill>
                <a:latin typeface="Calibri" pitchFamily="1" charset="0"/>
                <a:ea typeface="Calibri" pitchFamily="1" charset="0"/>
                <a:cs typeface="Calibri" pitchFamily="1" charset="0"/>
              </a:defRPr>
            </a:pPr>
            <a:r>
              <a:t>Security Dashboard</a:t>
            </a:r>
          </a:p>
        </p:txBody>
      </p:sp>
      <p:sp>
        <p:nvSpPr>
          <p:cNvPr id="16" name="Textbox1"/>
          <p:cNvSpPr txBox="1">
            <a:extLst>
              <a:ext uri="smNativeData">
                <pr:smNativeData xmlns:pr="smNativeData" xmlns="smNativeData" val="SMDATA_15_OjGNYRMAAAAlAAAAEgAAAA8B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AAAAAJ/f38A2eDmA8zMzADAwP8Af39/AAAAAAAAAAAAAAAAAAAAAAAAAAAAIQAAABgAAAAUAAAAAAAAAJUnAAAASwAAMCoAAAAAAAAmAAAACAAAAP//////////"/>
              </a:ext>
            </a:extLst>
          </p:cNvSpPr>
          <p:nvPr/>
        </p:nvSpPr>
        <p:spPr>
          <a:xfrm>
            <a:off x="0" y="6434455"/>
            <a:ext cx="12192000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en-us" sz="2000" b="1" cap="none">
                <a:solidFill>
                  <a:schemeClr val="bg1"/>
                </a:solidFill>
              </a:defRPr>
            </a:pPr>
            <a:r>
              <a:t>ASTRID Framework -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>
            <a:extLst>
              <a:ext uri="smNativeData">
                <pr:smNativeData xmlns:pr="smNativeData" xmlns="smNativeData" val="SMDATA_15_OjGNYRMAAAAlAAAAZAAAAE0AAAAAkAAAAEgAAACQAAAASAAAAAAAAAAAAAAAAAAAAAEAAABQAAAAAAAAAAAA4D8AAAAAAADgPwAAAAAAAOA/AAAAAAAA4D8AAAAAAADgPwAAAAAAAOA/AAAAAAAA4D8AAAAAAADgPwAAAAAAAOA/AAAAAAAA4D8CAAAAjAAAAAEAAAAAAAAAJoPH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oPHAP///wEAAAAAAAAAAAAAAAAAAAAAAAAAAAAAAAAAAAAAAAAAAAAAAAJ/f38A2eDmA8zMzADAwP8Af39/AAAAAAAAAAAAAAAAAAAAAAAAAAAAIQAAABgAAAAUAAAA/f///wAAAAAASwAARgIAABAgAAAmAAAACAAAAP//////////"/>
              </a:ext>
            </a:extLst>
          </p:cNvSpPr>
          <p:nvPr/>
        </p:nvSpPr>
        <p:spPr>
          <a:xfrm>
            <a:off x="-1905" y="0"/>
            <a:ext cx="12193905" cy="369570"/>
          </a:xfrm>
          <a:prstGeom prst="rect">
            <a:avLst/>
          </a:prstGeom>
          <a:solidFill>
            <a:srgbClr val="2683C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cap="none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ctr">
              <a:defRPr lang="en-us"/>
            </a:pPr>
            <a:r>
              <a:rPr lang="en-gb" cap="none"/>
              <a:t>The ASTRID project has received funding from the Horizon 2020 EU research &amp; innovation programme under GA No 786922.</a:t>
            </a:r>
            <a:endParaRPr lang="en-gb" cap="none"/>
          </a:p>
        </p:txBody>
      </p:sp>
      <p:sp>
        <p:nvSpPr>
          <p:cNvPr id="3" name="Rectangle 15"/>
          <p:cNvSpPr>
            <a:extLst>
              <a:ext uri="smNativeData">
                <pr:smNativeData xmlns:pr="smNativeData" xmlns="smNativeData" val="SMDATA_15_OjGNYRMAAAAlAAAAZAAAAA0AAAAAkAAAAEgAAACQAAAASAAAAAAAAAAAAAAAAAAAAAEAAABQAAAAAAAAAAAA4D8AAAAAAADgPwAAAAAAAOA/AAAAAAAA4D8AAAAAAADgPwAAAAAAAOA/AAAAAAAA4D8AAAAAAADgPwAAAAAAAOA/AAAAAAAA4D8CAAAAjAAAAAEAAAAAAAAAHK3kDP///wgAAAAAAAAAAAAAAAAAAAAAAAAAAAAAAAAAAAAAZAAAAAEAAABAAAAAAAAAAAAAAAAAAAAAAAAAAAAAAAAAAAAAAAAAAAAAAAAAAAAAAAAAAAAAAAAAAAAAAAAAAAAAAAAAAAAAAAAAAAAAAAAAAAAAAAAAAAAAAAAAAAAAFAAAADwAAAAAAAAAAAAAABWAqQAZ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BWAqQB/f38A2eDmA8zMzADAwP8Af39/AAAAAAAAAAAAAAAAAAAAAAAAAAAAIQAAABgAAAAUAAAA/f///0YCAAD4SgAAqgIAABAAAAAmAAAACAAAAP//////////"/>
              </a:ext>
            </a:extLst>
          </p:cNvSpPr>
          <p:nvPr/>
        </p:nvSpPr>
        <p:spPr>
          <a:xfrm>
            <a:off x="-1905" y="36957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extBox 9"/>
          <p:cNvSpPr>
            <a:extLst>
              <a:ext uri="smNativeData">
                <pr:smNativeData xmlns:pr="smNativeData" xmlns="smNativeData" val="SMDATA_15_OjGNYRMAAAAlAAAAZAAAAE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K3kBf///wEAAAAAAAAAAAAAAAAAAAAAAAAAAAAAAAAAAAAAAAAAAAAAAAB/f38A2eDmA8zMzADAwP8Af39/AAAAAAAAAAAAAAAAAAAAAAAAAAAAIQAAABgAAAAUAAAAqAMAAH4nAACiHgAAxCkAABAgAAAmAAAACAAAAP//////////"/>
              </a:ext>
            </a:extLst>
          </p:cNvSpPr>
          <p:nvPr/>
        </p:nvSpPr>
        <p:spPr>
          <a:xfrm>
            <a:off x="594360" y="6419850"/>
            <a:ext cx="43853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http://www.astrid-project.eu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5" name="Graphic 19" descr="Web design with solid fill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AAAAABkAAAAZAAAAAAAAAAjAAAABAAAAGQAAAAXAAAAFAAAAAAAAAAAAAAA/38AAP9/AAAAAAAACQAAAAQAAABzdHl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NgAAAA5JwAAqAMAAAkqAAAQAAAAJgAAAAgAAAD//////////w=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" y="6376035"/>
            <a:ext cx="457200" cy="45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23"/>
          <p:cNvSpPr>
            <a:extLst>
              <a:ext uri="smNativeData">
                <pr:smNativeData xmlns:pr="smNativeData" xmlns="smNativeData" val="SMDATA_15_OjGNYRMAAAAlAAAAZAAAAE0AAAAAkAAAAEgAAACQAAAASAAAAAAAAAAAAAAAAAAAAAEAAABQAAAAAAAAAAAA4D8AAAAAAADgPwAAAAAAAOA/AAAAAAAA4D8AAAAAAADgPwAAAAAAAOA/AAAAAAAA4D8AAAAAAADgPwAAAAAAAOA/AAAAAAAA4D8CAAAAjAAAAAEAAAAAAAAAzAME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BcAAAAUAAAAAAAAAAAAAAD/fwAA/38AAAAAAAAJAAAABAAAACANCn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AMEAP///wEAAAAAAAAAAAAAAAAAAAAAAAAAAAAAAAAAAAAAAAAAAAAAAAB/f38A2eDmA8zMzADAwP8Af39/AAAAAAAAAAAAAAAAAAAAAAAAAAAAIQAAABgAAAAUAAAAnx4AAHYeAABWLAAAvCAAABAgAAAmAAAACAAAAP//////////"/>
              </a:ext>
            </a:extLst>
          </p:cNvSpPr>
          <p:nvPr/>
        </p:nvSpPr>
        <p:spPr>
          <a:xfrm>
            <a:off x="4977765" y="4951730"/>
            <a:ext cx="2229485" cy="369570"/>
          </a:xfrm>
          <a:prstGeom prst="rect">
            <a:avLst/>
          </a:prstGeom>
          <a:solidFill>
            <a:srgbClr val="CC0304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cap="none">
                <a:solidFill>
                  <a:schemeClr val="bg1"/>
                </a:solidFill>
              </a:rPr>
              <a:t>Follow us on </a:t>
            </a:r>
            <a:endParaRPr lang="en-us" cap="none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EYAAAAeAAAAZAAAAAAAAAAjAAAABAAAAGQAAAAXAAAAFAAAAAAAAAAAAAAA/38AAP9/AAAAAAAACQAAAAQAAABkdGg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FYnAAB2HgAA1ikAALwgAAAQAAAAJgAAAAgAAAD//////////w=="/>
              </a:ext>
            </a:extLst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394450" y="4951730"/>
            <a:ext cx="406400" cy="369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6"/>
          <p:cNvPicPr>
            <a:picLocks noChangeAspect="1"/>
            <a:extLst>
              <a:ext uri="smNativeData">
                <pr:smNativeData xmlns:pr="smNativeData" xmlns="smNativeData" val="SMDATA_17_OjGNYRMAAAAlAAAAEQAAAC0AAAAAkAAAAEgAAACQAAAASAAAAAAAAAAAAAAAAAAAAAEAAABQAAAAAAAAAAAA4D8AAAAAAADgPwAAAAAAAOA/AAAAAAAA4D8AAAAAAADgPwAAAAAAAOA/AAAAAAAA4D8AAAAAAADgPwAAAAAAAOA/AAAAAAAA4D8CAAAAjAAAAAAAAAAAAAAAHK3k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Z4OYKAAAAACgAAAAoAAAAZAAAAGQAAAAAAAAAzMzMAAAAAABQAAAAUAAAAGQAAABkAAAAAAAAAAcAAAA4AAAAAAAAAAAAAAAAAAAA////AAAAAAAAAAAAAAAAAAAAAAAAAAAAAAAAAEYAAAAeAAAAZAAAAAAAAAAjAAAABAAAAGQAAAAXAAAAFAAAAAAAAAAAAAAA/38AAP9/AAAAAAAACQAAAAQAAAAmQ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Byt5AX///8BAAAAAAAAAAAAAAAAAAAAAAAAAAAAAAAAAAAAAAAAAAAAAAACf39/ANng5gPMzMwAwMD/AH9/fwAAAAAAAAAAAAAAAAD///8AAAAAACEAAAAYAAAAFAAAANYpAAB2HgAAViwAALwgAAAQAAAAJgAAAAgAAAD//////////w=="/>
              </a:ext>
            </a:extLst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800850" y="4951730"/>
            <a:ext cx="406400" cy="369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344068"/>
        </a:dk2>
        <a:lt2>
          <a:srgbClr val="D9E0E6"/>
        </a:lt2>
        <a:accent1>
          <a:srgbClr val="1CADE4"/>
        </a:accent1>
        <a:accent2>
          <a:srgbClr val="2683C6"/>
        </a:accent2>
        <a:accent3>
          <a:srgbClr val="28C4CC"/>
        </a:accent3>
        <a:accent4>
          <a:srgbClr val="42BA97"/>
        </a:accent4>
        <a:accent5>
          <a:srgbClr val="3E8853"/>
        </a:accent5>
        <a:accent6>
          <a:srgbClr val="62A39F"/>
        </a:accent6>
        <a:hlink>
          <a:srgbClr val="6EAC1C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Alessandro Carrega</dc:creator>
  <cp:keywords/>
  <dc:description/>
  <cp:lastModifiedBy>alexcarrega</cp:lastModifiedBy>
  <cp:revision>0</cp:revision>
  <dcterms:created xsi:type="dcterms:W3CDTF">2021-11-11T09:30:20Z</dcterms:created>
  <dcterms:modified xsi:type="dcterms:W3CDTF">2021-11-11T15:05:30Z</dcterms:modified>
</cp:coreProperties>
</file>