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EQeS6GSzcKQDcCuA7FOHZS1u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7004B4-69C8-401C-86E0-A003CBC28B31}">
  <a:tblStyle styleId="{BC7004B4-69C8-401C-86E0-A003CBC28B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1DB4E9-B18A-47A9-9998-2C8C148876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7" name="Google Shape;12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7" name="Google Shape;12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5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718936" y="2852936"/>
            <a:ext cx="10801146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/>
          <p:nvPr/>
        </p:nvSpPr>
        <p:spPr>
          <a:xfrm>
            <a:off x="814955" y="275692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5"/>
          <p:cNvSpPr/>
          <p:nvPr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5"/>
          <p:cNvSpPr/>
          <p:nvPr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1348818" y="2497201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3"/>
          </p:nvPr>
        </p:nvSpPr>
        <p:spPr>
          <a:xfrm>
            <a:off x="1806200" y="2967985"/>
            <a:ext cx="9292823" cy="215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6"/>
          <p:cNvSpPr/>
          <p:nvPr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6"/>
          <p:cNvSpPr/>
          <p:nvPr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2"/>
          </p:nvPr>
        </p:nvSpPr>
        <p:spPr>
          <a:xfrm>
            <a:off x="1348818" y="2119070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body" idx="3"/>
          </p:nvPr>
        </p:nvSpPr>
        <p:spPr>
          <a:xfrm>
            <a:off x="1806201" y="2589855"/>
            <a:ext cx="4098724" cy="315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/>
          <p:nvPr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6"/>
          <p:cNvSpPr/>
          <p:nvPr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4"/>
          </p:nvPr>
        </p:nvSpPr>
        <p:spPr>
          <a:xfrm>
            <a:off x="6849184" y="2117006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5"/>
          </p:nvPr>
        </p:nvSpPr>
        <p:spPr>
          <a:xfrm>
            <a:off x="7306567" y="2587790"/>
            <a:ext cx="4098724" cy="315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">
  <p:cSld name="2 Columns 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7"/>
          <p:cNvGrpSpPr/>
          <p:nvPr/>
        </p:nvGrpSpPr>
        <p:grpSpPr>
          <a:xfrm>
            <a:off x="0" y="1876403"/>
            <a:ext cx="6443876" cy="2208245"/>
            <a:chOff x="0" y="2839244"/>
            <a:chExt cx="9664975" cy="3312368"/>
          </a:xfrm>
        </p:grpSpPr>
        <p:sp>
          <p:nvSpPr>
            <p:cNvPr id="123" name="Google Shape;123;p37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7"/>
          <p:cNvGrpSpPr/>
          <p:nvPr/>
        </p:nvGrpSpPr>
        <p:grpSpPr>
          <a:xfrm rot="10800000">
            <a:off x="5748125" y="2202047"/>
            <a:ext cx="6443876" cy="2208245"/>
            <a:chOff x="0" y="2839244"/>
            <a:chExt cx="9664975" cy="3312368"/>
          </a:xfrm>
        </p:grpSpPr>
        <p:sp>
          <p:nvSpPr>
            <p:cNvPr id="126" name="Google Shape;126;p37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7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7"/>
          <p:cNvSpPr txBox="1">
            <a:spLocks noGrp="1"/>
          </p:cNvSpPr>
          <p:nvPr>
            <p:ph type="body" idx="2"/>
          </p:nvPr>
        </p:nvSpPr>
        <p:spPr>
          <a:xfrm>
            <a:off x="556641" y="2069094"/>
            <a:ext cx="4934654" cy="18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5060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70"/>
              <a:buChar char="•"/>
              <a:defRPr sz="437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3"/>
          </p:nvPr>
        </p:nvSpPr>
        <p:spPr>
          <a:xfrm>
            <a:off x="6710601" y="2403572"/>
            <a:ext cx="4934654" cy="18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5060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70"/>
              <a:buChar char="•"/>
              <a:defRPr sz="437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37"/>
          <p:cNvGrpSpPr/>
          <p:nvPr/>
        </p:nvGrpSpPr>
        <p:grpSpPr>
          <a:xfrm>
            <a:off x="0" y="4074294"/>
            <a:ext cx="6468055" cy="79353"/>
            <a:chOff x="0" y="6111441"/>
            <a:chExt cx="9701241" cy="119030"/>
          </a:xfrm>
        </p:grpSpPr>
        <p:sp>
          <p:nvSpPr>
            <p:cNvPr id="131" name="Google Shape;131;p37"/>
            <p:cNvSpPr/>
            <p:nvPr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37"/>
          <p:cNvGrpSpPr/>
          <p:nvPr/>
        </p:nvGrpSpPr>
        <p:grpSpPr>
          <a:xfrm rot="10800000">
            <a:off x="5721829" y="2133277"/>
            <a:ext cx="6470171" cy="79353"/>
            <a:chOff x="-3174" y="6111441"/>
            <a:chExt cx="9704415" cy="119030"/>
          </a:xfrm>
        </p:grpSpPr>
        <p:sp>
          <p:nvSpPr>
            <p:cNvPr id="134" name="Google Shape;134;p37"/>
            <p:cNvSpPr/>
            <p:nvPr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7"/>
          <p:cNvSpPr txBox="1">
            <a:spLocks noGrp="1"/>
          </p:cNvSpPr>
          <p:nvPr>
            <p:ph type="body" idx="4"/>
          </p:nvPr>
        </p:nvSpPr>
        <p:spPr>
          <a:xfrm>
            <a:off x="553026" y="4232388"/>
            <a:ext cx="4942318" cy="126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5"/>
          </p:nvPr>
        </p:nvSpPr>
        <p:spPr>
          <a:xfrm>
            <a:off x="6703502" y="4486492"/>
            <a:ext cx="4942318" cy="126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8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8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1348818" y="177059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1806200" y="224137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8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4"/>
          </p:nvPr>
        </p:nvSpPr>
        <p:spPr>
          <a:xfrm>
            <a:off x="1348818" y="3244164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5"/>
          </p:nvPr>
        </p:nvSpPr>
        <p:spPr>
          <a:xfrm>
            <a:off x="1806200" y="3714948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/>
          <p:nvPr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8"/>
          <p:cNvSpPr/>
          <p:nvPr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6"/>
          </p:nvPr>
        </p:nvSpPr>
        <p:spPr>
          <a:xfrm>
            <a:off x="1348818" y="4717732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7"/>
          </p:nvPr>
        </p:nvSpPr>
        <p:spPr>
          <a:xfrm>
            <a:off x="1806200" y="5188517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2">
  <p:cSld name="3 Columns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9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9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2"/>
          </p:nvPr>
        </p:nvSpPr>
        <p:spPr>
          <a:xfrm>
            <a:off x="1348818" y="177059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3"/>
          </p:nvPr>
        </p:nvSpPr>
        <p:spPr>
          <a:xfrm>
            <a:off x="1806200" y="224137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9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4"/>
          </p:nvPr>
        </p:nvSpPr>
        <p:spPr>
          <a:xfrm>
            <a:off x="1348818" y="3244164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5"/>
          </p:nvPr>
        </p:nvSpPr>
        <p:spPr>
          <a:xfrm>
            <a:off x="1806200" y="3714948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/>
          <p:nvPr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9"/>
          <p:cNvSpPr/>
          <p:nvPr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6"/>
          </p:nvPr>
        </p:nvSpPr>
        <p:spPr>
          <a:xfrm>
            <a:off x="1348062" y="472161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7"/>
          </p:nvPr>
        </p:nvSpPr>
        <p:spPr>
          <a:xfrm>
            <a:off x="1805445" y="519239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">
  <p:cSld name="4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0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0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0"/>
          <p:cNvSpPr txBox="1">
            <a:spLocks noGrp="1"/>
          </p:cNvSpPr>
          <p:nvPr>
            <p:ph type="body" idx="2"/>
          </p:nvPr>
        </p:nvSpPr>
        <p:spPr>
          <a:xfrm>
            <a:off x="1348817" y="1770595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3"/>
          </p:nvPr>
        </p:nvSpPr>
        <p:spPr>
          <a:xfrm>
            <a:off x="1806201" y="2241378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/>
          <p:nvPr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0"/>
          <p:cNvSpPr/>
          <p:nvPr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0"/>
          <p:cNvSpPr txBox="1">
            <a:spLocks noGrp="1"/>
          </p:cNvSpPr>
          <p:nvPr>
            <p:ph type="body" idx="4"/>
          </p:nvPr>
        </p:nvSpPr>
        <p:spPr>
          <a:xfrm>
            <a:off x="1348817" y="4047287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body" idx="5"/>
          </p:nvPr>
        </p:nvSpPr>
        <p:spPr>
          <a:xfrm>
            <a:off x="1806201" y="4518071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0"/>
          <p:cNvSpPr/>
          <p:nvPr/>
        </p:nvSpPr>
        <p:spPr>
          <a:xfrm rot="3600000">
            <a:off x="6248557" y="161560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0"/>
          <p:cNvSpPr/>
          <p:nvPr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0"/>
          <p:cNvSpPr txBox="1">
            <a:spLocks noGrp="1"/>
          </p:cNvSpPr>
          <p:nvPr>
            <p:ph type="body" idx="6"/>
          </p:nvPr>
        </p:nvSpPr>
        <p:spPr>
          <a:xfrm>
            <a:off x="6820150" y="1772628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body" idx="7"/>
          </p:nvPr>
        </p:nvSpPr>
        <p:spPr>
          <a:xfrm>
            <a:off x="7277533" y="2243412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/>
          <p:nvPr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0"/>
          <p:cNvSpPr/>
          <p:nvPr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8"/>
          </p:nvPr>
        </p:nvSpPr>
        <p:spPr>
          <a:xfrm>
            <a:off x="6820150" y="4049321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384"/>
              <a:buChar char="•"/>
              <a:defRPr sz="238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9"/>
          </p:nvPr>
        </p:nvSpPr>
        <p:spPr>
          <a:xfrm>
            <a:off x="7277533" y="4520104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75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7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">
  <p:cSld name="Wide Imag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1"/>
          <p:cNvSpPr>
            <a:spLocks noGrp="1"/>
          </p:cNvSpPr>
          <p:nvPr>
            <p:ph type="pic" idx="2"/>
          </p:nvPr>
        </p:nvSpPr>
        <p:spPr>
          <a:xfrm>
            <a:off x="0" y="1604798"/>
            <a:ext cx="12191999" cy="3581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41"/>
          <p:cNvSpPr txBox="1">
            <a:spLocks noGrp="1"/>
          </p:cNvSpPr>
          <p:nvPr>
            <p:ph type="body" idx="3"/>
          </p:nvPr>
        </p:nvSpPr>
        <p:spPr>
          <a:xfrm>
            <a:off x="718936" y="5438176"/>
            <a:ext cx="10801146" cy="79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/>
          <p:nvPr/>
        </p:nvSpPr>
        <p:spPr>
          <a:xfrm>
            <a:off x="814955" y="534216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4"/>
          </p:nvPr>
        </p:nvSpPr>
        <p:spPr>
          <a:xfrm>
            <a:off x="1" y="4431696"/>
            <a:ext cx="12192000" cy="764419"/>
          </a:xfrm>
          <a:prstGeom prst="rect">
            <a:avLst/>
          </a:prstGeom>
          <a:solidFill>
            <a:srgbClr val="2F5496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3040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3178"/>
              <a:buChar char="•"/>
              <a:defRPr sz="317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1">
  <p:cSld name="Wide Image 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>
            <a:spLocks noGrp="1"/>
          </p:cNvSpPr>
          <p:nvPr>
            <p:ph type="pic" idx="2"/>
          </p:nvPr>
        </p:nvSpPr>
        <p:spPr>
          <a:xfrm>
            <a:off x="4655715" y="1604798"/>
            <a:ext cx="7536285" cy="31203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3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42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2"/>
          <p:cNvSpPr/>
          <p:nvPr/>
        </p:nvSpPr>
        <p:spPr>
          <a:xfrm>
            <a:off x="0" y="1604798"/>
            <a:ext cx="4655715" cy="3120347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4"/>
          </p:nvPr>
        </p:nvSpPr>
        <p:spPr>
          <a:xfrm>
            <a:off x="718936" y="1844824"/>
            <a:ext cx="3600712" cy="26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79984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9"/>
              <a:buFont typeface="Calibri"/>
              <a:buNone/>
              <a:defRPr sz="59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/>
            </a:lvl1pPr>
            <a:lvl2pPr lvl="1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/>
            </a:lvl2pPr>
            <a:lvl3pPr lvl="2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/>
            </a:lvl3pPr>
            <a:lvl4pPr lvl="3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4pPr>
            <a:lvl5pPr lvl="4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5pPr>
            <a:lvl6pPr lvl="5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6pPr>
            <a:lvl7pPr lvl="6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7pPr>
            <a:lvl8pPr lvl="7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8pPr>
            <a:lvl9pPr lvl="8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sontal Images">
  <p:cSld name="3 Horisontal Image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3"/>
          <p:cNvSpPr>
            <a:spLocks noGrp="1"/>
          </p:cNvSpPr>
          <p:nvPr>
            <p:ph type="pic" idx="2"/>
          </p:nvPr>
        </p:nvSpPr>
        <p:spPr>
          <a:xfrm>
            <a:off x="-1" y="1604798"/>
            <a:ext cx="2975383" cy="3120347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sp>
      <p:sp>
        <p:nvSpPr>
          <p:cNvPr id="224" name="Google Shape;224;p43"/>
          <p:cNvSpPr>
            <a:spLocks noGrp="1"/>
          </p:cNvSpPr>
          <p:nvPr>
            <p:ph type="pic" idx="3"/>
          </p:nvPr>
        </p:nvSpPr>
        <p:spPr>
          <a:xfrm>
            <a:off x="2975383" y="1604798"/>
            <a:ext cx="5713129" cy="3120347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225" name="Google Shape;225;p43"/>
          <p:cNvSpPr>
            <a:spLocks noGrp="1"/>
          </p:cNvSpPr>
          <p:nvPr>
            <p:ph type="pic" idx="4"/>
          </p:nvPr>
        </p:nvSpPr>
        <p:spPr>
          <a:xfrm>
            <a:off x="8688513" y="1604798"/>
            <a:ext cx="3503487" cy="3120347"/>
          </a:xfrm>
          <a:prstGeom prst="rect">
            <a:avLst/>
          </a:prstGeom>
          <a:solidFill>
            <a:srgbClr val="D8E2F3"/>
          </a:solidFill>
          <a:ln>
            <a:noFill/>
          </a:ln>
        </p:spPr>
      </p:sp>
      <p:sp>
        <p:nvSpPr>
          <p:cNvPr id="226" name="Google Shape;226;p43"/>
          <p:cNvSpPr txBox="1">
            <a:spLocks noGrp="1"/>
          </p:cNvSpPr>
          <p:nvPr>
            <p:ph type="body" idx="5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3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8688512" y="4725144"/>
            <a:ext cx="3503487" cy="96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Icons and Items">
  <p:cSld name="1_4 Icons and Item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/>
          <p:nvPr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9189508" y="1954973"/>
            <a:ext cx="1578183" cy="157804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9236818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4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>
            <a:spLocks noGrp="1"/>
          </p:cNvSpPr>
          <p:nvPr>
            <p:ph type="pic" idx="2"/>
          </p:nvPr>
        </p:nvSpPr>
        <p:spPr>
          <a:xfrm>
            <a:off x="4503320" y="2495179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4"/>
          <p:cNvSpPr>
            <a:spLocks noGrp="1"/>
          </p:cNvSpPr>
          <p:nvPr>
            <p:ph type="pic" idx="3"/>
          </p:nvPr>
        </p:nvSpPr>
        <p:spPr>
          <a:xfrm>
            <a:off x="7123260" y="2495178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4"/>
          <p:cNvSpPr>
            <a:spLocks noGrp="1"/>
          </p:cNvSpPr>
          <p:nvPr>
            <p:ph type="pic" idx="4"/>
          </p:nvPr>
        </p:nvSpPr>
        <p:spPr>
          <a:xfrm>
            <a:off x="9743199" y="2495177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4"/>
          <p:cNvSpPr>
            <a:spLocks noGrp="1"/>
          </p:cNvSpPr>
          <p:nvPr>
            <p:ph type="pic" idx="5"/>
          </p:nvPr>
        </p:nvSpPr>
        <p:spPr>
          <a:xfrm>
            <a:off x="1881484" y="2495177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4"/>
          <p:cNvSpPr txBox="1">
            <a:spLocks noGrp="1"/>
          </p:cNvSpPr>
          <p:nvPr>
            <p:ph type="body" idx="6"/>
          </p:nvPr>
        </p:nvSpPr>
        <p:spPr>
          <a:xfrm>
            <a:off x="936418" y="3667685"/>
            <a:ext cx="245555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7"/>
          </p:nvPr>
        </p:nvSpPr>
        <p:spPr>
          <a:xfrm>
            <a:off x="925527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1138278" y="458687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8"/>
          </p:nvPr>
        </p:nvSpPr>
        <p:spPr>
          <a:xfrm>
            <a:off x="3538839" y="3666122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9"/>
          </p:nvPr>
        </p:nvSpPr>
        <p:spPr>
          <a:xfrm>
            <a:off x="3546099" y="4252357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3760114" y="457518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3"/>
          </p:nvPr>
        </p:nvSpPr>
        <p:spPr>
          <a:xfrm>
            <a:off x="6163041" y="3667685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4"/>
          </p:nvPr>
        </p:nvSpPr>
        <p:spPr>
          <a:xfrm>
            <a:off x="6166671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6325756" y="457518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5"/>
          </p:nvPr>
        </p:nvSpPr>
        <p:spPr>
          <a:xfrm>
            <a:off x="8787242" y="3667685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6"/>
          </p:nvPr>
        </p:nvSpPr>
        <p:spPr>
          <a:xfrm>
            <a:off x="8787242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8936335" y="455117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75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17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27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2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7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75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oints">
  <p:cSld name="3 Poin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/>
          <p:nvPr/>
        </p:nvSpPr>
        <p:spPr>
          <a:xfrm>
            <a:off x="5164467" y="1887241"/>
            <a:ext cx="1967237" cy="19670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8605057" y="1887240"/>
            <a:ext cx="1967237" cy="19670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8503449" y="1819507"/>
            <a:ext cx="1967237" cy="19670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8550759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2"/>
          </p:nvPr>
        </p:nvSpPr>
        <p:spPr>
          <a:xfrm>
            <a:off x="1096104" y="4403232"/>
            <a:ext cx="30907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body" idx="3"/>
          </p:nvPr>
        </p:nvSpPr>
        <p:spPr>
          <a:xfrm>
            <a:off x="1073818" y="5042401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/>
          <p:nvPr/>
        </p:nvSpPr>
        <p:spPr>
          <a:xfrm>
            <a:off x="1530685" y="515525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>
            <a:spLocks noGrp="1"/>
          </p:cNvSpPr>
          <p:nvPr>
            <p:ph type="body" idx="4"/>
          </p:nvPr>
        </p:nvSpPr>
        <p:spPr>
          <a:xfrm>
            <a:off x="4532227" y="4384300"/>
            <a:ext cx="311820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5"/>
          </p:nvPr>
        </p:nvSpPr>
        <p:spPr>
          <a:xfrm>
            <a:off x="4501167" y="5049711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5067871" y="510725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6"/>
          </p:nvPr>
        </p:nvSpPr>
        <p:spPr>
          <a:xfrm>
            <a:off x="7995764" y="4384300"/>
            <a:ext cx="311820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7"/>
          </p:nvPr>
        </p:nvSpPr>
        <p:spPr>
          <a:xfrm>
            <a:off x="7958113" y="5020543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/>
          <p:nvPr/>
        </p:nvSpPr>
        <p:spPr>
          <a:xfrm>
            <a:off x="8460943" y="50592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8"/>
          </p:nvPr>
        </p:nvSpPr>
        <p:spPr>
          <a:xfrm>
            <a:off x="1714199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9"/>
          </p:nvPr>
        </p:nvSpPr>
        <p:spPr>
          <a:xfrm>
            <a:off x="5157881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13"/>
          </p:nvPr>
        </p:nvSpPr>
        <p:spPr>
          <a:xfrm>
            <a:off x="8601563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200192" y="3836513"/>
            <a:ext cx="1469544" cy="44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r>
              <a:rPr lang="es-ES" sz="23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solicita:</a:t>
            </a:r>
            <a:endParaRPr/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45"/>
          <p:cNvCxnSpPr/>
          <p:nvPr/>
        </p:nvCxnSpPr>
        <p:spPr>
          <a:xfrm rot="10800000" flipH="1">
            <a:off x="1925221" y="4056873"/>
            <a:ext cx="9321272" cy="46443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4" name="Google Shape;29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75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Iconic List">
  <p:cSld name="6 Iconic Lis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6"/>
          <p:cNvSpPr>
            <a:spLocks noGrp="1"/>
          </p:cNvSpPr>
          <p:nvPr>
            <p:ph type="pic" idx="2"/>
          </p:nvPr>
        </p:nvSpPr>
        <p:spPr>
          <a:xfrm>
            <a:off x="593286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6"/>
          <p:cNvSpPr txBox="1">
            <a:spLocks noGrp="1"/>
          </p:cNvSpPr>
          <p:nvPr>
            <p:ph type="body" idx="3"/>
          </p:nvPr>
        </p:nvSpPr>
        <p:spPr>
          <a:xfrm>
            <a:off x="120487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4"/>
          </p:nvPr>
        </p:nvSpPr>
        <p:spPr>
          <a:xfrm>
            <a:off x="122253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1318550" y="234430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6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6"/>
          <p:cNvSpPr>
            <a:spLocks noGrp="1"/>
          </p:cNvSpPr>
          <p:nvPr>
            <p:ph type="pic" idx="5"/>
          </p:nvPr>
        </p:nvSpPr>
        <p:spPr>
          <a:xfrm>
            <a:off x="4424027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6"/>
          <p:cNvSpPr txBox="1">
            <a:spLocks noGrp="1"/>
          </p:cNvSpPr>
          <p:nvPr>
            <p:ph type="body" idx="6"/>
          </p:nvPr>
        </p:nvSpPr>
        <p:spPr>
          <a:xfrm>
            <a:off x="5035615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7"/>
          </p:nvPr>
        </p:nvSpPr>
        <p:spPr>
          <a:xfrm>
            <a:off x="5053272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5149291" y="234430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>
            <a:spLocks noGrp="1"/>
          </p:cNvSpPr>
          <p:nvPr>
            <p:ph type="pic" idx="8"/>
          </p:nvPr>
        </p:nvSpPr>
        <p:spPr>
          <a:xfrm>
            <a:off x="8251306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6"/>
          <p:cNvSpPr txBox="1">
            <a:spLocks noGrp="1"/>
          </p:cNvSpPr>
          <p:nvPr>
            <p:ph type="body" idx="9"/>
          </p:nvPr>
        </p:nvSpPr>
        <p:spPr>
          <a:xfrm>
            <a:off x="886289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3"/>
          </p:nvPr>
        </p:nvSpPr>
        <p:spPr>
          <a:xfrm>
            <a:off x="888055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8976569" y="234430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6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6"/>
          <p:cNvSpPr>
            <a:spLocks noGrp="1"/>
          </p:cNvSpPr>
          <p:nvPr>
            <p:ph type="pic" idx="14"/>
          </p:nvPr>
        </p:nvSpPr>
        <p:spPr>
          <a:xfrm>
            <a:off x="601195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6"/>
          <p:cNvSpPr txBox="1">
            <a:spLocks noGrp="1"/>
          </p:cNvSpPr>
          <p:nvPr>
            <p:ph type="body" idx="15"/>
          </p:nvPr>
        </p:nvSpPr>
        <p:spPr>
          <a:xfrm>
            <a:off x="1212783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6"/>
          </p:nvPr>
        </p:nvSpPr>
        <p:spPr>
          <a:xfrm>
            <a:off x="1230440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46"/>
          <p:cNvSpPr/>
          <p:nvPr/>
        </p:nvSpPr>
        <p:spPr>
          <a:xfrm>
            <a:off x="1326458" y="4510130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>
            <a:spLocks noGrp="1"/>
          </p:cNvSpPr>
          <p:nvPr>
            <p:ph type="pic" idx="17"/>
          </p:nvPr>
        </p:nvSpPr>
        <p:spPr>
          <a:xfrm>
            <a:off x="4431936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6"/>
          <p:cNvSpPr txBox="1">
            <a:spLocks noGrp="1"/>
          </p:cNvSpPr>
          <p:nvPr>
            <p:ph type="body" idx="18"/>
          </p:nvPr>
        </p:nvSpPr>
        <p:spPr>
          <a:xfrm>
            <a:off x="5043524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9"/>
          </p:nvPr>
        </p:nvSpPr>
        <p:spPr>
          <a:xfrm>
            <a:off x="5061181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/>
          <p:nvPr/>
        </p:nvSpPr>
        <p:spPr>
          <a:xfrm>
            <a:off x="5157199" y="4510130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6"/>
          <p:cNvSpPr>
            <a:spLocks noGrp="1"/>
          </p:cNvSpPr>
          <p:nvPr>
            <p:ph type="pic" idx="20"/>
          </p:nvPr>
        </p:nvSpPr>
        <p:spPr>
          <a:xfrm>
            <a:off x="8259214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6"/>
          <p:cNvSpPr txBox="1">
            <a:spLocks noGrp="1"/>
          </p:cNvSpPr>
          <p:nvPr>
            <p:ph type="body" idx="21"/>
          </p:nvPr>
        </p:nvSpPr>
        <p:spPr>
          <a:xfrm>
            <a:off x="8870802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22"/>
          </p:nvPr>
        </p:nvSpPr>
        <p:spPr>
          <a:xfrm>
            <a:off x="8888459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/>
          <p:nvPr/>
        </p:nvSpPr>
        <p:spPr>
          <a:xfrm>
            <a:off x="8984478" y="4510130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7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1750"/>
                            </p:stCondLst>
                            <p:childTnLst>
                              <p:par>
                                <p:cTn id="2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2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325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75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25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75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6250"/>
                            </p:stCondLst>
                            <p:childTnLst>
                              <p:par>
                                <p:cTn id="27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7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7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1500"/>
                            </p:stCondLst>
                            <p:childTnLst>
                              <p:par>
                                <p:cTn id="3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2250"/>
                            </p:stCondLst>
                            <p:childTnLst>
                              <p:par>
                                <p:cTn id="3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2750"/>
                            </p:stCondLst>
                            <p:childTnLst>
                              <p:par>
                                <p:cTn id="3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3250"/>
                            </p:stCondLst>
                            <p:childTnLst>
                              <p:par>
                                <p:cTn id="3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3750"/>
                            </p:stCondLst>
                            <p:childTnLst>
                              <p:par>
                                <p:cTn id="3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4250"/>
                            </p:stCondLst>
                            <p:childTnLst>
                              <p:par>
                                <p:cTn id="3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4750"/>
                            </p:stCondLst>
                            <p:childTnLst>
                              <p:par>
                                <p:cTn id="3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5250"/>
                            </p:stCondLst>
                            <p:childTnLst>
                              <p:par>
                                <p:cTn id="3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5750"/>
                            </p:stCondLst>
                            <p:childTnLst>
                              <p:par>
                                <p:cTn id="3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6250"/>
                            </p:stCondLst>
                            <p:childTnLst>
                              <p:par>
                                <p:cTn id="3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6750"/>
                            </p:stCondLst>
                            <p:childTnLst>
                              <p:par>
                                <p:cTn id="4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75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75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7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7500"/>
                            </p:stCondLst>
                            <p:childTnLst>
                              <p:par>
                                <p:cTn id="4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8000"/>
                            </p:stCondLst>
                            <p:childTnLst>
                              <p:par>
                                <p:cTn id="4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8500"/>
                            </p:stCondLst>
                            <p:childTnLst>
                              <p:par>
                                <p:cTn id="4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9000"/>
                            </p:stCondLst>
                            <p:childTnLst>
                              <p:par>
                                <p:cTn id="4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9500"/>
                            </p:stCondLst>
                            <p:childTnLst>
                              <p:par>
                                <p:cTn id="4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4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30500"/>
                            </p:stCondLst>
                            <p:childTnLst>
                              <p:par>
                                <p:cTn id="4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4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31500"/>
                            </p:stCondLst>
                            <p:childTnLst>
                              <p:par>
                                <p:cTn id="4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numeric List">
  <p:cSld name="6 numeric Lis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2"/>
          </p:nvPr>
        </p:nvSpPr>
        <p:spPr>
          <a:xfrm>
            <a:off x="120487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3"/>
          </p:nvPr>
        </p:nvSpPr>
        <p:spPr>
          <a:xfrm>
            <a:off x="122253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1318550" y="234430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4"/>
          </p:nvPr>
        </p:nvSpPr>
        <p:spPr>
          <a:xfrm>
            <a:off x="5035615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5"/>
          </p:nvPr>
        </p:nvSpPr>
        <p:spPr>
          <a:xfrm>
            <a:off x="5053272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/>
          <p:nvPr/>
        </p:nvSpPr>
        <p:spPr>
          <a:xfrm>
            <a:off x="5149291" y="234430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6"/>
          </p:nvPr>
        </p:nvSpPr>
        <p:spPr>
          <a:xfrm>
            <a:off x="886289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7"/>
          </p:nvPr>
        </p:nvSpPr>
        <p:spPr>
          <a:xfrm>
            <a:off x="888055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47"/>
          <p:cNvSpPr/>
          <p:nvPr/>
        </p:nvSpPr>
        <p:spPr>
          <a:xfrm>
            <a:off x="8976569" y="234430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8"/>
          </p:nvPr>
        </p:nvSpPr>
        <p:spPr>
          <a:xfrm>
            <a:off x="1212783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9"/>
          </p:nvPr>
        </p:nvSpPr>
        <p:spPr>
          <a:xfrm>
            <a:off x="1230440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1326458" y="4510130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3"/>
          </p:nvPr>
        </p:nvSpPr>
        <p:spPr>
          <a:xfrm>
            <a:off x="5043524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4"/>
          </p:nvPr>
        </p:nvSpPr>
        <p:spPr>
          <a:xfrm>
            <a:off x="5061181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5157199" y="4510130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7"/>
          <p:cNvSpPr txBox="1">
            <a:spLocks noGrp="1"/>
          </p:cNvSpPr>
          <p:nvPr>
            <p:ph type="body" idx="15"/>
          </p:nvPr>
        </p:nvSpPr>
        <p:spPr>
          <a:xfrm>
            <a:off x="8870802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body" idx="16"/>
          </p:nvPr>
        </p:nvSpPr>
        <p:spPr>
          <a:xfrm>
            <a:off x="8888459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8984478" y="4510130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75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0"/>
                            </p:stCondLst>
                            <p:childTnLst>
                              <p:par>
                                <p:cTn id="1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50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75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250"/>
                            </p:stCondLst>
                            <p:childTnLst>
                              <p:par>
                                <p:cTn id="1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750"/>
                            </p:stCondLst>
                            <p:childTnLst>
                              <p:par>
                                <p:cTn id="1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7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1500"/>
                            </p:stCondLst>
                            <p:childTnLst>
                              <p:par>
                                <p:cTn id="3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7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7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2250"/>
                            </p:stCondLst>
                            <p:childTnLst>
                              <p:par>
                                <p:cTn id="3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2750"/>
                            </p:stCondLst>
                            <p:childTnLst>
                              <p:par>
                                <p:cTn id="3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3250"/>
                            </p:stCondLst>
                            <p:childTnLst>
                              <p:par>
                                <p:cTn id="3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3750"/>
                            </p:stCondLst>
                            <p:childTnLst>
                              <p:par>
                                <p:cTn id="3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4250"/>
                            </p:stCondLst>
                            <p:childTnLst>
                              <p:par>
                                <p:cTn id="3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4750"/>
                            </p:stCondLst>
                            <p:childTnLst>
                              <p:par>
                                <p:cTn id="3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250"/>
                            </p:stCondLst>
                            <p:childTnLst>
                              <p:par>
                                <p:cTn id="3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5750"/>
                            </p:stCondLst>
                            <p:childTnLst>
                              <p:par>
                                <p:cTn id="3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6250"/>
                            </p:stCondLst>
                            <p:childTnLst>
                              <p:par>
                                <p:cTn id="3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6750"/>
                            </p:stCondLst>
                            <p:childTnLst>
                              <p:par>
                                <p:cTn id="40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7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7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7500"/>
                            </p:stCondLst>
                            <p:childTnLst>
                              <p:par>
                                <p:cTn id="4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4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9000"/>
                            </p:stCondLst>
                            <p:childTnLst>
                              <p:par>
                                <p:cTn id="4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9500"/>
                            </p:stCondLst>
                            <p:childTnLst>
                              <p:par>
                                <p:cTn id="4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31000"/>
                            </p:stCondLst>
                            <p:childTnLst>
                              <p:par>
                                <p:cTn id="4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and Text">
  <p:cSld name="1 Image and 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4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4198704" y="4487658"/>
            <a:ext cx="541351" cy="541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/>
          <p:nvPr/>
        </p:nvSpPr>
        <p:spPr>
          <a:xfrm>
            <a:off x="1378735" y="2148031"/>
            <a:ext cx="3373912" cy="337362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977278" y="2543299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1269469" y="2065266"/>
            <a:ext cx="3373912" cy="337362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>
            <a:spLocks noGrp="1"/>
          </p:cNvSpPr>
          <p:nvPr>
            <p:ph type="pic" idx="2"/>
          </p:nvPr>
        </p:nvSpPr>
        <p:spPr>
          <a:xfrm>
            <a:off x="1378736" y="2148032"/>
            <a:ext cx="3277893" cy="327760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48"/>
          <p:cNvSpPr/>
          <p:nvPr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4867213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8"/>
          <p:cNvSpPr txBox="1">
            <a:spLocks noGrp="1"/>
          </p:cNvSpPr>
          <p:nvPr>
            <p:ph type="body" idx="3"/>
          </p:nvPr>
        </p:nvSpPr>
        <p:spPr>
          <a:xfrm>
            <a:off x="5341172" y="2853952"/>
            <a:ext cx="5822435" cy="25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5437189" y="189631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4"/>
          </p:nvPr>
        </p:nvSpPr>
        <p:spPr>
          <a:xfrm>
            <a:off x="5341171" y="2086482"/>
            <a:ext cx="5822435" cy="62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8" name="Google Shape;37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5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Text">
  <p:cSld name="Images and 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/>
          <p:nvPr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1630622" y="4043348"/>
            <a:ext cx="1944956" cy="1944787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9"/>
          <p:cNvSpPr/>
          <p:nvPr/>
        </p:nvSpPr>
        <p:spPr>
          <a:xfrm>
            <a:off x="1246536" y="1861776"/>
            <a:ext cx="2053477" cy="2053299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9"/>
          <p:cNvSpPr/>
          <p:nvPr/>
        </p:nvSpPr>
        <p:spPr>
          <a:xfrm>
            <a:off x="4784115" y="4840556"/>
            <a:ext cx="541351" cy="541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1049571" y="4110206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8" name="Google Shape;388;p4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9"/>
          <p:cNvSpPr>
            <a:spLocks noGrp="1"/>
          </p:cNvSpPr>
          <p:nvPr>
            <p:ph type="pic" idx="2"/>
          </p:nvPr>
        </p:nvSpPr>
        <p:spPr>
          <a:xfrm>
            <a:off x="1178796" y="1790262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9"/>
          <p:cNvSpPr>
            <a:spLocks noGrp="1"/>
          </p:cNvSpPr>
          <p:nvPr>
            <p:ph type="pic" idx="3"/>
          </p:nvPr>
        </p:nvSpPr>
        <p:spPr>
          <a:xfrm>
            <a:off x="2920134" y="2218873"/>
            <a:ext cx="2651041" cy="265081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49"/>
          <p:cNvSpPr>
            <a:spLocks noGrp="1"/>
          </p:cNvSpPr>
          <p:nvPr>
            <p:ph type="pic" idx="4"/>
          </p:nvPr>
        </p:nvSpPr>
        <p:spPr>
          <a:xfrm>
            <a:off x="1606675" y="4012102"/>
            <a:ext cx="1895548" cy="1895384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9"/>
          <p:cNvSpPr/>
          <p:nvPr/>
        </p:nvSpPr>
        <p:spPr>
          <a:xfrm>
            <a:off x="602683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1376436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9"/>
          <p:cNvSpPr/>
          <p:nvPr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9"/>
          <p:cNvSpPr/>
          <p:nvPr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9"/>
          <p:cNvSpPr txBox="1">
            <a:spLocks noGrp="1"/>
          </p:cNvSpPr>
          <p:nvPr>
            <p:ph type="body" idx="5"/>
          </p:nvPr>
        </p:nvSpPr>
        <p:spPr>
          <a:xfrm>
            <a:off x="6681005" y="1770595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384"/>
              <a:buChar char="•"/>
              <a:defRPr sz="238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49"/>
          <p:cNvSpPr txBox="1">
            <a:spLocks noGrp="1"/>
          </p:cNvSpPr>
          <p:nvPr>
            <p:ph type="body" idx="6"/>
          </p:nvPr>
        </p:nvSpPr>
        <p:spPr>
          <a:xfrm>
            <a:off x="7138389" y="2241378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49"/>
          <p:cNvSpPr/>
          <p:nvPr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9"/>
          <p:cNvSpPr/>
          <p:nvPr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body" idx="7"/>
          </p:nvPr>
        </p:nvSpPr>
        <p:spPr>
          <a:xfrm>
            <a:off x="6681005" y="4047287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384"/>
              <a:buChar char="•"/>
              <a:defRPr sz="2384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8"/>
          </p:nvPr>
        </p:nvSpPr>
        <p:spPr>
          <a:xfrm>
            <a:off x="7138389" y="4518071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25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5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75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25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5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25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75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850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00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50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and Text">
  <p:cSld name="2 Images and 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/>
          <p:nvPr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1" name="Google Shape;411;p5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0"/>
          <p:cNvSpPr>
            <a:spLocks noGrp="1"/>
          </p:cNvSpPr>
          <p:nvPr>
            <p:ph type="pic" idx="2"/>
          </p:nvPr>
        </p:nvSpPr>
        <p:spPr>
          <a:xfrm>
            <a:off x="6347074" y="2417829"/>
            <a:ext cx="5844927" cy="2502515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sp>
      <p:sp>
        <p:nvSpPr>
          <p:cNvPr id="414" name="Google Shape;414;p50"/>
          <p:cNvSpPr txBox="1">
            <a:spLocks noGrp="1"/>
          </p:cNvSpPr>
          <p:nvPr>
            <p:ph type="body" idx="3"/>
          </p:nvPr>
        </p:nvSpPr>
        <p:spPr>
          <a:xfrm>
            <a:off x="1293976" y="4342259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0"/>
          <p:cNvSpPr txBox="1">
            <a:spLocks noGrp="1"/>
          </p:cNvSpPr>
          <p:nvPr>
            <p:ph type="body" idx="4"/>
          </p:nvPr>
        </p:nvSpPr>
        <p:spPr>
          <a:xfrm>
            <a:off x="1806201" y="4847771"/>
            <a:ext cx="4058080" cy="14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5"/>
          </p:nvPr>
        </p:nvSpPr>
        <p:spPr>
          <a:xfrm>
            <a:off x="7099170" y="1797977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50"/>
          <p:cNvSpPr txBox="1">
            <a:spLocks noGrp="1"/>
          </p:cNvSpPr>
          <p:nvPr>
            <p:ph type="body" idx="6"/>
          </p:nvPr>
        </p:nvSpPr>
        <p:spPr>
          <a:xfrm>
            <a:off x="6339890" y="4978398"/>
            <a:ext cx="5175776" cy="108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50"/>
          <p:cNvSpPr>
            <a:spLocks noGrp="1"/>
          </p:cNvSpPr>
          <p:nvPr>
            <p:ph type="pic" idx="7"/>
          </p:nvPr>
        </p:nvSpPr>
        <p:spPr>
          <a:xfrm>
            <a:off x="0" y="1755009"/>
            <a:ext cx="5844927" cy="2502515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419" name="Google Shape;419;p50"/>
          <p:cNvSpPr/>
          <p:nvPr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7444285" y="1245019"/>
            <a:ext cx="585460" cy="585409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2">
  <p:cSld name="4 Images 2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5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921503" y="1828574"/>
            <a:ext cx="2102049" cy="21018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1"/>
          <p:cNvSpPr/>
          <p:nvPr/>
        </p:nvSpPr>
        <p:spPr>
          <a:xfrm>
            <a:off x="812237" y="1745809"/>
            <a:ext cx="2102049" cy="21018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1"/>
          <p:cNvSpPr>
            <a:spLocks noGrp="1"/>
          </p:cNvSpPr>
          <p:nvPr>
            <p:ph type="pic" idx="2"/>
          </p:nvPr>
        </p:nvSpPr>
        <p:spPr>
          <a:xfrm>
            <a:off x="902744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51"/>
          <p:cNvSpPr/>
          <p:nvPr/>
        </p:nvSpPr>
        <p:spPr>
          <a:xfrm>
            <a:off x="3693079" y="1828574"/>
            <a:ext cx="2102049" cy="21018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3583813" y="1745809"/>
            <a:ext cx="2102049" cy="21018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1"/>
          <p:cNvSpPr>
            <a:spLocks noGrp="1"/>
          </p:cNvSpPr>
          <p:nvPr>
            <p:ph type="pic" idx="3"/>
          </p:nvPr>
        </p:nvSpPr>
        <p:spPr>
          <a:xfrm>
            <a:off x="3674320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51"/>
          <p:cNvSpPr/>
          <p:nvPr/>
        </p:nvSpPr>
        <p:spPr>
          <a:xfrm>
            <a:off x="6464655" y="1828574"/>
            <a:ext cx="2102049" cy="21018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6355389" y="1745809"/>
            <a:ext cx="2102049" cy="21018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1"/>
          <p:cNvSpPr>
            <a:spLocks noGrp="1"/>
          </p:cNvSpPr>
          <p:nvPr>
            <p:ph type="pic" idx="4"/>
          </p:nvPr>
        </p:nvSpPr>
        <p:spPr>
          <a:xfrm>
            <a:off x="6445896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51"/>
          <p:cNvSpPr/>
          <p:nvPr/>
        </p:nvSpPr>
        <p:spPr>
          <a:xfrm>
            <a:off x="9236232" y="1828574"/>
            <a:ext cx="2102049" cy="210186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9126966" y="1745809"/>
            <a:ext cx="2102049" cy="210186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1"/>
          <p:cNvSpPr>
            <a:spLocks noGrp="1"/>
          </p:cNvSpPr>
          <p:nvPr>
            <p:ph type="pic" idx="5"/>
          </p:nvPr>
        </p:nvSpPr>
        <p:spPr>
          <a:xfrm>
            <a:off x="9217473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1"/>
          <p:cNvSpPr txBox="1">
            <a:spLocks noGrp="1"/>
          </p:cNvSpPr>
          <p:nvPr>
            <p:ph type="body" idx="6"/>
          </p:nvPr>
        </p:nvSpPr>
        <p:spPr>
          <a:xfrm>
            <a:off x="588587" y="3992092"/>
            <a:ext cx="265198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body" idx="7"/>
          </p:nvPr>
        </p:nvSpPr>
        <p:spPr>
          <a:xfrm>
            <a:off x="690250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51"/>
          <p:cNvSpPr/>
          <p:nvPr/>
        </p:nvSpPr>
        <p:spPr>
          <a:xfrm>
            <a:off x="848703" y="474523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1"/>
          <p:cNvSpPr txBox="1">
            <a:spLocks noGrp="1"/>
          </p:cNvSpPr>
          <p:nvPr>
            <p:ph type="body" idx="8"/>
          </p:nvPr>
        </p:nvSpPr>
        <p:spPr>
          <a:xfrm>
            <a:off x="3347170" y="3990529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51"/>
          <p:cNvSpPr txBox="1">
            <a:spLocks noGrp="1"/>
          </p:cNvSpPr>
          <p:nvPr>
            <p:ph type="body" idx="9"/>
          </p:nvPr>
        </p:nvSpPr>
        <p:spPr>
          <a:xfrm>
            <a:off x="3467146" y="4811231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51"/>
          <p:cNvSpPr/>
          <p:nvPr/>
        </p:nvSpPr>
        <p:spPr>
          <a:xfrm>
            <a:off x="3625599" y="474367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1"/>
          <p:cNvSpPr txBox="1">
            <a:spLocks noGrp="1"/>
          </p:cNvSpPr>
          <p:nvPr>
            <p:ph type="body" idx="13"/>
          </p:nvPr>
        </p:nvSpPr>
        <p:spPr>
          <a:xfrm>
            <a:off x="6127533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body" idx="14"/>
          </p:nvPr>
        </p:nvSpPr>
        <p:spPr>
          <a:xfrm>
            <a:off x="6244042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1"/>
          <p:cNvSpPr/>
          <p:nvPr/>
        </p:nvSpPr>
        <p:spPr>
          <a:xfrm>
            <a:off x="6402495" y="4745238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1"/>
          <p:cNvSpPr txBox="1">
            <a:spLocks noGrp="1"/>
          </p:cNvSpPr>
          <p:nvPr>
            <p:ph type="body" idx="15"/>
          </p:nvPr>
        </p:nvSpPr>
        <p:spPr>
          <a:xfrm>
            <a:off x="8907896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body" idx="16"/>
          </p:nvPr>
        </p:nvSpPr>
        <p:spPr>
          <a:xfrm>
            <a:off x="9020940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51"/>
          <p:cNvSpPr/>
          <p:nvPr/>
        </p:nvSpPr>
        <p:spPr>
          <a:xfrm>
            <a:off x="9179393" y="4745238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1"/>
          <p:cNvSpPr txBox="1">
            <a:spLocks noGrp="1"/>
          </p:cNvSpPr>
          <p:nvPr>
            <p:ph type="body" idx="17"/>
          </p:nvPr>
        </p:nvSpPr>
        <p:spPr>
          <a:xfrm>
            <a:off x="688684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1192"/>
              <a:buChar char="•"/>
              <a:defRPr sz="1192" i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body" idx="18"/>
          </p:nvPr>
        </p:nvSpPr>
        <p:spPr>
          <a:xfrm>
            <a:off x="3465581" y="4321975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1192"/>
              <a:buChar char="•"/>
              <a:defRPr sz="1192" i="1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9"/>
          </p:nvPr>
        </p:nvSpPr>
        <p:spPr>
          <a:xfrm>
            <a:off x="6242477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1192"/>
              <a:buChar char="•"/>
              <a:defRPr sz="1192" i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51"/>
          <p:cNvSpPr txBox="1">
            <a:spLocks noGrp="1"/>
          </p:cNvSpPr>
          <p:nvPr>
            <p:ph type="body" idx="20"/>
          </p:nvPr>
        </p:nvSpPr>
        <p:spPr>
          <a:xfrm>
            <a:off x="9019374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1192"/>
              <a:buChar char="•"/>
              <a:defRPr sz="1192" i="1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sldNum" idx="12"/>
          </p:nvPr>
        </p:nvSpPr>
        <p:spPr>
          <a:xfrm>
            <a:off x="11435105" y="6288526"/>
            <a:ext cx="720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58" name="Google Shape;45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75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7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7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7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7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75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1750"/>
                            </p:stCondLst>
                            <p:childTnLst>
                              <p:par>
                                <p:cTn id="2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2250"/>
                            </p:stCondLst>
                            <p:childTnLst>
                              <p:par>
                                <p:cTn id="3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2750"/>
                            </p:stCondLst>
                            <p:childTnLst>
                              <p:par>
                                <p:cTn id="3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3250"/>
                            </p:stCondLst>
                            <p:childTnLst>
                              <p:par>
                                <p:cTn id="3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3750"/>
                            </p:stCondLst>
                            <p:childTnLst>
                              <p:par>
                                <p:cTn id="3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4250"/>
                            </p:stCondLst>
                            <p:childTnLst>
                              <p:par>
                                <p:cTn id="3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4750"/>
                            </p:stCondLst>
                            <p:childTnLst>
                              <p:par>
                                <p:cTn id="3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250"/>
                            </p:stCondLst>
                            <p:childTnLst>
                              <p:par>
                                <p:cTn id="3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5750"/>
                            </p:stCondLst>
                            <p:childTnLst>
                              <p:par>
                                <p:cTn id="3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975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25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750"/>
                            </p:stCondLst>
                            <p:childTnLst>
                              <p:par>
                                <p:cTn id="3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31250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7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7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7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75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75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75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4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3500"/>
                            </p:stCondLst>
                            <p:childTnLst>
                              <p:par>
                                <p:cTn id="4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4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4500"/>
                            </p:stCondLst>
                            <p:childTnLst>
                              <p:par>
                                <p:cTn id="4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4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4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80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85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90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9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1000"/>
                            </p:stCondLst>
                            <p:childTnLst>
                              <p:par>
                                <p:cTn id="4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1">
  <p:cSld name="4 Images 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5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921503" y="1828574"/>
            <a:ext cx="2102049" cy="21018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812237" y="1745809"/>
            <a:ext cx="2102049" cy="21018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2"/>
          <p:cNvSpPr>
            <a:spLocks noGrp="1"/>
          </p:cNvSpPr>
          <p:nvPr>
            <p:ph type="pic" idx="2"/>
          </p:nvPr>
        </p:nvSpPr>
        <p:spPr>
          <a:xfrm>
            <a:off x="902744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52"/>
          <p:cNvSpPr/>
          <p:nvPr/>
        </p:nvSpPr>
        <p:spPr>
          <a:xfrm>
            <a:off x="3693079" y="1828574"/>
            <a:ext cx="2102049" cy="21018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3583813" y="1745809"/>
            <a:ext cx="2102049" cy="21018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2"/>
          <p:cNvSpPr>
            <a:spLocks noGrp="1"/>
          </p:cNvSpPr>
          <p:nvPr>
            <p:ph type="pic" idx="3"/>
          </p:nvPr>
        </p:nvSpPr>
        <p:spPr>
          <a:xfrm>
            <a:off x="3674320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52"/>
          <p:cNvSpPr/>
          <p:nvPr/>
        </p:nvSpPr>
        <p:spPr>
          <a:xfrm>
            <a:off x="6464655" y="1828574"/>
            <a:ext cx="2102049" cy="21018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2"/>
          <p:cNvSpPr/>
          <p:nvPr/>
        </p:nvSpPr>
        <p:spPr>
          <a:xfrm>
            <a:off x="6355389" y="1745809"/>
            <a:ext cx="2102049" cy="21018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2"/>
          <p:cNvSpPr>
            <a:spLocks noGrp="1"/>
          </p:cNvSpPr>
          <p:nvPr>
            <p:ph type="pic" idx="4"/>
          </p:nvPr>
        </p:nvSpPr>
        <p:spPr>
          <a:xfrm>
            <a:off x="6445896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52"/>
          <p:cNvSpPr/>
          <p:nvPr/>
        </p:nvSpPr>
        <p:spPr>
          <a:xfrm>
            <a:off x="9236232" y="1828574"/>
            <a:ext cx="2102049" cy="210186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9126966" y="1745809"/>
            <a:ext cx="2102049" cy="210186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2"/>
          <p:cNvSpPr>
            <a:spLocks noGrp="1"/>
          </p:cNvSpPr>
          <p:nvPr>
            <p:ph type="pic" idx="5"/>
          </p:nvPr>
        </p:nvSpPr>
        <p:spPr>
          <a:xfrm>
            <a:off x="9217473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52"/>
          <p:cNvSpPr txBox="1">
            <a:spLocks noGrp="1"/>
          </p:cNvSpPr>
          <p:nvPr>
            <p:ph type="body" idx="6"/>
          </p:nvPr>
        </p:nvSpPr>
        <p:spPr>
          <a:xfrm>
            <a:off x="588587" y="3992092"/>
            <a:ext cx="265198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52"/>
          <p:cNvSpPr txBox="1">
            <a:spLocks noGrp="1"/>
          </p:cNvSpPr>
          <p:nvPr>
            <p:ph type="body" idx="7"/>
          </p:nvPr>
        </p:nvSpPr>
        <p:spPr>
          <a:xfrm>
            <a:off x="690250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2"/>
          <p:cNvSpPr/>
          <p:nvPr/>
        </p:nvSpPr>
        <p:spPr>
          <a:xfrm>
            <a:off x="848703" y="445369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8"/>
          </p:nvPr>
        </p:nvSpPr>
        <p:spPr>
          <a:xfrm>
            <a:off x="3347170" y="3990529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body" idx="9"/>
          </p:nvPr>
        </p:nvSpPr>
        <p:spPr>
          <a:xfrm>
            <a:off x="3467146" y="4519683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3625599" y="4452128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2"/>
          <p:cNvSpPr txBox="1">
            <a:spLocks noGrp="1"/>
          </p:cNvSpPr>
          <p:nvPr>
            <p:ph type="body" idx="13"/>
          </p:nvPr>
        </p:nvSpPr>
        <p:spPr>
          <a:xfrm>
            <a:off x="6127533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52"/>
          <p:cNvSpPr txBox="1">
            <a:spLocks noGrp="1"/>
          </p:cNvSpPr>
          <p:nvPr>
            <p:ph type="body" idx="14"/>
          </p:nvPr>
        </p:nvSpPr>
        <p:spPr>
          <a:xfrm>
            <a:off x="6244042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52"/>
          <p:cNvSpPr/>
          <p:nvPr/>
        </p:nvSpPr>
        <p:spPr>
          <a:xfrm>
            <a:off x="6402495" y="445369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2"/>
          <p:cNvSpPr txBox="1">
            <a:spLocks noGrp="1"/>
          </p:cNvSpPr>
          <p:nvPr>
            <p:ph type="body" idx="15"/>
          </p:nvPr>
        </p:nvSpPr>
        <p:spPr>
          <a:xfrm>
            <a:off x="8907896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52"/>
          <p:cNvSpPr txBox="1">
            <a:spLocks noGrp="1"/>
          </p:cNvSpPr>
          <p:nvPr>
            <p:ph type="body" idx="16"/>
          </p:nvPr>
        </p:nvSpPr>
        <p:spPr>
          <a:xfrm>
            <a:off x="9020940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52"/>
          <p:cNvSpPr/>
          <p:nvPr/>
        </p:nvSpPr>
        <p:spPr>
          <a:xfrm>
            <a:off x="9179393" y="445369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2"/>
          <p:cNvSpPr txBox="1">
            <a:spLocks noGrp="1"/>
          </p:cNvSpPr>
          <p:nvPr>
            <p:ph type="sldNum" idx="12"/>
          </p:nvPr>
        </p:nvSpPr>
        <p:spPr>
          <a:xfrm>
            <a:off x="11435105" y="6288526"/>
            <a:ext cx="720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89" name="Google Shape;48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7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67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72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775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7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7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75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7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3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3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3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9"/>
              <a:buFont typeface="Calibri"/>
              <a:buNone/>
              <a:defRPr sz="59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88888"/>
              </a:buClr>
              <a:buSzPts val="2384"/>
              <a:buNone/>
              <a:defRPr sz="238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986"/>
              <a:buNone/>
              <a:defRPr sz="19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 sz="178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skill">
  <p:cSld name="Personal skill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4" name="Google Shape;494;p5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3"/>
          <p:cNvSpPr/>
          <p:nvPr/>
        </p:nvSpPr>
        <p:spPr>
          <a:xfrm>
            <a:off x="905020" y="1877067"/>
            <a:ext cx="2775610" cy="277537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3"/>
          <p:cNvSpPr/>
          <p:nvPr/>
        </p:nvSpPr>
        <p:spPr>
          <a:xfrm>
            <a:off x="664615" y="1932630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795754" y="1794302"/>
            <a:ext cx="2775610" cy="277537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3"/>
          <p:cNvSpPr>
            <a:spLocks noGrp="1"/>
          </p:cNvSpPr>
          <p:nvPr>
            <p:ph type="pic" idx="2"/>
          </p:nvPr>
        </p:nvSpPr>
        <p:spPr>
          <a:xfrm>
            <a:off x="886261" y="1877067"/>
            <a:ext cx="2696619" cy="269638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53"/>
          <p:cNvSpPr/>
          <p:nvPr/>
        </p:nvSpPr>
        <p:spPr>
          <a:xfrm>
            <a:off x="418597" y="1480279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3"/>
          <p:cNvSpPr txBox="1">
            <a:spLocks noGrp="1"/>
          </p:cNvSpPr>
          <p:nvPr>
            <p:ph type="body" idx="3"/>
          </p:nvPr>
        </p:nvSpPr>
        <p:spPr>
          <a:xfrm>
            <a:off x="361262" y="4785754"/>
            <a:ext cx="37759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4" name="Google Shape;504;p53"/>
          <p:cNvSpPr txBox="1">
            <a:spLocks noGrp="1"/>
          </p:cNvSpPr>
          <p:nvPr>
            <p:ph type="body" idx="4"/>
          </p:nvPr>
        </p:nvSpPr>
        <p:spPr>
          <a:xfrm>
            <a:off x="533242" y="5201607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1324"/>
              <a:buChar char="•"/>
              <a:defRPr sz="1324" i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53"/>
          <p:cNvSpPr txBox="1">
            <a:spLocks noGrp="1"/>
          </p:cNvSpPr>
          <p:nvPr>
            <p:ph type="body" idx="5"/>
          </p:nvPr>
        </p:nvSpPr>
        <p:spPr>
          <a:xfrm>
            <a:off x="4124188" y="1671102"/>
            <a:ext cx="3752310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53"/>
          <p:cNvSpPr txBox="1">
            <a:spLocks noGrp="1"/>
          </p:cNvSpPr>
          <p:nvPr>
            <p:ph type="body" idx="6"/>
          </p:nvPr>
        </p:nvSpPr>
        <p:spPr>
          <a:xfrm>
            <a:off x="4141845" y="2257337"/>
            <a:ext cx="3724726" cy="14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4237864" y="2199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3"/>
          <p:cNvSpPr/>
          <p:nvPr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3"/>
          <p:cNvSpPr>
            <a:spLocks noGrp="1"/>
          </p:cNvSpPr>
          <p:nvPr>
            <p:ph type="pic" idx="7"/>
          </p:nvPr>
        </p:nvSpPr>
        <p:spPr>
          <a:xfrm>
            <a:off x="4323139" y="3927818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3"/>
          <p:cNvSpPr>
            <a:spLocks noGrp="1"/>
          </p:cNvSpPr>
          <p:nvPr>
            <p:ph type="pic" idx="8"/>
          </p:nvPr>
        </p:nvSpPr>
        <p:spPr>
          <a:xfrm>
            <a:off x="4323138" y="4639799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53"/>
          <p:cNvSpPr/>
          <p:nvPr/>
        </p:nvSpPr>
        <p:spPr>
          <a:xfrm>
            <a:off x="4237864" y="5266514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"/>
          <p:cNvSpPr>
            <a:spLocks noGrp="1"/>
          </p:cNvSpPr>
          <p:nvPr>
            <p:ph type="pic" idx="9"/>
          </p:nvPr>
        </p:nvSpPr>
        <p:spPr>
          <a:xfrm>
            <a:off x="4323139" y="5351781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53"/>
          <p:cNvSpPr txBox="1">
            <a:spLocks noGrp="1"/>
          </p:cNvSpPr>
          <p:nvPr>
            <p:ph type="body" idx="13"/>
          </p:nvPr>
        </p:nvSpPr>
        <p:spPr>
          <a:xfrm>
            <a:off x="4790709" y="3878922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192"/>
              <a:buChar char="•"/>
              <a:defRPr sz="1192" i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body" idx="14"/>
          </p:nvPr>
        </p:nvSpPr>
        <p:spPr>
          <a:xfrm>
            <a:off x="4790709" y="4590903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192"/>
              <a:buChar char="•"/>
              <a:defRPr sz="1192" i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body" idx="15"/>
          </p:nvPr>
        </p:nvSpPr>
        <p:spPr>
          <a:xfrm>
            <a:off x="4790709" y="5302885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192"/>
              <a:buChar char="•"/>
              <a:defRPr sz="1192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body" idx="16"/>
          </p:nvPr>
        </p:nvSpPr>
        <p:spPr>
          <a:xfrm>
            <a:off x="7986228" y="1668842"/>
            <a:ext cx="337461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8099905" y="219690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body" idx="17"/>
          </p:nvPr>
        </p:nvSpPr>
        <p:spPr>
          <a:xfrm>
            <a:off x="7979723" y="2404052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0" name="Google Shape;520;p53"/>
          <p:cNvGrpSpPr/>
          <p:nvPr/>
        </p:nvGrpSpPr>
        <p:grpSpPr>
          <a:xfrm>
            <a:off x="8066814" y="2804649"/>
            <a:ext cx="3425697" cy="287204"/>
            <a:chOff x="12418479" y="4395656"/>
            <a:chExt cx="5138100" cy="430805"/>
          </a:xfrm>
        </p:grpSpPr>
        <p:sp>
          <p:nvSpPr>
            <p:cNvPr id="521" name="Google Shape;521;p53"/>
            <p:cNvSpPr/>
            <p:nvPr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53"/>
          <p:cNvSpPr txBox="1">
            <a:spLocks noGrp="1"/>
          </p:cNvSpPr>
          <p:nvPr>
            <p:ph type="body" idx="18"/>
          </p:nvPr>
        </p:nvSpPr>
        <p:spPr>
          <a:xfrm>
            <a:off x="7979723" y="3275050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32" name="Google Shape;532;p53"/>
          <p:cNvGrpSpPr/>
          <p:nvPr/>
        </p:nvGrpSpPr>
        <p:grpSpPr>
          <a:xfrm>
            <a:off x="8066814" y="3675648"/>
            <a:ext cx="3425697" cy="287204"/>
            <a:chOff x="12418479" y="5702154"/>
            <a:chExt cx="5138100" cy="430805"/>
          </a:xfrm>
        </p:grpSpPr>
        <p:sp>
          <p:nvSpPr>
            <p:cNvPr id="533" name="Google Shape;533;p53"/>
            <p:cNvSpPr/>
            <p:nvPr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53"/>
          <p:cNvSpPr txBox="1">
            <a:spLocks noGrp="1"/>
          </p:cNvSpPr>
          <p:nvPr>
            <p:ph type="body" idx="19"/>
          </p:nvPr>
        </p:nvSpPr>
        <p:spPr>
          <a:xfrm>
            <a:off x="7979723" y="4146050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44" name="Google Shape;544;p53"/>
          <p:cNvGrpSpPr/>
          <p:nvPr/>
        </p:nvGrpSpPr>
        <p:grpSpPr>
          <a:xfrm>
            <a:off x="8066814" y="4546646"/>
            <a:ext cx="3425697" cy="287204"/>
            <a:chOff x="12418479" y="7008652"/>
            <a:chExt cx="5138100" cy="430805"/>
          </a:xfrm>
        </p:grpSpPr>
        <p:sp>
          <p:nvSpPr>
            <p:cNvPr id="545" name="Google Shape;545;p53"/>
            <p:cNvSpPr/>
            <p:nvPr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3"/>
            <p:cNvSpPr/>
            <p:nvPr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3"/>
            <p:cNvSpPr/>
            <p:nvPr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53"/>
          <p:cNvSpPr txBox="1">
            <a:spLocks noGrp="1"/>
          </p:cNvSpPr>
          <p:nvPr>
            <p:ph type="body" idx="20"/>
          </p:nvPr>
        </p:nvSpPr>
        <p:spPr>
          <a:xfrm>
            <a:off x="7979723" y="5017048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6" name="Google Shape;556;p53"/>
          <p:cNvGrpSpPr/>
          <p:nvPr/>
        </p:nvGrpSpPr>
        <p:grpSpPr>
          <a:xfrm>
            <a:off x="8066814" y="5417646"/>
            <a:ext cx="3425697" cy="287204"/>
            <a:chOff x="12418479" y="8315150"/>
            <a:chExt cx="5138100" cy="430805"/>
          </a:xfrm>
        </p:grpSpPr>
        <p:sp>
          <p:nvSpPr>
            <p:cNvPr id="557" name="Google Shape;557;p53"/>
            <p:cNvSpPr/>
            <p:nvPr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3"/>
            <p:cNvSpPr/>
            <p:nvPr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3"/>
            <p:cNvSpPr/>
            <p:nvPr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3"/>
            <p:cNvSpPr/>
            <p:nvPr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4000"/>
                            </p:stCondLst>
                            <p:childTnLst>
                              <p:par>
                                <p:cTn id="3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8000"/>
                            </p:stCondLst>
                            <p:childTnLst>
                              <p:par>
                                <p:cTn id="3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8500"/>
                            </p:stCondLst>
                            <p:childTnLst>
                              <p:par>
                                <p:cTn id="3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1000"/>
                            </p:stCondLst>
                            <p:childTnLst>
                              <p:par>
                                <p:cTn id="3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1500"/>
                            </p:stCondLst>
                            <p:childTnLst>
                              <p:par>
                                <p:cTn id="3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2500"/>
                            </p:stCondLst>
                            <p:childTnLst>
                              <p:par>
                                <p:cTn id="3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3000"/>
                            </p:stCondLst>
                            <p:childTnLst>
                              <p:par>
                                <p:cTn id="3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3500"/>
                            </p:stCondLst>
                            <p:childTnLst>
                              <p:par>
                                <p:cTn id="3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55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6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70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375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380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38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39000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95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0000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0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150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42000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4250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43000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35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40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4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50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5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60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65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700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75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4800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4850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49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95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0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50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10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150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20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story timeline">
  <p:cSld name="History timeline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1" name="Google Shape;571;p5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5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1" y="3689249"/>
            <a:ext cx="12192000" cy="907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4"/>
          <p:cNvSpPr/>
          <p:nvPr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4"/>
          <p:cNvSpPr/>
          <p:nvPr/>
        </p:nvSpPr>
        <p:spPr>
          <a:xfrm>
            <a:off x="10293515" y="3689248"/>
            <a:ext cx="1898486" cy="907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7527983" y="3689248"/>
            <a:ext cx="2774219" cy="90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4"/>
          <p:cNvSpPr/>
          <p:nvPr/>
        </p:nvSpPr>
        <p:spPr>
          <a:xfrm>
            <a:off x="4698984" y="3689248"/>
            <a:ext cx="2774219" cy="90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1924765" y="3689249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1715910" y="3531405"/>
            <a:ext cx="406435" cy="40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4"/>
          <p:cNvSpPr/>
          <p:nvPr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4"/>
          <p:cNvSpPr txBox="1">
            <a:spLocks noGrp="1"/>
          </p:cNvSpPr>
          <p:nvPr>
            <p:ph type="body" idx="2"/>
          </p:nvPr>
        </p:nvSpPr>
        <p:spPr>
          <a:xfrm>
            <a:off x="1104213" y="3023163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2119"/>
              <a:buChar char="•"/>
              <a:defRPr sz="2119" i="1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54"/>
          <p:cNvSpPr txBox="1">
            <a:spLocks noGrp="1"/>
          </p:cNvSpPr>
          <p:nvPr>
            <p:ph type="body" idx="3"/>
          </p:nvPr>
        </p:nvSpPr>
        <p:spPr>
          <a:xfrm>
            <a:off x="402904" y="2568384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4"/>
          <p:cNvSpPr txBox="1">
            <a:spLocks noGrp="1"/>
          </p:cNvSpPr>
          <p:nvPr>
            <p:ph type="body" idx="4"/>
          </p:nvPr>
        </p:nvSpPr>
        <p:spPr>
          <a:xfrm>
            <a:off x="402904" y="1619313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838913" y="2525922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4"/>
          <p:cNvSpPr txBox="1">
            <a:spLocks noGrp="1"/>
          </p:cNvSpPr>
          <p:nvPr>
            <p:ph type="body" idx="5"/>
          </p:nvPr>
        </p:nvSpPr>
        <p:spPr>
          <a:xfrm>
            <a:off x="3884069" y="3974632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2119"/>
              <a:buChar char="•"/>
              <a:defRPr sz="2119" i="1">
                <a:solidFill>
                  <a:srgbClr val="52525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54"/>
          <p:cNvSpPr txBox="1">
            <a:spLocks noGrp="1"/>
          </p:cNvSpPr>
          <p:nvPr>
            <p:ph type="body" idx="6"/>
          </p:nvPr>
        </p:nvSpPr>
        <p:spPr>
          <a:xfrm>
            <a:off x="3182761" y="4419738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3618770" y="491914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4"/>
          <p:cNvSpPr txBox="1">
            <a:spLocks noGrp="1"/>
          </p:cNvSpPr>
          <p:nvPr>
            <p:ph type="body" idx="7"/>
          </p:nvPr>
        </p:nvSpPr>
        <p:spPr>
          <a:xfrm>
            <a:off x="3182761" y="5054232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54"/>
          <p:cNvSpPr txBox="1">
            <a:spLocks noGrp="1"/>
          </p:cNvSpPr>
          <p:nvPr>
            <p:ph type="body" idx="8"/>
          </p:nvPr>
        </p:nvSpPr>
        <p:spPr>
          <a:xfrm>
            <a:off x="6674578" y="3008648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2119"/>
              <a:buChar char="•"/>
              <a:defRPr sz="2119" i="1">
                <a:solidFill>
                  <a:srgbClr val="833C0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body" idx="9"/>
          </p:nvPr>
        </p:nvSpPr>
        <p:spPr>
          <a:xfrm>
            <a:off x="5973270" y="2553869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body" idx="13"/>
          </p:nvPr>
        </p:nvSpPr>
        <p:spPr>
          <a:xfrm>
            <a:off x="5973270" y="1604798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54"/>
          <p:cNvSpPr/>
          <p:nvPr/>
        </p:nvSpPr>
        <p:spPr>
          <a:xfrm>
            <a:off x="6409278" y="2511408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4"/>
          <p:cNvSpPr txBox="1">
            <a:spLocks noGrp="1"/>
          </p:cNvSpPr>
          <p:nvPr>
            <p:ph type="body" idx="14"/>
          </p:nvPr>
        </p:nvSpPr>
        <p:spPr>
          <a:xfrm>
            <a:off x="9477993" y="3974632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2119"/>
              <a:buChar char="•"/>
              <a:defRPr sz="2119" i="1">
                <a:solidFill>
                  <a:srgbClr val="7F6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body" idx="15"/>
          </p:nvPr>
        </p:nvSpPr>
        <p:spPr>
          <a:xfrm>
            <a:off x="8776684" y="4419738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7" name="Google Shape;597;p54"/>
          <p:cNvSpPr/>
          <p:nvPr/>
        </p:nvSpPr>
        <p:spPr>
          <a:xfrm>
            <a:off x="9212693" y="4919142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4"/>
          <p:cNvSpPr txBox="1">
            <a:spLocks noGrp="1"/>
          </p:cNvSpPr>
          <p:nvPr>
            <p:ph type="body" idx="16"/>
          </p:nvPr>
        </p:nvSpPr>
        <p:spPr>
          <a:xfrm>
            <a:off x="8776684" y="5054232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0"/>
                            </p:stCondLst>
                            <p:childTnLst>
                              <p:par>
                                <p:cTn id="1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5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2000"/>
                            </p:stCondLst>
                            <p:childTnLst>
                              <p:par>
                                <p:cTn id="4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30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istory timeline">
  <p:cSld name="1_History timeline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2" name="Google Shape;602;p5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5"/>
          <p:cNvSpPr/>
          <p:nvPr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0" y="3948193"/>
            <a:ext cx="418276" cy="30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5"/>
          <p:cNvSpPr/>
          <p:nvPr/>
        </p:nvSpPr>
        <p:spPr>
          <a:xfrm rot="5400000">
            <a:off x="125748" y="2982608"/>
            <a:ext cx="1271293" cy="3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5"/>
          <p:cNvSpPr/>
          <p:nvPr/>
        </p:nvSpPr>
        <p:spPr>
          <a:xfrm>
            <a:off x="676720" y="2277536"/>
            <a:ext cx="169348" cy="169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5"/>
          <p:cNvSpPr/>
          <p:nvPr/>
        </p:nvSpPr>
        <p:spPr>
          <a:xfrm rot="10800000" flipH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5"/>
          <p:cNvSpPr/>
          <p:nvPr/>
        </p:nvSpPr>
        <p:spPr>
          <a:xfrm rot="10800000" flipH="1">
            <a:off x="885191" y="3948193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5"/>
          <p:cNvSpPr/>
          <p:nvPr/>
        </p:nvSpPr>
        <p:spPr>
          <a:xfrm rot="6182831" flipH="1">
            <a:off x="2558132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5"/>
          <p:cNvSpPr/>
          <p:nvPr/>
        </p:nvSpPr>
        <p:spPr>
          <a:xfrm rot="5400000" flipH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5"/>
          <p:cNvSpPr/>
          <p:nvPr/>
        </p:nvSpPr>
        <p:spPr>
          <a:xfrm rot="10800000" flipH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/>
          <p:nvPr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5"/>
          <p:cNvSpPr/>
          <p:nvPr/>
        </p:nvSpPr>
        <p:spPr>
          <a:xfrm>
            <a:off x="3053940" y="3947532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5"/>
          <p:cNvSpPr/>
          <p:nvPr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5"/>
          <p:cNvSpPr/>
          <p:nvPr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5"/>
          <p:cNvSpPr/>
          <p:nvPr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5"/>
          <p:cNvSpPr/>
          <p:nvPr/>
        </p:nvSpPr>
        <p:spPr>
          <a:xfrm rot="10800000" flipH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5"/>
          <p:cNvSpPr/>
          <p:nvPr/>
        </p:nvSpPr>
        <p:spPr>
          <a:xfrm rot="10800000" flipH="1">
            <a:off x="5226906" y="3948193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5"/>
          <p:cNvSpPr/>
          <p:nvPr/>
        </p:nvSpPr>
        <p:spPr>
          <a:xfrm rot="6182831" flipH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5"/>
          <p:cNvSpPr/>
          <p:nvPr/>
        </p:nvSpPr>
        <p:spPr>
          <a:xfrm rot="5400000" flipH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5"/>
          <p:cNvSpPr/>
          <p:nvPr/>
        </p:nvSpPr>
        <p:spPr>
          <a:xfrm rot="10800000" flipH="1">
            <a:off x="7183972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7395655" y="3947532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5"/>
          <p:cNvSpPr/>
          <p:nvPr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5"/>
          <p:cNvSpPr/>
          <p:nvPr/>
        </p:nvSpPr>
        <p:spPr>
          <a:xfrm rot="5400000">
            <a:off x="8801749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5"/>
          <p:cNvSpPr txBox="1">
            <a:spLocks noGrp="1"/>
          </p:cNvSpPr>
          <p:nvPr>
            <p:ph type="body" idx="2"/>
          </p:nvPr>
        </p:nvSpPr>
        <p:spPr>
          <a:xfrm>
            <a:off x="885191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55"/>
          <p:cNvSpPr txBox="1">
            <a:spLocks noGrp="1"/>
          </p:cNvSpPr>
          <p:nvPr>
            <p:ph type="body" idx="3"/>
          </p:nvPr>
        </p:nvSpPr>
        <p:spPr>
          <a:xfrm>
            <a:off x="889678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9" name="Google Shape;629;p55"/>
          <p:cNvSpPr/>
          <p:nvPr/>
        </p:nvSpPr>
        <p:spPr>
          <a:xfrm>
            <a:off x="985155" y="2619056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5"/>
          <p:cNvSpPr txBox="1">
            <a:spLocks noGrp="1"/>
          </p:cNvSpPr>
          <p:nvPr>
            <p:ph type="body" idx="4"/>
          </p:nvPr>
        </p:nvSpPr>
        <p:spPr>
          <a:xfrm>
            <a:off x="194447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2119"/>
              <a:buChar char="•"/>
              <a:defRPr sz="2119" i="1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55"/>
          <p:cNvSpPr txBox="1">
            <a:spLocks noGrp="1"/>
          </p:cNvSpPr>
          <p:nvPr>
            <p:ph type="body" idx="5"/>
          </p:nvPr>
        </p:nvSpPr>
        <p:spPr>
          <a:xfrm>
            <a:off x="5209971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55"/>
          <p:cNvSpPr txBox="1">
            <a:spLocks noGrp="1"/>
          </p:cNvSpPr>
          <p:nvPr>
            <p:ph type="body" idx="6"/>
          </p:nvPr>
        </p:nvSpPr>
        <p:spPr>
          <a:xfrm>
            <a:off x="5214458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55"/>
          <p:cNvSpPr/>
          <p:nvPr/>
        </p:nvSpPr>
        <p:spPr>
          <a:xfrm>
            <a:off x="5309935" y="2619056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5"/>
          <p:cNvSpPr txBox="1">
            <a:spLocks noGrp="1"/>
          </p:cNvSpPr>
          <p:nvPr>
            <p:ph type="body" idx="7"/>
          </p:nvPr>
        </p:nvSpPr>
        <p:spPr>
          <a:xfrm>
            <a:off x="4519228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2119"/>
              <a:buChar char="•"/>
              <a:defRPr sz="2119" i="1">
                <a:solidFill>
                  <a:srgbClr val="833C0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55"/>
          <p:cNvSpPr txBox="1">
            <a:spLocks noGrp="1"/>
          </p:cNvSpPr>
          <p:nvPr>
            <p:ph type="body" idx="8"/>
          </p:nvPr>
        </p:nvSpPr>
        <p:spPr>
          <a:xfrm>
            <a:off x="9550722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9"/>
          </p:nvPr>
        </p:nvSpPr>
        <p:spPr>
          <a:xfrm>
            <a:off x="9555209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body" idx="13"/>
          </p:nvPr>
        </p:nvSpPr>
        <p:spPr>
          <a:xfrm>
            <a:off x="8859978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E4E79"/>
              </a:buClr>
              <a:buSzPts val="2119"/>
              <a:buChar char="•"/>
              <a:defRPr sz="2119" i="1">
                <a:solidFill>
                  <a:srgbClr val="1E4E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body" idx="14"/>
          </p:nvPr>
        </p:nvSpPr>
        <p:spPr>
          <a:xfrm>
            <a:off x="3053940" y="4675711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5"/>
          <p:cNvSpPr txBox="1">
            <a:spLocks noGrp="1"/>
          </p:cNvSpPr>
          <p:nvPr>
            <p:ph type="body" idx="15"/>
          </p:nvPr>
        </p:nvSpPr>
        <p:spPr>
          <a:xfrm>
            <a:off x="3058427" y="517947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p55"/>
          <p:cNvSpPr/>
          <p:nvPr/>
        </p:nvSpPr>
        <p:spPr>
          <a:xfrm>
            <a:off x="3153903" y="5114535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5"/>
          <p:cNvSpPr txBox="1">
            <a:spLocks noGrp="1"/>
          </p:cNvSpPr>
          <p:nvPr>
            <p:ph type="body" idx="16"/>
          </p:nvPr>
        </p:nvSpPr>
        <p:spPr>
          <a:xfrm>
            <a:off x="2346262" y="5641924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2119"/>
              <a:buChar char="•"/>
              <a:defRPr sz="2119" i="1">
                <a:solidFill>
                  <a:srgbClr val="52525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2" name="Google Shape;642;p55"/>
          <p:cNvSpPr txBox="1">
            <a:spLocks noGrp="1"/>
          </p:cNvSpPr>
          <p:nvPr>
            <p:ph type="body" idx="17"/>
          </p:nvPr>
        </p:nvSpPr>
        <p:spPr>
          <a:xfrm>
            <a:off x="7395655" y="4675711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3" name="Google Shape;643;p55"/>
          <p:cNvSpPr txBox="1">
            <a:spLocks noGrp="1"/>
          </p:cNvSpPr>
          <p:nvPr>
            <p:ph type="body" idx="18"/>
          </p:nvPr>
        </p:nvSpPr>
        <p:spPr>
          <a:xfrm>
            <a:off x="7400142" y="517947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55"/>
          <p:cNvSpPr/>
          <p:nvPr/>
        </p:nvSpPr>
        <p:spPr>
          <a:xfrm>
            <a:off x="7495618" y="511453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5"/>
          <p:cNvSpPr txBox="1">
            <a:spLocks noGrp="1"/>
          </p:cNvSpPr>
          <p:nvPr>
            <p:ph type="body" idx="19"/>
          </p:nvPr>
        </p:nvSpPr>
        <p:spPr>
          <a:xfrm>
            <a:off x="6690458" y="5641924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2119"/>
              <a:buChar char="•"/>
              <a:defRPr sz="2119" i="1">
                <a:solidFill>
                  <a:srgbClr val="7F6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7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75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75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75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25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75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75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825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9750"/>
                            </p:stCondLst>
                            <p:childTnLst>
                              <p:par>
                                <p:cTn id="2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1250"/>
                            </p:stCondLst>
                            <p:childTnLst>
                              <p:par>
                                <p:cTn id="2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75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450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5000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70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90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9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00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410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15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420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250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300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3500"/>
                            </p:stCondLst>
                            <p:childTnLst>
                              <p:par>
                                <p:cTn id="3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75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4250"/>
                            </p:stCondLst>
                            <p:childTnLst>
                              <p:par>
                                <p:cTn id="3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3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5750"/>
                            </p:stCondLst>
                            <p:childTnLst>
                              <p:par>
                                <p:cTn id="3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6500"/>
                            </p:stCondLst>
                            <p:childTnLst>
                              <p:par>
                                <p:cTn id="3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7250"/>
                            </p:stCondLst>
                            <p:childTnLst>
                              <p:par>
                                <p:cTn id="3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8000"/>
                            </p:stCondLst>
                            <p:childTnLst>
                              <p:par>
                                <p:cTn id="3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8750"/>
                            </p:stCondLst>
                            <p:childTnLst>
                              <p:par>
                                <p:cTn id="3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9500"/>
                            </p:stCondLst>
                            <p:childTnLst>
                              <p:par>
                                <p:cTn id="3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75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25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7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125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175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225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275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325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375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425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475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5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75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62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675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72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775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825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875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925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975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6025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6075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125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61750"/>
                            </p:stCondLst>
                            <p:childTnLst>
                              <p:par>
                                <p:cTn id="4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75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62500"/>
                            </p:stCondLst>
                            <p:childTnLst>
                              <p:par>
                                <p:cTn id="4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3250"/>
                            </p:stCondLst>
                            <p:childTnLst>
                              <p:par>
                                <p:cTn id="4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4750"/>
                            </p:stCondLst>
                            <p:childTnLst>
                              <p:par>
                                <p:cTn id="4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5500"/>
                            </p:stCondLst>
                            <p:childTnLst>
                              <p:par>
                                <p:cTn id="5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66250"/>
                            </p:stCondLst>
                            <p:childTnLst>
                              <p:par>
                                <p:cTn id="5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7000"/>
                            </p:stCondLst>
                            <p:childTnLst>
                              <p:par>
                                <p:cTn id="5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7750"/>
                            </p:stCondLst>
                            <p:childTnLst>
                              <p:par>
                                <p:cTn id="5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75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685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690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6950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7000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705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7100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715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72000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725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73000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735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74000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745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75000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550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76000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765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77000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7750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7800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78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79000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79500"/>
                            </p:stCondLst>
                            <p:childTnLst>
                              <p:par>
                                <p:cTn id="6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75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80250"/>
                            </p:stCondLst>
                            <p:childTnLst>
                              <p:par>
                                <p:cTn id="6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81000"/>
                            </p:stCondLst>
                            <p:childTnLst>
                              <p:par>
                                <p:cTn id="6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8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81750"/>
                            </p:stCondLst>
                            <p:childTnLst>
                              <p:par>
                                <p:cTn id="6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82500"/>
                            </p:stCondLst>
                            <p:childTnLst>
                              <p:par>
                                <p:cTn id="6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83250"/>
                            </p:stCondLst>
                            <p:childTnLst>
                              <p:par>
                                <p:cTn id="6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0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84000"/>
                            </p:stCondLst>
                            <p:childTnLst>
                              <p:par>
                                <p:cTn id="6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84750"/>
                            </p:stCondLst>
                            <p:childTnLst>
                              <p:par>
                                <p:cTn id="6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8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85500"/>
                            </p:stCondLst>
                            <p:childTnLst>
                              <p:par>
                                <p:cTn id="6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86250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8675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87250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877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88250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8875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89250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897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90250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">
  <p:cSld name="5 keywords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0" name="Google Shape;650;p5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5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6"/>
          <p:cNvSpPr/>
          <p:nvPr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6"/>
          <p:cNvSpPr/>
          <p:nvPr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6"/>
          <p:cNvSpPr/>
          <p:nvPr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6"/>
          <p:cNvSpPr/>
          <p:nvPr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6"/>
          <p:cNvSpPr/>
          <p:nvPr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6"/>
          <p:cNvSpPr/>
          <p:nvPr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6"/>
          <p:cNvSpPr/>
          <p:nvPr/>
        </p:nvSpPr>
        <p:spPr>
          <a:xfrm rot="10800000">
            <a:off x="6082935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6"/>
          <p:cNvSpPr/>
          <p:nvPr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6"/>
          <p:cNvSpPr/>
          <p:nvPr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6"/>
          <p:cNvSpPr/>
          <p:nvPr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6"/>
          <p:cNvSpPr/>
          <p:nvPr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6"/>
          <p:cNvSpPr txBox="1">
            <a:spLocks noGrp="1"/>
          </p:cNvSpPr>
          <p:nvPr>
            <p:ph type="body" idx="2"/>
          </p:nvPr>
        </p:nvSpPr>
        <p:spPr>
          <a:xfrm>
            <a:off x="718936" y="4780193"/>
            <a:ext cx="10801146" cy="117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56"/>
          <p:cNvSpPr/>
          <p:nvPr/>
        </p:nvSpPr>
        <p:spPr>
          <a:xfrm>
            <a:off x="814955" y="4684183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6"/>
          <p:cNvSpPr/>
          <p:nvPr/>
        </p:nvSpPr>
        <p:spPr>
          <a:xfrm rot="-27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6"/>
          <p:cNvSpPr/>
          <p:nvPr/>
        </p:nvSpPr>
        <p:spPr>
          <a:xfrm rot="-27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6"/>
          <p:cNvSpPr/>
          <p:nvPr/>
        </p:nvSpPr>
        <p:spPr>
          <a:xfrm rot="-27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6"/>
          <p:cNvSpPr/>
          <p:nvPr/>
        </p:nvSpPr>
        <p:spPr>
          <a:xfrm rot="-27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6"/>
          <p:cNvSpPr/>
          <p:nvPr/>
        </p:nvSpPr>
        <p:spPr>
          <a:xfrm rot="-27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6"/>
          <p:cNvSpPr txBox="1">
            <a:spLocks noGrp="1"/>
          </p:cNvSpPr>
          <p:nvPr>
            <p:ph type="body" idx="3"/>
          </p:nvPr>
        </p:nvSpPr>
        <p:spPr>
          <a:xfrm rot="-2700000">
            <a:off x="1116373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6"/>
          <p:cNvSpPr txBox="1">
            <a:spLocks noGrp="1"/>
          </p:cNvSpPr>
          <p:nvPr>
            <p:ph type="body" idx="4"/>
          </p:nvPr>
        </p:nvSpPr>
        <p:spPr>
          <a:xfrm rot="-2700000">
            <a:off x="2993718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2" name="Google Shape;672;p56"/>
          <p:cNvSpPr txBox="1">
            <a:spLocks noGrp="1"/>
          </p:cNvSpPr>
          <p:nvPr>
            <p:ph type="body" idx="5"/>
          </p:nvPr>
        </p:nvSpPr>
        <p:spPr>
          <a:xfrm rot="-2700000">
            <a:off x="4871063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56"/>
          <p:cNvSpPr txBox="1">
            <a:spLocks noGrp="1"/>
          </p:cNvSpPr>
          <p:nvPr>
            <p:ph type="body" idx="6"/>
          </p:nvPr>
        </p:nvSpPr>
        <p:spPr>
          <a:xfrm rot="-2700000">
            <a:off x="6748408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4" name="Google Shape;674;p56"/>
          <p:cNvSpPr txBox="1">
            <a:spLocks noGrp="1"/>
          </p:cNvSpPr>
          <p:nvPr>
            <p:ph type="body" idx="7"/>
          </p:nvPr>
        </p:nvSpPr>
        <p:spPr>
          <a:xfrm rot="-2700000">
            <a:off x="8625751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7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Images">
  <p:cSld name="5 Image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9" name="Google Shape;679;p5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7"/>
          <p:cNvSpPr>
            <a:spLocks noGrp="1"/>
          </p:cNvSpPr>
          <p:nvPr>
            <p:ph type="pic" idx="2"/>
          </p:nvPr>
        </p:nvSpPr>
        <p:spPr>
          <a:xfrm>
            <a:off x="173136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2" name="Google Shape;682;p57"/>
          <p:cNvSpPr>
            <a:spLocks noGrp="1"/>
          </p:cNvSpPr>
          <p:nvPr>
            <p:ph type="pic" idx="3"/>
          </p:nvPr>
        </p:nvSpPr>
        <p:spPr>
          <a:xfrm>
            <a:off x="2554047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3" name="Google Shape;683;p57"/>
          <p:cNvSpPr>
            <a:spLocks noGrp="1"/>
          </p:cNvSpPr>
          <p:nvPr>
            <p:ph type="pic" idx="4"/>
          </p:nvPr>
        </p:nvSpPr>
        <p:spPr>
          <a:xfrm>
            <a:off x="4934970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4" name="Google Shape;684;p57"/>
          <p:cNvSpPr>
            <a:spLocks noGrp="1"/>
          </p:cNvSpPr>
          <p:nvPr>
            <p:ph type="pic" idx="5"/>
          </p:nvPr>
        </p:nvSpPr>
        <p:spPr>
          <a:xfrm>
            <a:off x="7315868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5" name="Google Shape;685;p57"/>
          <p:cNvSpPr>
            <a:spLocks noGrp="1"/>
          </p:cNvSpPr>
          <p:nvPr>
            <p:ph type="pic" idx="6"/>
          </p:nvPr>
        </p:nvSpPr>
        <p:spPr>
          <a:xfrm>
            <a:off x="9696779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6" name="Google Shape;686;p57"/>
          <p:cNvSpPr txBox="1">
            <a:spLocks noGrp="1"/>
          </p:cNvSpPr>
          <p:nvPr>
            <p:ph type="body" idx="7"/>
          </p:nvPr>
        </p:nvSpPr>
        <p:spPr>
          <a:xfrm>
            <a:off x="173582" y="4363360"/>
            <a:ext cx="2304192" cy="50270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7" name="Google Shape;687;p57"/>
          <p:cNvSpPr txBox="1">
            <a:spLocks noGrp="1"/>
          </p:cNvSpPr>
          <p:nvPr>
            <p:ph type="body" idx="8"/>
          </p:nvPr>
        </p:nvSpPr>
        <p:spPr>
          <a:xfrm>
            <a:off x="2554381" y="4363360"/>
            <a:ext cx="2304192" cy="50270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57"/>
          <p:cNvSpPr txBox="1">
            <a:spLocks noGrp="1"/>
          </p:cNvSpPr>
          <p:nvPr>
            <p:ph type="body" idx="9"/>
          </p:nvPr>
        </p:nvSpPr>
        <p:spPr>
          <a:xfrm>
            <a:off x="9696778" y="4363360"/>
            <a:ext cx="2304192" cy="502708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57"/>
          <p:cNvSpPr txBox="1">
            <a:spLocks noGrp="1"/>
          </p:cNvSpPr>
          <p:nvPr>
            <p:ph type="body" idx="13"/>
          </p:nvPr>
        </p:nvSpPr>
        <p:spPr>
          <a:xfrm>
            <a:off x="7315979" y="4363360"/>
            <a:ext cx="2304192" cy="50270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57"/>
          <p:cNvSpPr txBox="1">
            <a:spLocks noGrp="1"/>
          </p:cNvSpPr>
          <p:nvPr>
            <p:ph type="body" idx="14"/>
          </p:nvPr>
        </p:nvSpPr>
        <p:spPr>
          <a:xfrm>
            <a:off x="4935068" y="4363360"/>
            <a:ext cx="2304192" cy="50270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57"/>
          <p:cNvSpPr txBox="1">
            <a:spLocks noGrp="1"/>
          </p:cNvSpPr>
          <p:nvPr>
            <p:ph type="body" idx="15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57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eps">
  <p:cSld name="3 Steps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/>
          <p:nvPr/>
        </p:nvSpPr>
        <p:spPr>
          <a:xfrm>
            <a:off x="-19817" y="5651835"/>
            <a:ext cx="4451740" cy="4802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8"/>
          <p:cNvSpPr/>
          <p:nvPr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5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9" name="Google Shape;699;p5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5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8"/>
          <p:cNvSpPr/>
          <p:nvPr/>
        </p:nvSpPr>
        <p:spPr>
          <a:xfrm rot="10800000">
            <a:off x="3951593" y="4430290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8"/>
          <p:cNvSpPr/>
          <p:nvPr/>
        </p:nvSpPr>
        <p:spPr>
          <a:xfrm rot="10800000">
            <a:off x="6538286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8"/>
          <p:cNvSpPr/>
          <p:nvPr/>
        </p:nvSpPr>
        <p:spPr>
          <a:xfrm>
            <a:off x="6538284" y="3208745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8"/>
          <p:cNvSpPr/>
          <p:nvPr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8"/>
          <p:cNvSpPr/>
          <p:nvPr/>
        </p:nvSpPr>
        <p:spPr>
          <a:xfrm>
            <a:off x="9124977" y="1987202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5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8"/>
          <p:cNvSpPr txBox="1"/>
          <p:nvPr/>
        </p:nvSpPr>
        <p:spPr>
          <a:xfrm>
            <a:off x="4591374" y="4910580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8DA9DB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946">
              <a:solidFill>
                <a:srgbClr val="8DA9D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58"/>
          <p:cNvSpPr txBox="1"/>
          <p:nvPr/>
        </p:nvSpPr>
        <p:spPr>
          <a:xfrm>
            <a:off x="7178490" y="3689035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C9C9C9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946">
              <a:solidFill>
                <a:srgbClr val="C9C9C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58"/>
          <p:cNvSpPr txBox="1"/>
          <p:nvPr/>
        </p:nvSpPr>
        <p:spPr>
          <a:xfrm>
            <a:off x="9765607" y="2467492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F4B08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946">
              <a:solidFill>
                <a:srgbClr val="F4B08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58"/>
          <p:cNvSpPr/>
          <p:nvPr/>
        </p:nvSpPr>
        <p:spPr>
          <a:xfrm>
            <a:off x="6081210" y="4430290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8"/>
          <p:cNvSpPr/>
          <p:nvPr/>
        </p:nvSpPr>
        <p:spPr>
          <a:xfrm>
            <a:off x="3483242" y="5651835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8"/>
          <p:cNvSpPr/>
          <p:nvPr/>
        </p:nvSpPr>
        <p:spPr>
          <a:xfrm>
            <a:off x="8668482" y="3205702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8"/>
          <p:cNvSpPr txBox="1">
            <a:spLocks noGrp="1"/>
          </p:cNvSpPr>
          <p:nvPr>
            <p:ph type="body" idx="2"/>
          </p:nvPr>
        </p:nvSpPr>
        <p:spPr>
          <a:xfrm>
            <a:off x="515860" y="4329481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p58"/>
          <p:cNvSpPr txBox="1">
            <a:spLocks noGrp="1"/>
          </p:cNvSpPr>
          <p:nvPr>
            <p:ph type="body" idx="3"/>
          </p:nvPr>
        </p:nvSpPr>
        <p:spPr>
          <a:xfrm>
            <a:off x="506481" y="4833243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1501015" y="476830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8"/>
          <p:cNvSpPr txBox="1">
            <a:spLocks noGrp="1"/>
          </p:cNvSpPr>
          <p:nvPr>
            <p:ph type="body" idx="4"/>
          </p:nvPr>
        </p:nvSpPr>
        <p:spPr>
          <a:xfrm>
            <a:off x="3121736" y="3112336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body" idx="5"/>
          </p:nvPr>
        </p:nvSpPr>
        <p:spPr>
          <a:xfrm>
            <a:off x="3112357" y="3616098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4106890" y="355116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8"/>
          <p:cNvSpPr txBox="1">
            <a:spLocks noGrp="1"/>
          </p:cNvSpPr>
          <p:nvPr>
            <p:ph type="body" idx="6"/>
          </p:nvPr>
        </p:nvSpPr>
        <p:spPr>
          <a:xfrm>
            <a:off x="5710415" y="1886392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58"/>
          <p:cNvSpPr txBox="1">
            <a:spLocks noGrp="1"/>
          </p:cNvSpPr>
          <p:nvPr>
            <p:ph type="body" idx="7"/>
          </p:nvPr>
        </p:nvSpPr>
        <p:spPr>
          <a:xfrm>
            <a:off x="5701035" y="2390154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58"/>
          <p:cNvSpPr/>
          <p:nvPr/>
        </p:nvSpPr>
        <p:spPr>
          <a:xfrm>
            <a:off x="6695569" y="2325216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75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s">
  <p:cSld name="Missions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59"/>
          <p:cNvGrpSpPr/>
          <p:nvPr/>
        </p:nvGrpSpPr>
        <p:grpSpPr>
          <a:xfrm>
            <a:off x="4367095" y="1787919"/>
            <a:ext cx="4002631" cy="605404"/>
            <a:chOff x="1073297" y="6784950"/>
            <a:chExt cx="6003425" cy="908106"/>
          </a:xfrm>
        </p:grpSpPr>
        <p:sp>
          <p:nvSpPr>
            <p:cNvPr id="724" name="Google Shape;724;p5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59"/>
          <p:cNvGrpSpPr/>
          <p:nvPr/>
        </p:nvGrpSpPr>
        <p:grpSpPr>
          <a:xfrm>
            <a:off x="2258787" y="3387727"/>
            <a:ext cx="4002631" cy="605404"/>
            <a:chOff x="1073297" y="6784950"/>
            <a:chExt cx="6003425" cy="908106"/>
          </a:xfrm>
        </p:grpSpPr>
        <p:sp>
          <p:nvSpPr>
            <p:cNvPr id="728" name="Google Shape;728;p5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9"/>
          <p:cNvSpPr txBox="1">
            <a:spLocks noGrp="1"/>
          </p:cNvSpPr>
          <p:nvPr>
            <p:ph type="body" idx="1"/>
          </p:nvPr>
        </p:nvSpPr>
        <p:spPr>
          <a:xfrm>
            <a:off x="2640569" y="3465088"/>
            <a:ext cx="2926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2" name="Google Shape;732;p59"/>
          <p:cNvSpPr txBox="1">
            <a:spLocks noGrp="1"/>
          </p:cNvSpPr>
          <p:nvPr>
            <p:ph type="body" idx="2"/>
          </p:nvPr>
        </p:nvSpPr>
        <p:spPr>
          <a:xfrm>
            <a:off x="6385590" y="3552220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3" name="Google Shape;733;p59"/>
          <p:cNvSpPr/>
          <p:nvPr/>
        </p:nvSpPr>
        <p:spPr>
          <a:xfrm>
            <a:off x="2827483" y="5321300"/>
            <a:ext cx="738937" cy="73800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6" name="Google Shape;736;p59"/>
          <p:cNvSpPr txBox="1">
            <a:spLocks noGrp="1"/>
          </p:cNvSpPr>
          <p:nvPr>
            <p:ph type="body" idx="3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160187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59"/>
          <p:cNvCxnSpPr/>
          <p:nvPr/>
        </p:nvCxnSpPr>
        <p:spPr>
          <a:xfrm flipH="1">
            <a:off x="2116301" y="1643371"/>
            <a:ext cx="6582504" cy="487466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39" name="Google Shape;739;p59"/>
          <p:cNvSpPr txBox="1">
            <a:spLocks noGrp="1"/>
          </p:cNvSpPr>
          <p:nvPr>
            <p:ph type="body" idx="4"/>
          </p:nvPr>
        </p:nvSpPr>
        <p:spPr>
          <a:xfrm>
            <a:off x="-273522" y="5380413"/>
            <a:ext cx="2926334" cy="597333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0" name="Google Shape;740;p59"/>
          <p:cNvSpPr/>
          <p:nvPr/>
        </p:nvSpPr>
        <p:spPr>
          <a:xfrm>
            <a:off x="7930962" y="1953851"/>
            <a:ext cx="273562" cy="27353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9"/>
          <p:cNvSpPr txBox="1">
            <a:spLocks noGrp="1"/>
          </p:cNvSpPr>
          <p:nvPr>
            <p:ph type="body" idx="5"/>
          </p:nvPr>
        </p:nvSpPr>
        <p:spPr>
          <a:xfrm>
            <a:off x="4636049" y="4847230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59"/>
          <p:cNvSpPr/>
          <p:nvPr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9"/>
          <p:cNvSpPr txBox="1">
            <a:spLocks noGrp="1"/>
          </p:cNvSpPr>
          <p:nvPr>
            <p:ph type="body" idx="6"/>
          </p:nvPr>
        </p:nvSpPr>
        <p:spPr>
          <a:xfrm>
            <a:off x="4748877" y="1865279"/>
            <a:ext cx="2926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body" idx="7"/>
          </p:nvPr>
        </p:nvSpPr>
        <p:spPr>
          <a:xfrm>
            <a:off x="8493899" y="1952412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5" name="Google Shape;745;p59"/>
          <p:cNvSpPr/>
          <p:nvPr/>
        </p:nvSpPr>
        <p:spPr>
          <a:xfrm>
            <a:off x="3087581" y="5543204"/>
            <a:ext cx="273562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00"/>
                            </p:stCondLst>
                            <p:childTnLst>
                              <p:par>
                                <p:cTn id="15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4 Items">
  <p:cSld name="Numeric List - 4 Items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6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1" name="Google Shape;751;p6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5520636" y="2273935"/>
            <a:ext cx="432085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0"/>
          <p:cNvSpPr/>
          <p:nvPr/>
        </p:nvSpPr>
        <p:spPr>
          <a:xfrm>
            <a:off x="5520636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5520636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5520636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0"/>
          <p:cNvSpPr txBox="1">
            <a:spLocks noGrp="1"/>
          </p:cNvSpPr>
          <p:nvPr>
            <p:ph type="body" idx="2"/>
          </p:nvPr>
        </p:nvSpPr>
        <p:spPr>
          <a:xfrm>
            <a:off x="6001105" y="2133836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0"/>
          <p:cNvSpPr txBox="1">
            <a:spLocks noGrp="1"/>
          </p:cNvSpPr>
          <p:nvPr>
            <p:ph type="body" idx="3"/>
          </p:nvPr>
        </p:nvSpPr>
        <p:spPr>
          <a:xfrm>
            <a:off x="6001105" y="3042255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0"/>
          <p:cNvSpPr txBox="1">
            <a:spLocks noGrp="1"/>
          </p:cNvSpPr>
          <p:nvPr>
            <p:ph type="body" idx="4"/>
          </p:nvPr>
        </p:nvSpPr>
        <p:spPr>
          <a:xfrm>
            <a:off x="6001105" y="3950674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0"/>
          <p:cNvSpPr txBox="1">
            <a:spLocks noGrp="1"/>
          </p:cNvSpPr>
          <p:nvPr>
            <p:ph type="body" idx="5"/>
          </p:nvPr>
        </p:nvSpPr>
        <p:spPr>
          <a:xfrm>
            <a:off x="6001105" y="4859092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60"/>
          <p:cNvSpPr txBox="1">
            <a:spLocks noGrp="1"/>
          </p:cNvSpPr>
          <p:nvPr>
            <p:ph type="body" idx="6"/>
          </p:nvPr>
        </p:nvSpPr>
        <p:spPr>
          <a:xfrm>
            <a:off x="522560" y="2199156"/>
            <a:ext cx="4596590" cy="33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2" name="Google Shape;76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5 Items">
  <p:cSld name="Numeric List - 5 Items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6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7" name="Google Shape;767;p6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8" name="Google Shape;768;p6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5520636" y="1768178"/>
            <a:ext cx="432085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1"/>
          <p:cNvSpPr/>
          <p:nvPr/>
        </p:nvSpPr>
        <p:spPr>
          <a:xfrm>
            <a:off x="5520636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1"/>
          <p:cNvSpPr/>
          <p:nvPr/>
        </p:nvSpPr>
        <p:spPr>
          <a:xfrm>
            <a:off x="5520636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1"/>
          <p:cNvSpPr/>
          <p:nvPr/>
        </p:nvSpPr>
        <p:spPr>
          <a:xfrm>
            <a:off x="5520636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1"/>
          <p:cNvSpPr/>
          <p:nvPr/>
        </p:nvSpPr>
        <p:spPr>
          <a:xfrm>
            <a:off x="5520636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1"/>
          <p:cNvSpPr txBox="1">
            <a:spLocks noGrp="1"/>
          </p:cNvSpPr>
          <p:nvPr>
            <p:ph type="body" idx="2"/>
          </p:nvPr>
        </p:nvSpPr>
        <p:spPr>
          <a:xfrm>
            <a:off x="6001105" y="1628080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61"/>
          <p:cNvSpPr txBox="1">
            <a:spLocks noGrp="1"/>
          </p:cNvSpPr>
          <p:nvPr>
            <p:ph type="body" idx="3"/>
          </p:nvPr>
        </p:nvSpPr>
        <p:spPr>
          <a:xfrm>
            <a:off x="6001105" y="2536499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6" name="Google Shape;776;p61"/>
          <p:cNvSpPr txBox="1">
            <a:spLocks noGrp="1"/>
          </p:cNvSpPr>
          <p:nvPr>
            <p:ph type="body" idx="4"/>
          </p:nvPr>
        </p:nvSpPr>
        <p:spPr>
          <a:xfrm>
            <a:off x="6001105" y="3444917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7" name="Google Shape;777;p61"/>
          <p:cNvSpPr txBox="1">
            <a:spLocks noGrp="1"/>
          </p:cNvSpPr>
          <p:nvPr>
            <p:ph type="body" idx="5"/>
          </p:nvPr>
        </p:nvSpPr>
        <p:spPr>
          <a:xfrm>
            <a:off x="6001105" y="4353335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8" name="Google Shape;778;p61"/>
          <p:cNvSpPr txBox="1">
            <a:spLocks noGrp="1"/>
          </p:cNvSpPr>
          <p:nvPr>
            <p:ph type="body" idx="6"/>
          </p:nvPr>
        </p:nvSpPr>
        <p:spPr>
          <a:xfrm>
            <a:off x="6001105" y="5261754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9" name="Google Shape;779;p61"/>
          <p:cNvSpPr txBox="1">
            <a:spLocks noGrp="1"/>
          </p:cNvSpPr>
          <p:nvPr>
            <p:ph type="body" idx="7"/>
          </p:nvPr>
        </p:nvSpPr>
        <p:spPr>
          <a:xfrm>
            <a:off x="522560" y="2150776"/>
            <a:ext cx="4596590" cy="33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0" name="Google Shape;780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 and Descriptions">
  <p:cSld name="5 Keywords and Descriptions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2"/>
          <p:cNvSpPr/>
          <p:nvPr/>
        </p:nvSpPr>
        <p:spPr>
          <a:xfrm>
            <a:off x="831176" y="5275016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2"/>
          <p:cNvSpPr/>
          <p:nvPr/>
        </p:nvSpPr>
        <p:spPr>
          <a:xfrm>
            <a:off x="831176" y="4364761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/>
          <p:nvPr/>
        </p:nvSpPr>
        <p:spPr>
          <a:xfrm>
            <a:off x="831176" y="1633997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D8E2F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2"/>
          <p:cNvSpPr/>
          <p:nvPr/>
        </p:nvSpPr>
        <p:spPr>
          <a:xfrm>
            <a:off x="831176" y="2544251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2"/>
          <p:cNvSpPr/>
          <p:nvPr/>
        </p:nvSpPr>
        <p:spPr>
          <a:xfrm>
            <a:off x="831176" y="3454506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2"/>
          <p:cNvSpPr/>
          <p:nvPr/>
        </p:nvSpPr>
        <p:spPr>
          <a:xfrm>
            <a:off x="10705881" y="1721622"/>
            <a:ext cx="552048" cy="55200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2"/>
          <p:cNvSpPr/>
          <p:nvPr/>
        </p:nvSpPr>
        <p:spPr>
          <a:xfrm>
            <a:off x="10705881" y="2631537"/>
            <a:ext cx="552048" cy="552000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10705881" y="3541791"/>
            <a:ext cx="552048" cy="552000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62"/>
          <p:cNvSpPr/>
          <p:nvPr/>
        </p:nvSpPr>
        <p:spPr>
          <a:xfrm>
            <a:off x="10705881" y="4452385"/>
            <a:ext cx="552048" cy="552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2"/>
          <p:cNvSpPr/>
          <p:nvPr/>
        </p:nvSpPr>
        <p:spPr>
          <a:xfrm>
            <a:off x="10705881" y="5362641"/>
            <a:ext cx="552048" cy="552000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6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5" name="Google Shape;795;p6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2"/>
          <p:cNvSpPr txBox="1">
            <a:spLocks noGrp="1"/>
          </p:cNvSpPr>
          <p:nvPr>
            <p:ph type="body" idx="2"/>
          </p:nvPr>
        </p:nvSpPr>
        <p:spPr>
          <a:xfrm>
            <a:off x="4615536" y="1637991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62"/>
          <p:cNvSpPr txBox="1">
            <a:spLocks noGrp="1"/>
          </p:cNvSpPr>
          <p:nvPr>
            <p:ph type="body" idx="3"/>
          </p:nvPr>
        </p:nvSpPr>
        <p:spPr>
          <a:xfrm>
            <a:off x="4615536" y="2548246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62"/>
          <p:cNvSpPr txBox="1">
            <a:spLocks noGrp="1"/>
          </p:cNvSpPr>
          <p:nvPr>
            <p:ph type="body" idx="4"/>
          </p:nvPr>
        </p:nvSpPr>
        <p:spPr>
          <a:xfrm>
            <a:off x="4615536" y="3458500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62"/>
          <p:cNvSpPr txBox="1">
            <a:spLocks noGrp="1"/>
          </p:cNvSpPr>
          <p:nvPr>
            <p:ph type="body" idx="5"/>
          </p:nvPr>
        </p:nvSpPr>
        <p:spPr>
          <a:xfrm>
            <a:off x="4615536" y="4368755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62"/>
          <p:cNvSpPr txBox="1">
            <a:spLocks noGrp="1"/>
          </p:cNvSpPr>
          <p:nvPr>
            <p:ph type="body" idx="6"/>
          </p:nvPr>
        </p:nvSpPr>
        <p:spPr>
          <a:xfrm>
            <a:off x="4615536" y="5279010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923546" y="1721283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2"/>
          <p:cNvSpPr/>
          <p:nvPr/>
        </p:nvSpPr>
        <p:spPr>
          <a:xfrm>
            <a:off x="923546" y="2631537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923546" y="5362302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923546" y="3541792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923546" y="4452047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2"/>
          <p:cNvSpPr txBox="1">
            <a:spLocks noGrp="1"/>
          </p:cNvSpPr>
          <p:nvPr>
            <p:ph type="body" idx="7"/>
          </p:nvPr>
        </p:nvSpPr>
        <p:spPr>
          <a:xfrm>
            <a:off x="1120532" y="1815608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body" idx="8"/>
          </p:nvPr>
        </p:nvSpPr>
        <p:spPr>
          <a:xfrm>
            <a:off x="1120532" y="5456627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body" idx="9"/>
          </p:nvPr>
        </p:nvSpPr>
        <p:spPr>
          <a:xfrm>
            <a:off x="1120532" y="2725862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body" idx="13"/>
          </p:nvPr>
        </p:nvSpPr>
        <p:spPr>
          <a:xfrm>
            <a:off x="1120532" y="3636116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body" idx="14"/>
          </p:nvPr>
        </p:nvSpPr>
        <p:spPr>
          <a:xfrm>
            <a:off x="1120532" y="4546371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12" name="Google Shape;812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7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/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75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750"/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4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475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75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62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67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75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10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75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250"/>
                            </p:stCondLst>
                            <p:childTnLst>
                              <p:par>
                                <p:cTn id="2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75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75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20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2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30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10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75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75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75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975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25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075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75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Process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3"/>
          <p:cNvSpPr/>
          <p:nvPr/>
        </p:nvSpPr>
        <p:spPr>
          <a:xfrm>
            <a:off x="0" y="2909455"/>
            <a:ext cx="12193058" cy="1736436"/>
          </a:xfrm>
          <a:custGeom>
            <a:avLst/>
            <a:gdLst/>
            <a:ahLst/>
            <a:cxnLst/>
            <a:rect l="l" t="t" r="r" b="b"/>
            <a:pathLst>
              <a:path w="18288000" h="2604654" extrusionOk="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w="12700" cap="flat" cmpd="sng">
            <a:solidFill>
              <a:srgbClr val="8296B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3"/>
          <p:cNvSpPr/>
          <p:nvPr/>
        </p:nvSpPr>
        <p:spPr>
          <a:xfrm>
            <a:off x="1662014" y="4424382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3"/>
          <p:cNvSpPr/>
          <p:nvPr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63"/>
          <p:cNvSpPr/>
          <p:nvPr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3"/>
          <p:cNvSpPr/>
          <p:nvPr/>
        </p:nvSpPr>
        <p:spPr>
          <a:xfrm>
            <a:off x="6594396" y="3023270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63"/>
          <p:cNvSpPr/>
          <p:nvPr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63"/>
          <p:cNvSpPr/>
          <p:nvPr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6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body" idx="1"/>
          </p:nvPr>
        </p:nvSpPr>
        <p:spPr>
          <a:xfrm>
            <a:off x="2111212" y="1028733"/>
            <a:ext cx="6516829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63"/>
          <p:cNvSpPr/>
          <p:nvPr/>
        </p:nvSpPr>
        <p:spPr>
          <a:xfrm>
            <a:off x="1746704" y="4509066"/>
            <a:ext cx="304827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63"/>
          <p:cNvSpPr/>
          <p:nvPr/>
        </p:nvSpPr>
        <p:spPr>
          <a:xfrm>
            <a:off x="3390832" y="3458232"/>
            <a:ext cx="304827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63"/>
          <p:cNvSpPr/>
          <p:nvPr/>
        </p:nvSpPr>
        <p:spPr>
          <a:xfrm>
            <a:off x="5034959" y="4158787"/>
            <a:ext cx="304827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63"/>
          <p:cNvSpPr/>
          <p:nvPr/>
        </p:nvSpPr>
        <p:spPr>
          <a:xfrm>
            <a:off x="6679086" y="3107954"/>
            <a:ext cx="304827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63"/>
          <p:cNvSpPr/>
          <p:nvPr/>
        </p:nvSpPr>
        <p:spPr>
          <a:xfrm>
            <a:off x="8323213" y="3808509"/>
            <a:ext cx="304827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3"/>
          <p:cNvSpPr/>
          <p:nvPr/>
        </p:nvSpPr>
        <p:spPr>
          <a:xfrm>
            <a:off x="9967341" y="2757676"/>
            <a:ext cx="304827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63"/>
          <p:cNvSpPr txBox="1">
            <a:spLocks noGrp="1"/>
          </p:cNvSpPr>
          <p:nvPr>
            <p:ph type="body" idx="2"/>
          </p:nvPr>
        </p:nvSpPr>
        <p:spPr>
          <a:xfrm>
            <a:off x="552705" y="4999455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body" idx="3"/>
          </p:nvPr>
        </p:nvSpPr>
        <p:spPr>
          <a:xfrm>
            <a:off x="546934" y="5503217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818903" y="543827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4"/>
          </p:nvPr>
        </p:nvSpPr>
        <p:spPr>
          <a:xfrm>
            <a:off x="2179734" y="2777971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6" name="Google Shape;836;p63"/>
          <p:cNvSpPr txBox="1">
            <a:spLocks noGrp="1"/>
          </p:cNvSpPr>
          <p:nvPr>
            <p:ph type="body" idx="5"/>
          </p:nvPr>
        </p:nvSpPr>
        <p:spPr>
          <a:xfrm>
            <a:off x="2173963" y="1905181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2445932" y="275767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63"/>
          <p:cNvSpPr txBox="1">
            <a:spLocks noGrp="1"/>
          </p:cNvSpPr>
          <p:nvPr>
            <p:ph type="body" idx="6"/>
          </p:nvPr>
        </p:nvSpPr>
        <p:spPr>
          <a:xfrm>
            <a:off x="3854249" y="4658522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63"/>
          <p:cNvSpPr txBox="1">
            <a:spLocks noGrp="1"/>
          </p:cNvSpPr>
          <p:nvPr>
            <p:ph type="body" idx="7"/>
          </p:nvPr>
        </p:nvSpPr>
        <p:spPr>
          <a:xfrm>
            <a:off x="3848477" y="5162284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63"/>
          <p:cNvSpPr/>
          <p:nvPr/>
        </p:nvSpPr>
        <p:spPr>
          <a:xfrm>
            <a:off x="4120447" y="50973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63"/>
          <p:cNvSpPr txBox="1">
            <a:spLocks noGrp="1"/>
          </p:cNvSpPr>
          <p:nvPr>
            <p:ph type="body" idx="8"/>
          </p:nvPr>
        </p:nvSpPr>
        <p:spPr>
          <a:xfrm>
            <a:off x="5475849" y="2473411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63"/>
          <p:cNvSpPr txBox="1">
            <a:spLocks noGrp="1"/>
          </p:cNvSpPr>
          <p:nvPr>
            <p:ph type="body" idx="9"/>
          </p:nvPr>
        </p:nvSpPr>
        <p:spPr>
          <a:xfrm>
            <a:off x="5470078" y="1600621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3" name="Google Shape;843;p63"/>
          <p:cNvSpPr/>
          <p:nvPr/>
        </p:nvSpPr>
        <p:spPr>
          <a:xfrm>
            <a:off x="5742047" y="245311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63"/>
          <p:cNvSpPr txBox="1">
            <a:spLocks noGrp="1"/>
          </p:cNvSpPr>
          <p:nvPr>
            <p:ph type="body" idx="13"/>
          </p:nvPr>
        </p:nvSpPr>
        <p:spPr>
          <a:xfrm>
            <a:off x="7133266" y="4299008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5" name="Google Shape;845;p63"/>
          <p:cNvSpPr txBox="1">
            <a:spLocks noGrp="1"/>
          </p:cNvSpPr>
          <p:nvPr>
            <p:ph type="body" idx="14"/>
          </p:nvPr>
        </p:nvSpPr>
        <p:spPr>
          <a:xfrm>
            <a:off x="7127494" y="4802770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7399464" y="4737832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63"/>
          <p:cNvSpPr txBox="1">
            <a:spLocks noGrp="1"/>
          </p:cNvSpPr>
          <p:nvPr>
            <p:ph type="body" idx="15"/>
          </p:nvPr>
        </p:nvSpPr>
        <p:spPr>
          <a:xfrm>
            <a:off x="8764104" y="2112953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854"/>
              <a:buChar char="•"/>
              <a:defRPr sz="1854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body" idx="16"/>
          </p:nvPr>
        </p:nvSpPr>
        <p:spPr>
          <a:xfrm>
            <a:off x="8758333" y="1240163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9" name="Google Shape;849;p63"/>
          <p:cNvSpPr/>
          <p:nvPr/>
        </p:nvSpPr>
        <p:spPr>
          <a:xfrm>
            <a:off x="9030302" y="2092658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0" name="Google Shape;850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4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25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7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25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75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2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750"/>
                            </p:stCondLst>
                            <p:childTnLst>
                              <p:par>
                                <p:cTn id="2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2250"/>
                            </p:stCondLst>
                            <p:childTnLst>
                              <p:par>
                                <p:cTn id="21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2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3750"/>
                            </p:stCondLst>
                            <p:childTnLst>
                              <p:par>
                                <p:cTn id="2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4250"/>
                            </p:stCondLst>
                            <p:childTnLst>
                              <p:par>
                                <p:cTn id="2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4750"/>
                            </p:stCondLst>
                            <p:childTnLst>
                              <p:par>
                                <p:cTn id="23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250"/>
                            </p:stCondLst>
                            <p:childTnLst>
                              <p:par>
                                <p:cTn id="24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750"/>
                            </p:stCondLst>
                            <p:childTnLst>
                              <p:par>
                                <p:cTn id="24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72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775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825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875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2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97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02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07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1750"/>
                            </p:stCondLst>
                            <p:childTnLst>
                              <p:par>
                                <p:cTn id="29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2250"/>
                            </p:stCondLst>
                            <p:childTnLst>
                              <p:par>
                                <p:cTn id="29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2750"/>
                            </p:stCondLst>
                            <p:childTnLst>
                              <p:par>
                                <p:cTn id="30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3250"/>
                            </p:stCondLst>
                            <p:childTnLst>
                              <p:par>
                                <p:cTn id="30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3750"/>
                            </p:stCondLst>
                            <p:childTnLst>
                              <p:par>
                                <p:cTn id="30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4250"/>
                            </p:stCondLst>
                            <p:childTnLst>
                              <p:par>
                                <p:cTn id="31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4750"/>
                            </p:stCondLst>
                            <p:childTnLst>
                              <p:par>
                                <p:cTn id="31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250"/>
                            </p:stCondLst>
                            <p:childTnLst>
                              <p:par>
                                <p:cTn id="32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750"/>
                            </p:stCondLst>
                            <p:childTnLst>
                              <p:par>
                                <p:cTn id="32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725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775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825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875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9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9750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025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075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125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1750"/>
                            </p:stCondLst>
                            <p:childTnLst>
                              <p:par>
                                <p:cTn id="37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2250"/>
                            </p:stCondLst>
                            <p:childTnLst>
                              <p:par>
                                <p:cTn id="37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2750"/>
                            </p:stCondLst>
                            <p:childTnLst>
                              <p:par>
                                <p:cTn id="37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3250"/>
                            </p:stCondLst>
                            <p:childTnLst>
                              <p:par>
                                <p:cTn id="38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3750"/>
                            </p:stCondLst>
                            <p:childTnLst>
                              <p:par>
                                <p:cTn id="38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4250"/>
                            </p:stCondLst>
                            <p:childTnLst>
                              <p:par>
                                <p:cTn id="39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4750"/>
                            </p:stCondLst>
                            <p:childTnLst>
                              <p:par>
                                <p:cTn id="39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5250"/>
                            </p:stCondLst>
                            <p:childTnLst>
                              <p:par>
                                <p:cTn id="39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5750"/>
                            </p:stCondLst>
                            <p:childTnLst>
                              <p:par>
                                <p:cTn id="40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72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77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8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875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9250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97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250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75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125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1750"/>
                            </p:stCondLst>
                            <p:childTnLst>
                              <p:par>
                                <p:cTn id="44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2250"/>
                            </p:stCondLst>
                            <p:childTnLst>
                              <p:par>
                                <p:cTn id="45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2750"/>
                            </p:stCondLst>
                            <p:childTnLst>
                              <p:par>
                                <p:cTn id="45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3250"/>
                            </p:stCondLst>
                            <p:childTnLst>
                              <p:par>
                                <p:cTn id="46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3750"/>
                            </p:stCondLst>
                            <p:childTnLst>
                              <p:par>
                                <p:cTn id="46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4250"/>
                            </p:stCondLst>
                            <p:childTnLst>
                              <p:par>
                                <p:cTn id="46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4750"/>
                            </p:stCondLst>
                            <p:childTnLst>
                              <p:par>
                                <p:cTn id="4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5250"/>
                            </p:stCondLst>
                            <p:childTnLst>
                              <p:par>
                                <p:cTn id="47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5750"/>
                            </p:stCondLst>
                            <p:childTnLst>
                              <p:par>
                                <p:cTn id="48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7250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775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8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875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925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975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60250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6075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61250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 1">
  <p:cSld name="Loop 1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6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6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5" name="Google Shape;855;p6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64"/>
          <p:cNvSpPr/>
          <p:nvPr/>
        </p:nvSpPr>
        <p:spPr>
          <a:xfrm rot="10800000">
            <a:off x="5941697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4"/>
          <p:cNvSpPr/>
          <p:nvPr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4"/>
          <p:cNvSpPr/>
          <p:nvPr/>
        </p:nvSpPr>
        <p:spPr>
          <a:xfrm rot="-54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4"/>
          <p:cNvSpPr/>
          <p:nvPr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4"/>
          <p:cNvSpPr/>
          <p:nvPr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4"/>
          <p:cNvSpPr/>
          <p:nvPr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4"/>
          <p:cNvSpPr/>
          <p:nvPr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4"/>
          <p:cNvSpPr/>
          <p:nvPr/>
        </p:nvSpPr>
        <p:spPr>
          <a:xfrm rot="-5400000">
            <a:off x="4775664" y="2849590"/>
            <a:ext cx="1165980" cy="1166081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4"/>
          <p:cNvSpPr/>
          <p:nvPr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4"/>
          <p:cNvSpPr/>
          <p:nvPr/>
        </p:nvSpPr>
        <p:spPr>
          <a:xfrm rot="-5400000">
            <a:off x="3609582" y="2849590"/>
            <a:ext cx="1165980" cy="1166081"/>
          </a:xfrm>
          <a:prstGeom prst="rtTriangl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4"/>
          <p:cNvSpPr/>
          <p:nvPr/>
        </p:nvSpPr>
        <p:spPr>
          <a:xfrm rot="5400000">
            <a:off x="6168437" y="3550362"/>
            <a:ext cx="240026" cy="269642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4"/>
          <p:cNvSpPr/>
          <p:nvPr/>
        </p:nvSpPr>
        <p:spPr>
          <a:xfrm rot="10800000">
            <a:off x="6168426" y="4247059"/>
            <a:ext cx="240048" cy="269619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4"/>
          <p:cNvSpPr/>
          <p:nvPr/>
        </p:nvSpPr>
        <p:spPr>
          <a:xfrm rot="-5400000">
            <a:off x="5427390" y="4247048"/>
            <a:ext cx="240026" cy="269642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5412582" y="3565169"/>
            <a:ext cx="240048" cy="269619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4"/>
          <p:cNvSpPr>
            <a:spLocks noGrp="1"/>
          </p:cNvSpPr>
          <p:nvPr>
            <p:ph type="pic" idx="2"/>
          </p:nvPr>
        </p:nvSpPr>
        <p:spPr>
          <a:xfrm>
            <a:off x="6599179" y="2943639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4" name="Google Shape;874;p64"/>
          <p:cNvSpPr>
            <a:spLocks noGrp="1"/>
          </p:cNvSpPr>
          <p:nvPr>
            <p:ph type="pic" idx="3"/>
          </p:nvPr>
        </p:nvSpPr>
        <p:spPr>
          <a:xfrm>
            <a:off x="6599179" y="4675680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64"/>
          <p:cNvSpPr>
            <a:spLocks noGrp="1"/>
          </p:cNvSpPr>
          <p:nvPr>
            <p:ph type="pic" idx="4"/>
          </p:nvPr>
        </p:nvSpPr>
        <p:spPr>
          <a:xfrm>
            <a:off x="4857311" y="4675680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64"/>
          <p:cNvSpPr>
            <a:spLocks noGrp="1"/>
          </p:cNvSpPr>
          <p:nvPr>
            <p:ph type="pic" idx="5"/>
          </p:nvPr>
        </p:nvSpPr>
        <p:spPr>
          <a:xfrm>
            <a:off x="4857311" y="2943639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64"/>
          <p:cNvSpPr txBox="1">
            <a:spLocks noGrp="1"/>
          </p:cNvSpPr>
          <p:nvPr>
            <p:ph type="body" idx="6"/>
          </p:nvPr>
        </p:nvSpPr>
        <p:spPr>
          <a:xfrm>
            <a:off x="7141647" y="2873826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4"/>
          <p:cNvSpPr txBox="1">
            <a:spLocks noGrp="1"/>
          </p:cNvSpPr>
          <p:nvPr>
            <p:ph type="body" idx="7"/>
          </p:nvPr>
        </p:nvSpPr>
        <p:spPr>
          <a:xfrm>
            <a:off x="7141647" y="3265715"/>
            <a:ext cx="4374976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9" name="Google Shape;879;p64"/>
          <p:cNvSpPr txBox="1">
            <a:spLocks noGrp="1"/>
          </p:cNvSpPr>
          <p:nvPr>
            <p:ph type="body" idx="8"/>
          </p:nvPr>
        </p:nvSpPr>
        <p:spPr>
          <a:xfrm>
            <a:off x="5989123" y="5225143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64"/>
          <p:cNvSpPr txBox="1">
            <a:spLocks noGrp="1"/>
          </p:cNvSpPr>
          <p:nvPr>
            <p:ph type="body" idx="9"/>
          </p:nvPr>
        </p:nvSpPr>
        <p:spPr>
          <a:xfrm>
            <a:off x="5989123" y="5617033"/>
            <a:ext cx="4374976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64"/>
          <p:cNvSpPr txBox="1">
            <a:spLocks noGrp="1"/>
          </p:cNvSpPr>
          <p:nvPr>
            <p:ph type="body" idx="13"/>
          </p:nvPr>
        </p:nvSpPr>
        <p:spPr>
          <a:xfrm>
            <a:off x="855852" y="4108913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64"/>
          <p:cNvSpPr txBox="1">
            <a:spLocks noGrp="1"/>
          </p:cNvSpPr>
          <p:nvPr>
            <p:ph type="body" idx="14"/>
          </p:nvPr>
        </p:nvSpPr>
        <p:spPr>
          <a:xfrm>
            <a:off x="512883" y="4500803"/>
            <a:ext cx="4222891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3" name="Google Shape;883;p64"/>
          <p:cNvSpPr txBox="1">
            <a:spLocks noGrp="1"/>
          </p:cNvSpPr>
          <p:nvPr>
            <p:ph type="body" idx="15"/>
          </p:nvPr>
        </p:nvSpPr>
        <p:spPr>
          <a:xfrm>
            <a:off x="2007421" y="1733189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4" name="Google Shape;884;p64"/>
          <p:cNvSpPr txBox="1">
            <a:spLocks noGrp="1"/>
          </p:cNvSpPr>
          <p:nvPr>
            <p:ph type="body" idx="16"/>
          </p:nvPr>
        </p:nvSpPr>
        <p:spPr>
          <a:xfrm>
            <a:off x="1664452" y="2125079"/>
            <a:ext cx="4222891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85" name="Google Shape;885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0000"/>
                            </p:stCondLst>
                            <p:childTnLst>
                              <p:par>
                                <p:cTn id="30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3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31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2000"/>
                            </p:stCondLst>
                            <p:childTnLst>
                              <p:par>
                                <p:cTn id="32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oints 2">
  <p:cSld name="4 Points 2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5"/>
          <p:cNvGrpSpPr/>
          <p:nvPr/>
        </p:nvGrpSpPr>
        <p:grpSpPr>
          <a:xfrm>
            <a:off x="483958" y="1988581"/>
            <a:ext cx="11708043" cy="1650504"/>
            <a:chOff x="725872" y="2982872"/>
            <a:chExt cx="17560541" cy="2475756"/>
          </a:xfrm>
        </p:grpSpPr>
        <p:sp>
          <p:nvSpPr>
            <p:cNvPr id="888" name="Google Shape;888;p65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5"/>
            <p:cNvSpPr/>
            <p:nvPr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5"/>
            <p:cNvSpPr/>
            <p:nvPr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65"/>
          <p:cNvGrpSpPr/>
          <p:nvPr/>
        </p:nvGrpSpPr>
        <p:grpSpPr>
          <a:xfrm>
            <a:off x="325280" y="2909557"/>
            <a:ext cx="11866721" cy="888193"/>
            <a:chOff x="487876" y="4364335"/>
            <a:chExt cx="17798537" cy="1332289"/>
          </a:xfrm>
        </p:grpSpPr>
        <p:sp>
          <p:nvSpPr>
            <p:cNvPr id="892" name="Google Shape;892;p65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5"/>
            <p:cNvSpPr/>
            <p:nvPr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5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65"/>
          <p:cNvGrpSpPr/>
          <p:nvPr/>
        </p:nvGrpSpPr>
        <p:grpSpPr>
          <a:xfrm>
            <a:off x="483958" y="3989855"/>
            <a:ext cx="11708043" cy="1650504"/>
            <a:chOff x="725872" y="5984782"/>
            <a:chExt cx="17560541" cy="2475756"/>
          </a:xfrm>
        </p:grpSpPr>
        <p:sp>
          <p:nvSpPr>
            <p:cNvPr id="896" name="Google Shape;896;p65"/>
            <p:cNvSpPr/>
            <p:nvPr/>
          </p:nvSpPr>
          <p:spPr>
            <a:xfrm rot="10800000" flipH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5"/>
            <p:cNvSpPr/>
            <p:nvPr/>
          </p:nvSpPr>
          <p:spPr>
            <a:xfrm rot="10800000" flipH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5"/>
            <p:cNvSpPr/>
            <p:nvPr/>
          </p:nvSpPr>
          <p:spPr>
            <a:xfrm rot="10800000" flipH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65"/>
          <p:cNvGrpSpPr/>
          <p:nvPr/>
        </p:nvGrpSpPr>
        <p:grpSpPr>
          <a:xfrm>
            <a:off x="325280" y="3831191"/>
            <a:ext cx="11866721" cy="888193"/>
            <a:chOff x="487876" y="5746786"/>
            <a:chExt cx="17798537" cy="1332289"/>
          </a:xfrm>
        </p:grpSpPr>
        <p:sp>
          <p:nvSpPr>
            <p:cNvPr id="900" name="Google Shape;900;p65"/>
            <p:cNvSpPr/>
            <p:nvPr/>
          </p:nvSpPr>
          <p:spPr>
            <a:xfrm rot="10800000" flipH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5"/>
            <p:cNvSpPr/>
            <p:nvPr/>
          </p:nvSpPr>
          <p:spPr>
            <a:xfrm rot="10800000" flipH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5"/>
            <p:cNvSpPr/>
            <p:nvPr/>
          </p:nvSpPr>
          <p:spPr>
            <a:xfrm rot="-5400000" flipH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p6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6" name="Google Shape;906;p6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7" name="Google Shape;907;p6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65"/>
          <p:cNvSpPr>
            <a:spLocks noGrp="1"/>
          </p:cNvSpPr>
          <p:nvPr>
            <p:ph type="pic" idx="2"/>
          </p:nvPr>
        </p:nvSpPr>
        <p:spPr>
          <a:xfrm>
            <a:off x="7199747" y="2220269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5"/>
          <p:cNvSpPr>
            <a:spLocks noGrp="1"/>
          </p:cNvSpPr>
          <p:nvPr>
            <p:ph type="pic" idx="3"/>
          </p:nvPr>
        </p:nvSpPr>
        <p:spPr>
          <a:xfrm>
            <a:off x="7199747" y="3138210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0" name="Google Shape;910;p65"/>
          <p:cNvSpPr>
            <a:spLocks noGrp="1"/>
          </p:cNvSpPr>
          <p:nvPr>
            <p:ph type="pic" idx="4"/>
          </p:nvPr>
        </p:nvSpPr>
        <p:spPr>
          <a:xfrm>
            <a:off x="7199747" y="4047801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5"/>
          <p:cNvSpPr>
            <a:spLocks noGrp="1"/>
          </p:cNvSpPr>
          <p:nvPr>
            <p:ph type="pic" idx="5"/>
          </p:nvPr>
        </p:nvSpPr>
        <p:spPr>
          <a:xfrm>
            <a:off x="7199747" y="4957392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2" name="Google Shape;912;p65"/>
          <p:cNvSpPr txBox="1">
            <a:spLocks noGrp="1"/>
          </p:cNvSpPr>
          <p:nvPr>
            <p:ph type="body" idx="6"/>
          </p:nvPr>
        </p:nvSpPr>
        <p:spPr>
          <a:xfrm>
            <a:off x="7715354" y="2032665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3" name="Google Shape;913;p65"/>
          <p:cNvSpPr txBox="1">
            <a:spLocks noGrp="1"/>
          </p:cNvSpPr>
          <p:nvPr>
            <p:ph type="body" idx="7"/>
          </p:nvPr>
        </p:nvSpPr>
        <p:spPr>
          <a:xfrm>
            <a:off x="7715354" y="2962109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4" name="Google Shape;914;p65"/>
          <p:cNvSpPr txBox="1">
            <a:spLocks noGrp="1"/>
          </p:cNvSpPr>
          <p:nvPr>
            <p:ph type="body" idx="8"/>
          </p:nvPr>
        </p:nvSpPr>
        <p:spPr>
          <a:xfrm>
            <a:off x="7715354" y="3879073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5" name="Google Shape;915;p65"/>
          <p:cNvSpPr txBox="1">
            <a:spLocks noGrp="1"/>
          </p:cNvSpPr>
          <p:nvPr>
            <p:ph type="body" idx="9"/>
          </p:nvPr>
        </p:nvSpPr>
        <p:spPr>
          <a:xfrm>
            <a:off x="7715354" y="4796373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6" name="Google Shape;916;p65"/>
          <p:cNvSpPr txBox="1">
            <a:spLocks noGrp="1"/>
          </p:cNvSpPr>
          <p:nvPr>
            <p:ph type="body" idx="13"/>
          </p:nvPr>
        </p:nvSpPr>
        <p:spPr>
          <a:xfrm>
            <a:off x="694931" y="2014562"/>
            <a:ext cx="4560902" cy="147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4136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14"/>
              <a:buChar char="•"/>
              <a:defRPr sz="291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7" name="Google Shape;917;p65"/>
          <p:cNvSpPr txBox="1">
            <a:spLocks noGrp="1"/>
          </p:cNvSpPr>
          <p:nvPr>
            <p:ph type="body" idx="14"/>
          </p:nvPr>
        </p:nvSpPr>
        <p:spPr>
          <a:xfrm>
            <a:off x="694931" y="4211307"/>
            <a:ext cx="4560902" cy="17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8" name="Google Shape;91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1">
  <p:cSld name="6 Points 1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6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3" name="Google Shape;923;p6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6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6149804" y="2190480"/>
            <a:ext cx="91932" cy="466752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66"/>
          <p:cNvSpPr/>
          <p:nvPr/>
        </p:nvSpPr>
        <p:spPr>
          <a:xfrm>
            <a:off x="5551182" y="3790919"/>
            <a:ext cx="90826" cy="306708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66"/>
          <p:cNvSpPr/>
          <p:nvPr/>
        </p:nvSpPr>
        <p:spPr>
          <a:xfrm>
            <a:off x="6548885" y="4461746"/>
            <a:ext cx="91932" cy="2396254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66"/>
          <p:cNvSpPr/>
          <p:nvPr/>
        </p:nvSpPr>
        <p:spPr>
          <a:xfrm rot="-54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6"/>
          <p:cNvSpPr/>
          <p:nvPr/>
        </p:nvSpPr>
        <p:spPr>
          <a:xfrm>
            <a:off x="747465" y="2983786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66"/>
          <p:cNvSpPr/>
          <p:nvPr/>
        </p:nvSpPr>
        <p:spPr>
          <a:xfrm>
            <a:off x="2463513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66"/>
          <p:cNvSpPr/>
          <p:nvPr/>
        </p:nvSpPr>
        <p:spPr>
          <a:xfrm>
            <a:off x="10565276" y="3448592"/>
            <a:ext cx="775922" cy="7758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66"/>
          <p:cNvSpPr/>
          <p:nvPr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6"/>
          <p:cNvSpPr/>
          <p:nvPr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66"/>
          <p:cNvSpPr/>
          <p:nvPr/>
        </p:nvSpPr>
        <p:spPr>
          <a:xfrm rot="-5400000">
            <a:off x="4506565" y="2418693"/>
            <a:ext cx="91201" cy="4177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66"/>
          <p:cNvSpPr/>
          <p:nvPr/>
        </p:nvSpPr>
        <p:spPr>
          <a:xfrm rot="-54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66"/>
          <p:cNvSpPr/>
          <p:nvPr/>
        </p:nvSpPr>
        <p:spPr>
          <a:xfrm rot="-54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66"/>
          <p:cNvSpPr/>
          <p:nvPr/>
        </p:nvSpPr>
        <p:spPr>
          <a:xfrm rot="-5400000">
            <a:off x="8085623" y="1256478"/>
            <a:ext cx="91200" cy="5160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66"/>
          <p:cNvSpPr/>
          <p:nvPr/>
        </p:nvSpPr>
        <p:spPr>
          <a:xfrm rot="-54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66"/>
          <p:cNvSpPr/>
          <p:nvPr/>
        </p:nvSpPr>
        <p:spPr>
          <a:xfrm rot="-5400000">
            <a:off x="6150533" y="2190475"/>
            <a:ext cx="91200" cy="91208"/>
          </a:xfrm>
          <a:prstGeom prst="rtTriangle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66"/>
          <p:cNvSpPr/>
          <p:nvPr/>
        </p:nvSpPr>
        <p:spPr>
          <a:xfrm rot="-5400000">
            <a:off x="6350074" y="3326111"/>
            <a:ext cx="91200" cy="91208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66"/>
          <p:cNvSpPr/>
          <p:nvPr/>
        </p:nvSpPr>
        <p:spPr>
          <a:xfrm rot="-5400000">
            <a:off x="6549615" y="4461742"/>
            <a:ext cx="91200" cy="91208"/>
          </a:xfrm>
          <a:prstGeom prst="rtTriangle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6"/>
          <p:cNvSpPr/>
          <p:nvPr/>
        </p:nvSpPr>
        <p:spPr>
          <a:xfrm rot="5400000" flipH="1">
            <a:off x="5550804" y="3790916"/>
            <a:ext cx="91200" cy="91208"/>
          </a:xfrm>
          <a:prstGeom prst="rtTriangle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66"/>
          <p:cNvSpPr/>
          <p:nvPr/>
        </p:nvSpPr>
        <p:spPr>
          <a:xfrm rot="5400000" flipH="1">
            <a:off x="5950267" y="2692396"/>
            <a:ext cx="91200" cy="91208"/>
          </a:xfrm>
          <a:prstGeom prst="rtTriangle">
            <a:avLst/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6"/>
          <p:cNvSpPr/>
          <p:nvPr/>
        </p:nvSpPr>
        <p:spPr>
          <a:xfrm rot="5400000" flipH="1">
            <a:off x="5751539" y="4889436"/>
            <a:ext cx="91200" cy="91208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66"/>
          <p:cNvSpPr>
            <a:spLocks noGrp="1"/>
          </p:cNvSpPr>
          <p:nvPr>
            <p:ph type="pic" idx="2"/>
          </p:nvPr>
        </p:nvSpPr>
        <p:spPr>
          <a:xfrm>
            <a:off x="2666712" y="205133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0" name="Google Shape;950;p66"/>
          <p:cNvSpPr>
            <a:spLocks noGrp="1"/>
          </p:cNvSpPr>
          <p:nvPr>
            <p:ph type="pic" idx="3"/>
          </p:nvPr>
        </p:nvSpPr>
        <p:spPr>
          <a:xfrm>
            <a:off x="9160560" y="255325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1" name="Google Shape;951;p66"/>
          <p:cNvSpPr>
            <a:spLocks noGrp="1"/>
          </p:cNvSpPr>
          <p:nvPr>
            <p:ph type="pic" idx="4"/>
          </p:nvPr>
        </p:nvSpPr>
        <p:spPr>
          <a:xfrm>
            <a:off x="950665" y="3186967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2" name="Google Shape;952;p66"/>
          <p:cNvSpPr>
            <a:spLocks noGrp="1"/>
          </p:cNvSpPr>
          <p:nvPr>
            <p:ph type="pic" idx="5"/>
          </p:nvPr>
        </p:nvSpPr>
        <p:spPr>
          <a:xfrm>
            <a:off x="1974459" y="4322601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3" name="Google Shape;953;p66"/>
          <p:cNvSpPr>
            <a:spLocks noGrp="1"/>
          </p:cNvSpPr>
          <p:nvPr>
            <p:ph type="pic" idx="6"/>
          </p:nvPr>
        </p:nvSpPr>
        <p:spPr>
          <a:xfrm>
            <a:off x="10768476" y="365177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4" name="Google Shape;954;p66"/>
          <p:cNvSpPr>
            <a:spLocks noGrp="1"/>
          </p:cNvSpPr>
          <p:nvPr>
            <p:ph type="pic" idx="7"/>
          </p:nvPr>
        </p:nvSpPr>
        <p:spPr>
          <a:xfrm>
            <a:off x="9548520" y="475029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5" name="Google Shape;955;p66"/>
          <p:cNvSpPr txBox="1">
            <a:spLocks noGrp="1"/>
          </p:cNvSpPr>
          <p:nvPr>
            <p:ph type="body" idx="8"/>
          </p:nvPr>
        </p:nvSpPr>
        <p:spPr>
          <a:xfrm>
            <a:off x="3239435" y="1764680"/>
            <a:ext cx="280203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6" name="Google Shape;956;p66"/>
          <p:cNvSpPr txBox="1">
            <a:spLocks noGrp="1"/>
          </p:cNvSpPr>
          <p:nvPr>
            <p:ph type="body" idx="9"/>
          </p:nvPr>
        </p:nvSpPr>
        <p:spPr>
          <a:xfrm>
            <a:off x="3237896" y="2307114"/>
            <a:ext cx="2513639" cy="67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7" name="Google Shape;957;p66"/>
          <p:cNvSpPr txBox="1">
            <a:spLocks noGrp="1"/>
          </p:cNvSpPr>
          <p:nvPr>
            <p:ph type="body" idx="13"/>
          </p:nvPr>
        </p:nvSpPr>
        <p:spPr>
          <a:xfrm>
            <a:off x="1529692" y="2901480"/>
            <a:ext cx="3735493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66"/>
          <p:cNvSpPr txBox="1">
            <a:spLocks noGrp="1"/>
          </p:cNvSpPr>
          <p:nvPr>
            <p:ph type="body" idx="14"/>
          </p:nvPr>
        </p:nvSpPr>
        <p:spPr>
          <a:xfrm>
            <a:off x="1528153" y="3443914"/>
            <a:ext cx="3746268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9" name="Google Shape;959;p66"/>
          <p:cNvSpPr txBox="1">
            <a:spLocks noGrp="1"/>
          </p:cNvSpPr>
          <p:nvPr>
            <p:ph type="body" idx="15"/>
          </p:nvPr>
        </p:nvSpPr>
        <p:spPr>
          <a:xfrm>
            <a:off x="2548720" y="4037112"/>
            <a:ext cx="280203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0" name="Google Shape;960;p66"/>
          <p:cNvSpPr txBox="1">
            <a:spLocks noGrp="1"/>
          </p:cNvSpPr>
          <p:nvPr>
            <p:ph type="body" idx="16"/>
          </p:nvPr>
        </p:nvSpPr>
        <p:spPr>
          <a:xfrm>
            <a:off x="2547181" y="4579546"/>
            <a:ext cx="2782663" cy="67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1" name="Google Shape;961;p66"/>
          <p:cNvSpPr txBox="1">
            <a:spLocks noGrp="1"/>
          </p:cNvSpPr>
          <p:nvPr>
            <p:ph type="body" idx="17"/>
          </p:nvPr>
        </p:nvSpPr>
        <p:spPr>
          <a:xfrm>
            <a:off x="6555813" y="2271802"/>
            <a:ext cx="2401547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2" name="Google Shape;962;p66"/>
          <p:cNvSpPr txBox="1">
            <a:spLocks noGrp="1"/>
          </p:cNvSpPr>
          <p:nvPr>
            <p:ph type="body" idx="18"/>
          </p:nvPr>
        </p:nvSpPr>
        <p:spPr>
          <a:xfrm>
            <a:off x="6548886" y="2783600"/>
            <a:ext cx="2408474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3" name="Google Shape;963;p66"/>
          <p:cNvSpPr txBox="1">
            <a:spLocks noGrp="1"/>
          </p:cNvSpPr>
          <p:nvPr>
            <p:ph type="body" idx="19"/>
          </p:nvPr>
        </p:nvSpPr>
        <p:spPr>
          <a:xfrm>
            <a:off x="6835502" y="3339099"/>
            <a:ext cx="3704195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4" name="Google Shape;964;p66"/>
          <p:cNvSpPr txBox="1">
            <a:spLocks noGrp="1"/>
          </p:cNvSpPr>
          <p:nvPr>
            <p:ph type="body" idx="20"/>
          </p:nvPr>
        </p:nvSpPr>
        <p:spPr>
          <a:xfrm>
            <a:off x="6824817" y="3850897"/>
            <a:ext cx="3714880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5" name="Google Shape;965;p66"/>
          <p:cNvSpPr txBox="1">
            <a:spLocks noGrp="1"/>
          </p:cNvSpPr>
          <p:nvPr>
            <p:ph type="body" idx="21"/>
          </p:nvPr>
        </p:nvSpPr>
        <p:spPr>
          <a:xfrm>
            <a:off x="6833456" y="4468842"/>
            <a:ext cx="2493035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66"/>
          <p:cNvSpPr txBox="1">
            <a:spLocks noGrp="1"/>
          </p:cNvSpPr>
          <p:nvPr>
            <p:ph type="body" idx="22"/>
          </p:nvPr>
        </p:nvSpPr>
        <p:spPr>
          <a:xfrm>
            <a:off x="6826265" y="4980640"/>
            <a:ext cx="2500227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7" name="Google Shape;967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9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32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1500"/>
                            </p:stCondLst>
                            <p:childTnLst>
                              <p:par>
                                <p:cTn id="32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33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3500"/>
                            </p:stCondLst>
                            <p:childTnLst>
                              <p:par>
                                <p:cTn id="3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3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500"/>
                            </p:stCondLst>
                            <p:childTnLst>
                              <p:par>
                                <p:cTn id="3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80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8500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9000"/>
                            </p:stCondLst>
                            <p:childTnLst>
                              <p:par>
                                <p:cTn id="46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9500"/>
                            </p:stCondLst>
                            <p:childTnLst>
                              <p:par>
                                <p:cTn id="46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0000"/>
                            </p:stCondLst>
                            <p:childTnLst>
                              <p:par>
                                <p:cTn id="47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0500"/>
                            </p:stCondLst>
                            <p:childTnLst>
                              <p:par>
                                <p:cTn id="47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1000"/>
                            </p:stCondLst>
                            <p:childTnLst>
                              <p:par>
                                <p:cTn id="48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31500"/>
                            </p:stCondLst>
                            <p:childTnLst>
                              <p:par>
                                <p:cTn id="48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32000"/>
                            </p:stCondLst>
                            <p:childTnLst>
                              <p:par>
                                <p:cTn id="48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32500"/>
                            </p:stCondLst>
                            <p:childTnLst>
                              <p:par>
                                <p:cTn id="49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33000"/>
                            </p:stCondLst>
                            <p:childTnLst>
                              <p:par>
                                <p:cTn id="49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2">
  <p:cSld name="6 Points 2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6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2" name="Google Shape;972;p6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3" name="Google Shape;973;p6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67"/>
          <p:cNvSpPr/>
          <p:nvPr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dist="101600" dir="2700000" algn="tl" rotWithShape="0">
              <a:srgbClr val="2E75B5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67"/>
          <p:cNvSpPr/>
          <p:nvPr/>
        </p:nvSpPr>
        <p:spPr>
          <a:xfrm>
            <a:off x="6911177" y="2464344"/>
            <a:ext cx="1113281" cy="11131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dist="101600" dir="2700000" algn="tl" rotWithShape="0">
              <a:srgbClr val="7B7B7B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67"/>
          <p:cNvSpPr/>
          <p:nvPr/>
        </p:nvSpPr>
        <p:spPr>
          <a:xfrm>
            <a:off x="6911177" y="4019490"/>
            <a:ext cx="1113281" cy="11131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700000" algn="tl" rotWithShape="0">
              <a:srgbClr val="C55A1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67"/>
          <p:cNvSpPr/>
          <p:nvPr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dist="101600" dir="2700000" algn="tl" rotWithShape="0">
              <a:srgbClr val="548135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67"/>
          <p:cNvSpPr/>
          <p:nvPr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01600" dir="2700000" algn="tl" rotWithShape="0">
              <a:srgbClr val="BF9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7"/>
          <p:cNvSpPr/>
          <p:nvPr/>
        </p:nvSpPr>
        <p:spPr>
          <a:xfrm>
            <a:off x="5539360" y="1652303"/>
            <a:ext cx="1113281" cy="111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700000" algn="tl" rotWithShape="0">
              <a:srgbClr val="2F5496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67"/>
          <p:cNvSpPr/>
          <p:nvPr/>
        </p:nvSpPr>
        <p:spPr>
          <a:xfrm>
            <a:off x="4927235" y="2639371"/>
            <a:ext cx="2337531" cy="2337328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dist="114300" dir="2700000" algn="tl" rotWithShape="0">
              <a:srgbClr val="8296B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7"/>
          <p:cNvSpPr txBox="1">
            <a:spLocks noGrp="1"/>
          </p:cNvSpPr>
          <p:nvPr>
            <p:ph type="body" idx="2"/>
          </p:nvPr>
        </p:nvSpPr>
        <p:spPr>
          <a:xfrm>
            <a:off x="8738395" y="1713494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2" name="Google Shape;982;p67"/>
          <p:cNvSpPr txBox="1">
            <a:spLocks noGrp="1"/>
          </p:cNvSpPr>
          <p:nvPr>
            <p:ph type="body" idx="3"/>
          </p:nvPr>
        </p:nvSpPr>
        <p:spPr>
          <a:xfrm>
            <a:off x="8738395" y="221725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67"/>
          <p:cNvSpPr/>
          <p:nvPr/>
        </p:nvSpPr>
        <p:spPr>
          <a:xfrm>
            <a:off x="8835163" y="215231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67"/>
          <p:cNvSpPr txBox="1">
            <a:spLocks noGrp="1"/>
          </p:cNvSpPr>
          <p:nvPr>
            <p:ph type="body" idx="4"/>
          </p:nvPr>
        </p:nvSpPr>
        <p:spPr>
          <a:xfrm>
            <a:off x="8738395" y="3230204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5" name="Google Shape;985;p67"/>
          <p:cNvSpPr txBox="1">
            <a:spLocks noGrp="1"/>
          </p:cNvSpPr>
          <p:nvPr>
            <p:ph type="body" idx="5"/>
          </p:nvPr>
        </p:nvSpPr>
        <p:spPr>
          <a:xfrm>
            <a:off x="8738395" y="373396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6" name="Google Shape;986;p67"/>
          <p:cNvSpPr/>
          <p:nvPr/>
        </p:nvSpPr>
        <p:spPr>
          <a:xfrm>
            <a:off x="8835163" y="3669028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7"/>
          <p:cNvSpPr txBox="1">
            <a:spLocks noGrp="1"/>
          </p:cNvSpPr>
          <p:nvPr>
            <p:ph type="body" idx="6"/>
          </p:nvPr>
        </p:nvSpPr>
        <p:spPr>
          <a:xfrm>
            <a:off x="8738395" y="4746915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8" name="Google Shape;988;p67"/>
          <p:cNvSpPr txBox="1">
            <a:spLocks noGrp="1"/>
          </p:cNvSpPr>
          <p:nvPr>
            <p:ph type="body" idx="7"/>
          </p:nvPr>
        </p:nvSpPr>
        <p:spPr>
          <a:xfrm>
            <a:off x="8738395" y="525067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9" name="Google Shape;989;p67"/>
          <p:cNvSpPr/>
          <p:nvPr/>
        </p:nvSpPr>
        <p:spPr>
          <a:xfrm>
            <a:off x="8835163" y="518573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67"/>
          <p:cNvSpPr txBox="1">
            <a:spLocks noGrp="1"/>
          </p:cNvSpPr>
          <p:nvPr>
            <p:ph type="body" idx="8"/>
          </p:nvPr>
        </p:nvSpPr>
        <p:spPr>
          <a:xfrm>
            <a:off x="491942" y="171562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854"/>
              <a:buChar char="•"/>
              <a:defRPr sz="1854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1" name="Google Shape;991;p67"/>
          <p:cNvSpPr txBox="1">
            <a:spLocks noGrp="1"/>
          </p:cNvSpPr>
          <p:nvPr>
            <p:ph type="body" idx="9"/>
          </p:nvPr>
        </p:nvSpPr>
        <p:spPr>
          <a:xfrm>
            <a:off x="478273" y="221938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2" name="Google Shape;992;p67"/>
          <p:cNvSpPr/>
          <p:nvPr/>
        </p:nvSpPr>
        <p:spPr>
          <a:xfrm>
            <a:off x="1432985" y="2154444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67"/>
          <p:cNvSpPr txBox="1">
            <a:spLocks noGrp="1"/>
          </p:cNvSpPr>
          <p:nvPr>
            <p:ph type="body" idx="13"/>
          </p:nvPr>
        </p:nvSpPr>
        <p:spPr>
          <a:xfrm>
            <a:off x="491942" y="323233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4" name="Google Shape;994;p67"/>
          <p:cNvSpPr txBox="1">
            <a:spLocks noGrp="1"/>
          </p:cNvSpPr>
          <p:nvPr>
            <p:ph type="body" idx="14"/>
          </p:nvPr>
        </p:nvSpPr>
        <p:spPr>
          <a:xfrm>
            <a:off x="478273" y="373609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5" name="Google Shape;995;p67"/>
          <p:cNvSpPr/>
          <p:nvPr/>
        </p:nvSpPr>
        <p:spPr>
          <a:xfrm>
            <a:off x="1432985" y="3671154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67"/>
          <p:cNvSpPr txBox="1">
            <a:spLocks noGrp="1"/>
          </p:cNvSpPr>
          <p:nvPr>
            <p:ph type="body" idx="15"/>
          </p:nvPr>
        </p:nvSpPr>
        <p:spPr>
          <a:xfrm>
            <a:off x="491942" y="474904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7" name="Google Shape;997;p67"/>
          <p:cNvSpPr txBox="1">
            <a:spLocks noGrp="1"/>
          </p:cNvSpPr>
          <p:nvPr>
            <p:ph type="body" idx="16"/>
          </p:nvPr>
        </p:nvSpPr>
        <p:spPr>
          <a:xfrm>
            <a:off x="478273" y="525280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67"/>
          <p:cNvSpPr/>
          <p:nvPr/>
        </p:nvSpPr>
        <p:spPr>
          <a:xfrm>
            <a:off x="1432985" y="5187864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67"/>
          <p:cNvSpPr/>
          <p:nvPr/>
        </p:nvSpPr>
        <p:spPr>
          <a:xfrm>
            <a:off x="6744891" y="1726795"/>
            <a:ext cx="1888169" cy="392291"/>
          </a:xfrm>
          <a:custGeom>
            <a:avLst/>
            <a:gdLst/>
            <a:ahLst/>
            <a:cxnLst/>
            <a:rect l="l" t="t" r="r" b="b"/>
            <a:pathLst>
              <a:path w="2656114" h="588436" extrusionOk="0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67"/>
          <p:cNvSpPr/>
          <p:nvPr/>
        </p:nvSpPr>
        <p:spPr>
          <a:xfrm rot="9807941">
            <a:off x="8212328" y="3365456"/>
            <a:ext cx="425666" cy="389796"/>
          </a:xfrm>
          <a:custGeom>
            <a:avLst/>
            <a:gdLst/>
            <a:ahLst/>
            <a:cxnLst/>
            <a:rect l="l" t="t" r="r" b="b"/>
            <a:pathLst>
              <a:path w="609600" h="972458" extrusionOk="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w="12700" cap="flat" cmpd="sng">
            <a:solidFill>
              <a:schemeClr val="accent3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67"/>
          <p:cNvSpPr/>
          <p:nvPr/>
        </p:nvSpPr>
        <p:spPr>
          <a:xfrm>
            <a:off x="3764365" y="5215467"/>
            <a:ext cx="1780574" cy="603973"/>
          </a:xfrm>
          <a:custGeom>
            <a:avLst/>
            <a:gdLst/>
            <a:ahLst/>
            <a:cxnLst/>
            <a:rect l="l" t="t" r="r" b="b"/>
            <a:pathLst>
              <a:path w="2670629" h="905959" extrusionOk="0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67"/>
          <p:cNvSpPr/>
          <p:nvPr/>
        </p:nvSpPr>
        <p:spPr>
          <a:xfrm>
            <a:off x="3696626" y="3686629"/>
            <a:ext cx="735454" cy="290285"/>
          </a:xfrm>
          <a:custGeom>
            <a:avLst/>
            <a:gdLst/>
            <a:ahLst/>
            <a:cxnLst/>
            <a:rect l="l" t="t" r="r" b="b"/>
            <a:pathLst>
              <a:path w="1103086" h="435428" extrusionOk="0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w="12700" cap="flat" cmpd="sng">
            <a:solidFill>
              <a:schemeClr val="accent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67"/>
          <p:cNvSpPr/>
          <p:nvPr/>
        </p:nvSpPr>
        <p:spPr>
          <a:xfrm>
            <a:off x="3720818" y="2140858"/>
            <a:ext cx="774163" cy="280609"/>
          </a:xfrm>
          <a:custGeom>
            <a:avLst/>
            <a:gdLst/>
            <a:ahLst/>
            <a:cxnLst/>
            <a:rect l="l" t="t" r="r" b="b"/>
            <a:pathLst>
              <a:path w="1161143" h="420914" extrusionOk="0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w="12700" cap="flat" cmpd="sng">
            <a:solidFill>
              <a:schemeClr val="accent6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67"/>
          <p:cNvSpPr/>
          <p:nvPr/>
        </p:nvSpPr>
        <p:spPr>
          <a:xfrm>
            <a:off x="7994376" y="5176762"/>
            <a:ext cx="638684" cy="127294"/>
          </a:xfrm>
          <a:custGeom>
            <a:avLst/>
            <a:gdLst/>
            <a:ahLst/>
            <a:cxnLst/>
            <a:rect l="l" t="t" r="r" b="b"/>
            <a:pathLst>
              <a:path w="957943" h="190941" extrusionOk="0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67"/>
          <p:cNvSpPr>
            <a:spLocks noGrp="1"/>
          </p:cNvSpPr>
          <p:nvPr>
            <p:ph type="pic" idx="17"/>
          </p:nvPr>
        </p:nvSpPr>
        <p:spPr>
          <a:xfrm>
            <a:off x="5882758" y="1974349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6" name="Google Shape;1006;p67"/>
          <p:cNvSpPr>
            <a:spLocks noGrp="1"/>
          </p:cNvSpPr>
          <p:nvPr>
            <p:ph type="pic" idx="18"/>
          </p:nvPr>
        </p:nvSpPr>
        <p:spPr>
          <a:xfrm>
            <a:off x="7264766" y="2798587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67"/>
          <p:cNvSpPr>
            <a:spLocks noGrp="1"/>
          </p:cNvSpPr>
          <p:nvPr>
            <p:ph type="pic" idx="19"/>
          </p:nvPr>
        </p:nvSpPr>
        <p:spPr>
          <a:xfrm>
            <a:off x="7264766" y="4353732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8" name="Google Shape;1008;p67"/>
          <p:cNvSpPr>
            <a:spLocks noGrp="1"/>
          </p:cNvSpPr>
          <p:nvPr>
            <p:ph type="pic" idx="20"/>
          </p:nvPr>
        </p:nvSpPr>
        <p:spPr>
          <a:xfrm>
            <a:off x="5882758" y="5191693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67"/>
          <p:cNvSpPr>
            <a:spLocks noGrp="1"/>
          </p:cNvSpPr>
          <p:nvPr>
            <p:ph type="pic" idx="21"/>
          </p:nvPr>
        </p:nvSpPr>
        <p:spPr>
          <a:xfrm>
            <a:off x="4515332" y="4353732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10" name="Google Shape;1010;p67"/>
          <p:cNvSpPr>
            <a:spLocks noGrp="1"/>
          </p:cNvSpPr>
          <p:nvPr>
            <p:ph type="pic" idx="22"/>
          </p:nvPr>
        </p:nvSpPr>
        <p:spPr>
          <a:xfrm>
            <a:off x="4515332" y="2798587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11" name="Google Shape;1011;p67"/>
          <p:cNvSpPr txBox="1">
            <a:spLocks noGrp="1"/>
          </p:cNvSpPr>
          <p:nvPr>
            <p:ph type="body" idx="23"/>
          </p:nvPr>
        </p:nvSpPr>
        <p:spPr>
          <a:xfrm>
            <a:off x="5143774" y="3106058"/>
            <a:ext cx="1901104" cy="14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12" name="Google Shape;1012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7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80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95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00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5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10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1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25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3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3500"/>
                            </p:stCondLst>
                            <p:childTnLst>
                              <p:par>
                                <p:cTn id="3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4500"/>
                            </p:stCondLst>
                            <p:childTnLst>
                              <p:par>
                                <p:cTn id="3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5000"/>
                            </p:stCondLst>
                            <p:childTnLst>
                              <p:par>
                                <p:cTn id="3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5500"/>
                            </p:stCondLst>
                            <p:childTnLst>
                              <p:par>
                                <p:cTn id="3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6000"/>
                            </p:stCondLst>
                            <p:childTnLst>
                              <p:par>
                                <p:cTn id="3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6500"/>
                            </p:stCondLst>
                            <p:childTnLst>
                              <p:par>
                                <p:cTn id="3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7000"/>
                            </p:stCondLst>
                            <p:childTnLst>
                              <p:par>
                                <p:cTn id="3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75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80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85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90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95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00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05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10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150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200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2500"/>
                            </p:stCondLst>
                            <p:childTnLst>
                              <p:par>
                                <p:cTn id="4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3000"/>
                            </p:stCondLst>
                            <p:childTnLst>
                              <p:par>
                                <p:cTn id="4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3500"/>
                            </p:stCondLst>
                            <p:childTnLst>
                              <p:par>
                                <p:cTn id="4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4500"/>
                            </p:stCondLst>
                            <p:childTnLst>
                              <p:par>
                                <p:cTn id="4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5000"/>
                            </p:stCondLst>
                            <p:childTnLst>
                              <p:par>
                                <p:cTn id="4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5500"/>
                            </p:stCondLst>
                            <p:childTnLst>
                              <p:par>
                                <p:cTn id="4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6000"/>
                            </p:stCondLst>
                            <p:childTnLst>
                              <p:par>
                                <p:cTn id="4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6500"/>
                            </p:stCondLst>
                            <p:childTnLst>
                              <p:par>
                                <p:cTn id="4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4700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47500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4800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48500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900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95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0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50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100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1500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2000"/>
                            </p:stCondLst>
                            <p:childTnLst>
                              <p:par>
                                <p:cTn id="5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2500"/>
                            </p:stCondLst>
                            <p:childTnLst>
                              <p:par>
                                <p:cTn id="5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3000"/>
                            </p:stCondLst>
                            <p:childTnLst>
                              <p:par>
                                <p:cTn id="5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3500"/>
                            </p:stCondLst>
                            <p:childTnLst>
                              <p:par>
                                <p:cTn id="5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4000"/>
                            </p:stCondLst>
                            <p:childTnLst>
                              <p:par>
                                <p:cTn id="5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4500"/>
                            </p:stCondLst>
                            <p:childTnLst>
                              <p:par>
                                <p:cTn id="5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5000"/>
                            </p:stCondLst>
                            <p:childTnLst>
                              <p:par>
                                <p:cTn id="5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5500"/>
                            </p:stCondLst>
                            <p:childTnLst>
                              <p:par>
                                <p:cTn id="5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6000"/>
                            </p:stCondLst>
                            <p:childTnLst>
                              <p:par>
                                <p:cTn id="5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650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700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7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800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850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90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95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600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6050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">
  <p:cSld name="SWO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8"/>
          <p:cNvSpPr/>
          <p:nvPr/>
        </p:nvSpPr>
        <p:spPr>
          <a:xfrm>
            <a:off x="0" y="3440524"/>
            <a:ext cx="5182865" cy="182611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8"/>
          <p:cNvSpPr/>
          <p:nvPr/>
        </p:nvSpPr>
        <p:spPr>
          <a:xfrm>
            <a:off x="0" y="1614416"/>
            <a:ext cx="5182865" cy="182611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8"/>
          <p:cNvSpPr/>
          <p:nvPr/>
        </p:nvSpPr>
        <p:spPr>
          <a:xfrm>
            <a:off x="7009137" y="3440522"/>
            <a:ext cx="5182864" cy="182611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68"/>
          <p:cNvSpPr/>
          <p:nvPr/>
        </p:nvSpPr>
        <p:spPr>
          <a:xfrm rot="-8100000">
            <a:off x="6476154" y="3707892"/>
            <a:ext cx="1291256" cy="1291368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68"/>
          <p:cNvSpPr/>
          <p:nvPr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68"/>
          <p:cNvSpPr/>
          <p:nvPr/>
        </p:nvSpPr>
        <p:spPr>
          <a:xfrm rot="-8100000">
            <a:off x="6476154" y="1881780"/>
            <a:ext cx="1291256" cy="1291368"/>
          </a:xfrm>
          <a:prstGeom prst="rtTriangl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68"/>
          <p:cNvSpPr/>
          <p:nvPr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68"/>
          <p:cNvSpPr/>
          <p:nvPr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68"/>
          <p:cNvSpPr/>
          <p:nvPr/>
        </p:nvSpPr>
        <p:spPr>
          <a:xfrm rot="2700000">
            <a:off x="4537237" y="1881786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8"/>
          <p:cNvSpPr/>
          <p:nvPr/>
        </p:nvSpPr>
        <p:spPr>
          <a:xfrm rot="-8100000">
            <a:off x="4537237" y="1881786"/>
            <a:ext cx="1291256" cy="1291368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6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6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7" name="Google Shape;1027;p6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8" name="Google Shape;1028;p6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8"/>
          <p:cNvSpPr/>
          <p:nvPr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8"/>
          <p:cNvSpPr/>
          <p:nvPr/>
        </p:nvSpPr>
        <p:spPr>
          <a:xfrm rot="-81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8"/>
          <p:cNvSpPr/>
          <p:nvPr/>
        </p:nvSpPr>
        <p:spPr>
          <a:xfrm rot="-8100000">
            <a:off x="4537236" y="3707898"/>
            <a:ext cx="1291256" cy="1291368"/>
          </a:xfrm>
          <a:prstGeom prst="rtTriangl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68"/>
          <p:cNvSpPr/>
          <p:nvPr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8"/>
          <p:cNvSpPr/>
          <p:nvPr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68"/>
          <p:cNvSpPr/>
          <p:nvPr/>
        </p:nvSpPr>
        <p:spPr>
          <a:xfrm rot="-81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68"/>
          <p:cNvSpPr txBox="1">
            <a:spLocks noGrp="1"/>
          </p:cNvSpPr>
          <p:nvPr>
            <p:ph type="body" idx="2"/>
          </p:nvPr>
        </p:nvSpPr>
        <p:spPr>
          <a:xfrm>
            <a:off x="4822999" y="1987718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6" name="Google Shape;1036;p68"/>
          <p:cNvSpPr txBox="1">
            <a:spLocks noGrp="1"/>
          </p:cNvSpPr>
          <p:nvPr>
            <p:ph type="body" idx="3"/>
          </p:nvPr>
        </p:nvSpPr>
        <p:spPr>
          <a:xfrm>
            <a:off x="6649270" y="1987718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68"/>
          <p:cNvSpPr txBox="1">
            <a:spLocks noGrp="1"/>
          </p:cNvSpPr>
          <p:nvPr>
            <p:ph type="body" idx="4"/>
          </p:nvPr>
        </p:nvSpPr>
        <p:spPr>
          <a:xfrm>
            <a:off x="4823000" y="3813831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8" name="Google Shape;1038;p68"/>
          <p:cNvSpPr txBox="1">
            <a:spLocks noGrp="1"/>
          </p:cNvSpPr>
          <p:nvPr>
            <p:ph type="body" idx="5"/>
          </p:nvPr>
        </p:nvSpPr>
        <p:spPr>
          <a:xfrm>
            <a:off x="6649271" y="3813831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68"/>
          <p:cNvSpPr txBox="1">
            <a:spLocks noGrp="1"/>
          </p:cNvSpPr>
          <p:nvPr>
            <p:ph type="body" idx="6"/>
          </p:nvPr>
        </p:nvSpPr>
        <p:spPr>
          <a:xfrm>
            <a:off x="417570" y="1692447"/>
            <a:ext cx="3574404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0" name="Google Shape;1040;p68"/>
          <p:cNvSpPr txBox="1">
            <a:spLocks noGrp="1"/>
          </p:cNvSpPr>
          <p:nvPr>
            <p:ph type="body" idx="7"/>
          </p:nvPr>
        </p:nvSpPr>
        <p:spPr>
          <a:xfrm>
            <a:off x="417347" y="3518554"/>
            <a:ext cx="3574404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68"/>
          <p:cNvSpPr txBox="1">
            <a:spLocks noGrp="1"/>
          </p:cNvSpPr>
          <p:nvPr>
            <p:ph type="body" idx="8"/>
          </p:nvPr>
        </p:nvSpPr>
        <p:spPr>
          <a:xfrm>
            <a:off x="8076897" y="1692446"/>
            <a:ext cx="3623651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2" name="Google Shape;1042;p68"/>
          <p:cNvSpPr txBox="1">
            <a:spLocks noGrp="1"/>
          </p:cNvSpPr>
          <p:nvPr>
            <p:ph type="body" idx="9"/>
          </p:nvPr>
        </p:nvSpPr>
        <p:spPr>
          <a:xfrm>
            <a:off x="8076674" y="3518553"/>
            <a:ext cx="3623651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3" name="Google Shape;1043;p68"/>
          <p:cNvSpPr/>
          <p:nvPr/>
        </p:nvSpPr>
        <p:spPr>
          <a:xfrm>
            <a:off x="1" y="1614416"/>
            <a:ext cx="350759" cy="1826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68"/>
          <p:cNvSpPr/>
          <p:nvPr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8"/>
          <p:cNvSpPr/>
          <p:nvPr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68"/>
          <p:cNvSpPr/>
          <p:nvPr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68"/>
          <p:cNvSpPr txBox="1">
            <a:spLocks noGrp="1"/>
          </p:cNvSpPr>
          <p:nvPr>
            <p:ph type="body" idx="13"/>
          </p:nvPr>
        </p:nvSpPr>
        <p:spPr>
          <a:xfrm>
            <a:off x="718936" y="5528339"/>
            <a:ext cx="10801146" cy="66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8" name="Google Shape;1048;p68"/>
          <p:cNvSpPr/>
          <p:nvPr/>
        </p:nvSpPr>
        <p:spPr>
          <a:xfrm>
            <a:off x="814955" y="5432328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9" name="Google Shape;1049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"/>
                            </p:stCondLst>
                            <p:childTnLst>
                              <p:par>
                                <p:cTn id="1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4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2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200"/>
                            </p:stCondLst>
                            <p:childTnLst>
                              <p:par>
                                <p:cTn id="20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75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9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45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95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75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7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2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">
  <p:cSld name="Loop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4" name="Google Shape;1054;p6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5" name="Google Shape;1055;p6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69"/>
          <p:cNvSpPr/>
          <p:nvPr/>
        </p:nvSpPr>
        <p:spPr>
          <a:xfrm>
            <a:off x="4175620" y="1825775"/>
            <a:ext cx="3840761" cy="3846190"/>
          </a:xfrm>
          <a:prstGeom prst="donut">
            <a:avLst>
              <a:gd name="adj" fmla="val 87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69"/>
          <p:cNvSpPr/>
          <p:nvPr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8E2F3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69"/>
          <p:cNvSpPr/>
          <p:nvPr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BDBDB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69"/>
          <p:cNvSpPr/>
          <p:nvPr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7CAAC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69"/>
          <p:cNvSpPr/>
          <p:nvPr/>
        </p:nvSpPr>
        <p:spPr>
          <a:xfrm rot="-54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E599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9"/>
          <p:cNvSpPr txBox="1">
            <a:spLocks noGrp="1"/>
          </p:cNvSpPr>
          <p:nvPr>
            <p:ph type="body" idx="2"/>
          </p:nvPr>
        </p:nvSpPr>
        <p:spPr>
          <a:xfrm>
            <a:off x="8106397" y="2468358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2" name="Google Shape;1062;p69"/>
          <p:cNvSpPr txBox="1">
            <a:spLocks noGrp="1"/>
          </p:cNvSpPr>
          <p:nvPr>
            <p:ph type="body" idx="3"/>
          </p:nvPr>
        </p:nvSpPr>
        <p:spPr>
          <a:xfrm>
            <a:off x="8106397" y="1851330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3" name="Google Shape;1063;p69"/>
          <p:cNvSpPr txBox="1">
            <a:spLocks noGrp="1"/>
          </p:cNvSpPr>
          <p:nvPr>
            <p:ph type="body" idx="4"/>
          </p:nvPr>
        </p:nvSpPr>
        <p:spPr>
          <a:xfrm>
            <a:off x="8106397" y="4658601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4" name="Google Shape;1064;p69"/>
          <p:cNvSpPr txBox="1">
            <a:spLocks noGrp="1"/>
          </p:cNvSpPr>
          <p:nvPr>
            <p:ph type="body" idx="5"/>
          </p:nvPr>
        </p:nvSpPr>
        <p:spPr>
          <a:xfrm>
            <a:off x="8106397" y="4041574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5" name="Google Shape;1065;p69"/>
          <p:cNvSpPr txBox="1">
            <a:spLocks noGrp="1"/>
          </p:cNvSpPr>
          <p:nvPr>
            <p:ph type="body" idx="6"/>
          </p:nvPr>
        </p:nvSpPr>
        <p:spPr>
          <a:xfrm>
            <a:off x="424877" y="2477725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69"/>
          <p:cNvSpPr txBox="1">
            <a:spLocks noGrp="1"/>
          </p:cNvSpPr>
          <p:nvPr>
            <p:ph type="body" idx="7"/>
          </p:nvPr>
        </p:nvSpPr>
        <p:spPr>
          <a:xfrm>
            <a:off x="424877" y="1860698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69"/>
          <p:cNvSpPr txBox="1">
            <a:spLocks noGrp="1"/>
          </p:cNvSpPr>
          <p:nvPr>
            <p:ph type="body" idx="8"/>
          </p:nvPr>
        </p:nvSpPr>
        <p:spPr>
          <a:xfrm>
            <a:off x="424877" y="4667969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8" name="Google Shape;1068;p69"/>
          <p:cNvSpPr txBox="1">
            <a:spLocks noGrp="1"/>
          </p:cNvSpPr>
          <p:nvPr>
            <p:ph type="body" idx="9"/>
          </p:nvPr>
        </p:nvSpPr>
        <p:spPr>
          <a:xfrm>
            <a:off x="424877" y="4050941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9" name="Google Shape;1069;p69"/>
          <p:cNvSpPr txBox="1">
            <a:spLocks noGrp="1"/>
          </p:cNvSpPr>
          <p:nvPr>
            <p:ph type="body" idx="13"/>
          </p:nvPr>
        </p:nvSpPr>
        <p:spPr>
          <a:xfrm>
            <a:off x="4655715" y="3445426"/>
            <a:ext cx="285056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3156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119"/>
              <a:buChar char="•"/>
              <a:defRPr sz="21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0" name="Google Shape;1070;p69"/>
          <p:cNvSpPr/>
          <p:nvPr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69"/>
          <p:cNvSpPr>
            <a:spLocks noGrp="1"/>
          </p:cNvSpPr>
          <p:nvPr>
            <p:ph type="pic" idx="14"/>
          </p:nvPr>
        </p:nvSpPr>
        <p:spPr>
          <a:xfrm>
            <a:off x="7195999" y="2425737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2" name="Google Shape;1072;p69"/>
          <p:cNvSpPr/>
          <p:nvPr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69"/>
          <p:cNvSpPr>
            <a:spLocks noGrp="1"/>
          </p:cNvSpPr>
          <p:nvPr>
            <p:ph type="pic" idx="15"/>
          </p:nvPr>
        </p:nvSpPr>
        <p:spPr>
          <a:xfrm>
            <a:off x="7198880" y="4669370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69"/>
          <p:cNvSpPr/>
          <p:nvPr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69"/>
          <p:cNvSpPr>
            <a:spLocks noGrp="1"/>
          </p:cNvSpPr>
          <p:nvPr>
            <p:ph type="pic" idx="16"/>
          </p:nvPr>
        </p:nvSpPr>
        <p:spPr>
          <a:xfrm>
            <a:off x="4595703" y="4669370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69"/>
          <p:cNvSpPr/>
          <p:nvPr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69"/>
          <p:cNvSpPr>
            <a:spLocks noGrp="1"/>
          </p:cNvSpPr>
          <p:nvPr>
            <p:ph type="pic" idx="17"/>
          </p:nvPr>
        </p:nvSpPr>
        <p:spPr>
          <a:xfrm>
            <a:off x="4595703" y="2425737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8" name="Google Shape;1078;p69"/>
          <p:cNvSpPr/>
          <p:nvPr/>
        </p:nvSpPr>
        <p:spPr>
          <a:xfrm>
            <a:off x="8177125" y="2413574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8177125" y="459206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1849097" y="4606064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9"/>
          <p:cNvSpPr/>
          <p:nvPr/>
        </p:nvSpPr>
        <p:spPr>
          <a:xfrm>
            <a:off x="1849097" y="2408923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2" name="Google Shape;108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8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87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ars">
  <p:cSld name="Gears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86" name="Google Shape;1086;p7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7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70"/>
          <p:cNvSpPr/>
          <p:nvPr/>
        </p:nvSpPr>
        <p:spPr>
          <a:xfrm>
            <a:off x="1914317" y="1068691"/>
            <a:ext cx="2547728" cy="2413638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70"/>
          <p:cNvSpPr/>
          <p:nvPr/>
        </p:nvSpPr>
        <p:spPr>
          <a:xfrm>
            <a:off x="5270548" y="1736600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70"/>
          <p:cNvSpPr/>
          <p:nvPr/>
        </p:nvSpPr>
        <p:spPr>
          <a:xfrm rot="-281672">
            <a:off x="9084399" y="1234158"/>
            <a:ext cx="2623423" cy="2747554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70"/>
          <p:cNvSpPr/>
          <p:nvPr/>
        </p:nvSpPr>
        <p:spPr>
          <a:xfrm>
            <a:off x="9432026" y="4084449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70"/>
          <p:cNvSpPr/>
          <p:nvPr/>
        </p:nvSpPr>
        <p:spPr>
          <a:xfrm rot="1442875">
            <a:off x="286542" y="3727076"/>
            <a:ext cx="2376938" cy="2297519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70"/>
          <p:cNvSpPr txBox="1">
            <a:spLocks noGrp="1"/>
          </p:cNvSpPr>
          <p:nvPr>
            <p:ph type="body" idx="2"/>
          </p:nvPr>
        </p:nvSpPr>
        <p:spPr>
          <a:xfrm>
            <a:off x="3334757" y="5331725"/>
            <a:ext cx="5527957" cy="96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4" name="Google Shape;1094;p70"/>
          <p:cNvSpPr/>
          <p:nvPr/>
        </p:nvSpPr>
        <p:spPr>
          <a:xfrm>
            <a:off x="5015257" y="5261406"/>
            <a:ext cx="2160428" cy="480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70"/>
          <p:cNvSpPr txBox="1">
            <a:spLocks noGrp="1"/>
          </p:cNvSpPr>
          <p:nvPr>
            <p:ph type="body" idx="3"/>
          </p:nvPr>
        </p:nvSpPr>
        <p:spPr>
          <a:xfrm>
            <a:off x="5773529" y="2966860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89"/>
              <a:buChar char="•"/>
              <a:defRPr sz="158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70"/>
          <p:cNvSpPr txBox="1">
            <a:spLocks noGrp="1"/>
          </p:cNvSpPr>
          <p:nvPr>
            <p:ph type="body" idx="4"/>
          </p:nvPr>
        </p:nvSpPr>
        <p:spPr>
          <a:xfrm>
            <a:off x="2287651" y="1912769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9"/>
              <a:buChar char="•"/>
              <a:defRPr sz="158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7" name="Google Shape;1097;p70"/>
          <p:cNvSpPr txBox="1">
            <a:spLocks noGrp="1"/>
          </p:cNvSpPr>
          <p:nvPr>
            <p:ph type="body" idx="5"/>
          </p:nvPr>
        </p:nvSpPr>
        <p:spPr>
          <a:xfrm>
            <a:off x="857855" y="4666068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89"/>
              <a:buChar char="•"/>
              <a:defRPr sz="1589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8" name="Google Shape;1098;p70"/>
          <p:cNvSpPr txBox="1">
            <a:spLocks noGrp="1"/>
          </p:cNvSpPr>
          <p:nvPr>
            <p:ph type="body" idx="6"/>
          </p:nvPr>
        </p:nvSpPr>
        <p:spPr>
          <a:xfrm>
            <a:off x="9790845" y="2075933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89"/>
              <a:buChar char="•"/>
              <a:defRPr sz="1589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9" name="Google Shape;1099;p70"/>
          <p:cNvSpPr txBox="1">
            <a:spLocks noGrp="1"/>
          </p:cNvSpPr>
          <p:nvPr>
            <p:ph type="body" idx="7"/>
          </p:nvPr>
        </p:nvSpPr>
        <p:spPr>
          <a:xfrm>
            <a:off x="9790845" y="4928753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89"/>
              <a:buChar char="•"/>
              <a:defRPr sz="158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00" name="Google Shape;1100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y Keywords">
  <p:cSld name="many Keywords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1"/>
          <p:cNvSpPr/>
          <p:nvPr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71"/>
          <p:cNvSpPr/>
          <p:nvPr/>
        </p:nvSpPr>
        <p:spPr>
          <a:xfrm>
            <a:off x="1683533" y="1924352"/>
            <a:ext cx="554347" cy="554299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71"/>
          <p:cNvSpPr/>
          <p:nvPr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8" name="Google Shape;1108;p7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9" name="Google Shape;1109;p7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71"/>
          <p:cNvSpPr/>
          <p:nvPr/>
        </p:nvSpPr>
        <p:spPr>
          <a:xfrm>
            <a:off x="4720124" y="2062238"/>
            <a:ext cx="2750695" cy="275045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1"/>
          <p:cNvSpPr/>
          <p:nvPr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71"/>
          <p:cNvSpPr/>
          <p:nvPr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71"/>
          <p:cNvSpPr/>
          <p:nvPr/>
        </p:nvSpPr>
        <p:spPr>
          <a:xfrm>
            <a:off x="10109021" y="3013528"/>
            <a:ext cx="1849521" cy="18493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71"/>
          <p:cNvSpPr/>
          <p:nvPr/>
        </p:nvSpPr>
        <p:spPr>
          <a:xfrm>
            <a:off x="8541948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1"/>
          <p:cNvSpPr/>
          <p:nvPr/>
        </p:nvSpPr>
        <p:spPr>
          <a:xfrm>
            <a:off x="285129" y="3505085"/>
            <a:ext cx="866321" cy="86624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71"/>
          <p:cNvSpPr/>
          <p:nvPr/>
        </p:nvSpPr>
        <p:spPr>
          <a:xfrm>
            <a:off x="4081856" y="3938207"/>
            <a:ext cx="676409" cy="676350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71"/>
          <p:cNvSpPr/>
          <p:nvPr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71"/>
          <p:cNvSpPr/>
          <p:nvPr/>
        </p:nvSpPr>
        <p:spPr>
          <a:xfrm>
            <a:off x="11083397" y="2362358"/>
            <a:ext cx="277174" cy="277149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71"/>
          <p:cNvSpPr/>
          <p:nvPr/>
        </p:nvSpPr>
        <p:spPr>
          <a:xfrm>
            <a:off x="11340953" y="1539210"/>
            <a:ext cx="549847" cy="549799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71"/>
          <p:cNvSpPr/>
          <p:nvPr/>
        </p:nvSpPr>
        <p:spPr>
          <a:xfrm>
            <a:off x="9548962" y="4446207"/>
            <a:ext cx="696439" cy="696379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71"/>
          <p:cNvSpPr/>
          <p:nvPr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71"/>
          <p:cNvSpPr/>
          <p:nvPr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71"/>
          <p:cNvSpPr/>
          <p:nvPr/>
        </p:nvSpPr>
        <p:spPr>
          <a:xfrm>
            <a:off x="2375223" y="2312541"/>
            <a:ext cx="277174" cy="27714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9222251" y="3981997"/>
            <a:ext cx="529775" cy="529729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71"/>
          <p:cNvSpPr/>
          <p:nvPr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71"/>
          <p:cNvSpPr txBox="1">
            <a:spLocks noGrp="1"/>
          </p:cNvSpPr>
          <p:nvPr>
            <p:ph type="body" idx="2"/>
          </p:nvPr>
        </p:nvSpPr>
        <p:spPr>
          <a:xfrm>
            <a:off x="5239599" y="2721925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71"/>
          <p:cNvSpPr txBox="1">
            <a:spLocks noGrp="1"/>
          </p:cNvSpPr>
          <p:nvPr>
            <p:ph type="body" idx="3"/>
          </p:nvPr>
        </p:nvSpPr>
        <p:spPr>
          <a:xfrm>
            <a:off x="4943906" y="3151700"/>
            <a:ext cx="226563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71"/>
          <p:cNvSpPr txBox="1">
            <a:spLocks noGrp="1"/>
          </p:cNvSpPr>
          <p:nvPr>
            <p:ph type="body" idx="4"/>
          </p:nvPr>
        </p:nvSpPr>
        <p:spPr>
          <a:xfrm>
            <a:off x="2948091" y="2062238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71"/>
          <p:cNvSpPr txBox="1">
            <a:spLocks noGrp="1"/>
          </p:cNvSpPr>
          <p:nvPr>
            <p:ph type="body" idx="5"/>
          </p:nvPr>
        </p:nvSpPr>
        <p:spPr>
          <a:xfrm>
            <a:off x="2825692" y="2492014"/>
            <a:ext cx="201282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0" name="Google Shape;1130;p71"/>
          <p:cNvSpPr txBox="1">
            <a:spLocks noGrp="1"/>
          </p:cNvSpPr>
          <p:nvPr>
            <p:ph type="body" idx="6"/>
          </p:nvPr>
        </p:nvSpPr>
        <p:spPr>
          <a:xfrm>
            <a:off x="7422659" y="3363291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1" name="Google Shape;1131;p71"/>
          <p:cNvSpPr txBox="1">
            <a:spLocks noGrp="1"/>
          </p:cNvSpPr>
          <p:nvPr>
            <p:ph type="body" idx="7"/>
          </p:nvPr>
        </p:nvSpPr>
        <p:spPr>
          <a:xfrm>
            <a:off x="7300261" y="3793067"/>
            <a:ext cx="201282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2" name="Google Shape;1132;p71"/>
          <p:cNvSpPr txBox="1">
            <a:spLocks noGrp="1"/>
          </p:cNvSpPr>
          <p:nvPr>
            <p:ph type="body" idx="8"/>
          </p:nvPr>
        </p:nvSpPr>
        <p:spPr>
          <a:xfrm>
            <a:off x="1877344" y="3996195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3" name="Google Shape;1133;p71"/>
          <p:cNvSpPr txBox="1">
            <a:spLocks noGrp="1"/>
          </p:cNvSpPr>
          <p:nvPr>
            <p:ph type="body" idx="9"/>
          </p:nvPr>
        </p:nvSpPr>
        <p:spPr>
          <a:xfrm>
            <a:off x="492051" y="2784820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4" name="Google Shape;1134;p71"/>
          <p:cNvSpPr txBox="1">
            <a:spLocks noGrp="1"/>
          </p:cNvSpPr>
          <p:nvPr>
            <p:ph type="body" idx="13"/>
          </p:nvPr>
        </p:nvSpPr>
        <p:spPr>
          <a:xfrm>
            <a:off x="8626300" y="2361641"/>
            <a:ext cx="1844247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5" name="Google Shape;1135;p71"/>
          <p:cNvSpPr txBox="1">
            <a:spLocks noGrp="1"/>
          </p:cNvSpPr>
          <p:nvPr>
            <p:ph type="body" idx="14"/>
          </p:nvPr>
        </p:nvSpPr>
        <p:spPr>
          <a:xfrm>
            <a:off x="10114294" y="3670796"/>
            <a:ext cx="1844247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6" name="Google Shape;1136;p71"/>
          <p:cNvSpPr txBox="1">
            <a:spLocks noGrp="1"/>
          </p:cNvSpPr>
          <p:nvPr>
            <p:ph type="body" idx="15"/>
          </p:nvPr>
        </p:nvSpPr>
        <p:spPr>
          <a:xfrm>
            <a:off x="1199834" y="5331725"/>
            <a:ext cx="9783595" cy="96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7" name="Google Shape;1137;p71"/>
          <p:cNvSpPr/>
          <p:nvPr/>
        </p:nvSpPr>
        <p:spPr>
          <a:xfrm>
            <a:off x="5015257" y="5261406"/>
            <a:ext cx="2160428" cy="480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8" name="Google Shape;113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10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000"/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8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3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500"/>
                            </p:stCondLst>
                            <p:childTnLst>
                              <p:par>
                                <p:cTn id="3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10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8500"/>
                            </p:stCondLst>
                            <p:childTnLst>
                              <p:par>
                                <p:cTn id="4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0500"/>
                            </p:stCondLst>
                            <p:childTnLst>
                              <p:par>
                                <p:cTn id="4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1500"/>
                            </p:stCondLst>
                            <p:childTnLst>
                              <p:par>
                                <p:cTn id="4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3500"/>
                            </p:stCondLst>
                            <p:childTnLst>
                              <p:par>
                                <p:cTn id="4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4500"/>
                            </p:stCondLst>
                            <p:childTnLst>
                              <p:par>
                                <p:cTn id="4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5500"/>
                            </p:stCondLst>
                            <p:childTnLst>
                              <p:par>
                                <p:cTn id="4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36500"/>
                            </p:stCondLst>
                            <p:childTnLst>
                              <p:par>
                                <p:cTn id="4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10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37500"/>
                            </p:stCondLst>
                            <p:childTnLst>
                              <p:par>
                                <p:cTn id="47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38500"/>
                            </p:stCondLst>
                            <p:childTnLst>
                              <p:par>
                                <p:cTn id="4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39500"/>
                            </p:stCondLst>
                            <p:childTnLst>
                              <p:par>
                                <p:cTn id="48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40500"/>
                            </p:stCondLst>
                            <p:childTnLst>
                              <p:par>
                                <p:cTn id="4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1500"/>
                            </p:stCondLst>
                            <p:childTnLst>
                              <p:par>
                                <p:cTn id="4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2500"/>
                            </p:stCondLst>
                            <p:childTnLst>
                              <p:par>
                                <p:cTn id="4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43500"/>
                            </p:stCondLst>
                            <p:childTnLst>
                              <p:par>
                                <p:cTn id="5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44500"/>
                            </p:stCondLst>
                            <p:childTnLst>
                              <p:par>
                                <p:cTn id="5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5500"/>
                            </p:stCondLst>
                            <p:childTnLst>
                              <p:par>
                                <p:cTn id="5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10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500"/>
                            </p:stCondLst>
                            <p:childTnLst>
                              <p:par>
                                <p:cTn id="5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7500"/>
                            </p:stCondLst>
                            <p:childTnLst>
                              <p:par>
                                <p:cTn id="5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8500"/>
                            </p:stCondLst>
                            <p:childTnLst>
                              <p:par>
                                <p:cTn id="5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9500"/>
                            </p:stCondLst>
                            <p:childTnLst>
                              <p:par>
                                <p:cTn id="5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500"/>
                            </p:stCondLst>
                            <p:childTnLst>
                              <p:par>
                                <p:cTn id="5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1500"/>
                            </p:stCondLst>
                            <p:childTnLst>
                              <p:par>
                                <p:cTn id="5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2500"/>
                            </p:stCondLst>
                            <p:childTnLst>
                              <p:par>
                                <p:cTn id="5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3500"/>
                            </p:stCondLst>
                            <p:childTnLst>
                              <p:par>
                                <p:cTn id="5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4500"/>
                            </p:stCondLst>
                            <p:childTnLst>
                              <p:par>
                                <p:cTn id="6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8" dur="10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5500"/>
                            </p:stCondLst>
                            <p:childTnLst>
                              <p:par>
                                <p:cTn id="6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6500"/>
                            </p:stCondLst>
                            <p:childTnLst>
                              <p:par>
                                <p:cTn id="6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7500"/>
                            </p:stCondLst>
                            <p:childTnLst>
                              <p:par>
                                <p:cTn id="6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8500"/>
                            </p:stCondLst>
                            <p:childTnLst>
                              <p:par>
                                <p:cTn id="6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4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9500"/>
                            </p:stCondLst>
                            <p:childTnLst>
                              <p:par>
                                <p:cTn id="6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8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60500"/>
                            </p:stCondLst>
                            <p:childTnLst>
                              <p:par>
                                <p:cTn id="6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61500"/>
                            </p:stCondLst>
                            <p:childTnLst>
                              <p:par>
                                <p:cTn id="6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6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62500"/>
                            </p:stCondLst>
                            <p:childTnLst>
                              <p:par>
                                <p:cTn id="6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63500"/>
                            </p:stCondLst>
                            <p:childTnLst>
                              <p:par>
                                <p:cTn id="6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7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1"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2"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5"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6"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9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0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7"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8"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9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2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5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6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0"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1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4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3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5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6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64000"/>
                            </p:stCondLst>
                            <p:childTnLst>
                              <p:par>
                                <p:cTn id="72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0" dur="500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3" dur="500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9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2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5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8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4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7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ntents">
  <p:cSld name="No Contents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3" name="Google Shape;1143;p7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4" name="Google Shape;1144;p7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5" name="Google Shape;1145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 b="1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 b="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 b="1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 b="1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 b="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 b="1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age">
  <p:cSld name="Storage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7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7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0" name="Google Shape;1150;p7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1" name="Google Shape;1151;p7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2" name="Google Shape;1152;p73"/>
          <p:cNvGrpSpPr/>
          <p:nvPr/>
        </p:nvGrpSpPr>
        <p:grpSpPr>
          <a:xfrm>
            <a:off x="5199276" y="2236385"/>
            <a:ext cx="1792391" cy="3036420"/>
            <a:chOff x="7305638" y="3002101"/>
            <a:chExt cx="2688353" cy="4554631"/>
          </a:xfrm>
        </p:grpSpPr>
        <p:grpSp>
          <p:nvGrpSpPr>
            <p:cNvPr id="1153" name="Google Shape;1153;p73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1154" name="Google Shape;1154;p73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BBD6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73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6" name="Google Shape;1156;p73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 extrusionOk="0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7" name="Google Shape;1157;p73"/>
            <p:cNvGrpSpPr/>
            <p:nvPr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</p:grpSpPr>
          <p:sp>
            <p:nvSpPr>
              <p:cNvPr id="1158" name="Google Shape;1158;p73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73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73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73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2" name="Google Shape;1162;p73"/>
            <p:cNvGrpSpPr/>
            <p:nvPr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</p:grpSpPr>
          <p:sp>
            <p:nvSpPr>
              <p:cNvPr id="1163" name="Google Shape;1163;p73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73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73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73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7" name="Google Shape;1167;p73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168" name="Google Shape;1168;p73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73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73"/>
            <p:cNvGrpSpPr/>
            <p:nvPr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1171" name="Google Shape;1171;p73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 extrusionOk="0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73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 extrusionOk="0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73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1174" name="Google Shape;1174;p73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73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73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177" name="Google Shape;1177;p73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73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79" name="Google Shape;1179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>
            <a:spLocks noGrp="1"/>
          </p:cNvSpPr>
          <p:nvPr>
            <p:ph type="ctrTitle"/>
          </p:nvPr>
        </p:nvSpPr>
        <p:spPr>
          <a:xfrm>
            <a:off x="914401" y="2648571"/>
            <a:ext cx="10363200" cy="1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57"/>
              <a:buFont typeface="Ultra"/>
              <a:buNone/>
              <a:defRPr sz="6357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75"/>
          <p:cNvSpPr txBox="1">
            <a:spLocks noGrp="1"/>
          </p:cNvSpPr>
          <p:nvPr>
            <p:ph type="subTitle" idx="1"/>
          </p:nvPr>
        </p:nvSpPr>
        <p:spPr>
          <a:xfrm>
            <a:off x="910974" y="5685251"/>
            <a:ext cx="103700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88888"/>
              </a:buClr>
              <a:buSzPts val="1324"/>
              <a:buNone/>
              <a:defRPr sz="132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2384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98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5" name="Google Shape;1185;p75"/>
          <p:cNvSpPr txBox="1">
            <a:spLocks noGrp="1"/>
          </p:cNvSpPr>
          <p:nvPr>
            <p:ph type="body" idx="2"/>
          </p:nvPr>
        </p:nvSpPr>
        <p:spPr>
          <a:xfrm>
            <a:off x="910974" y="3669060"/>
            <a:ext cx="10370052" cy="57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6" name="Google Shape;1186;p75"/>
          <p:cNvGrpSpPr/>
          <p:nvPr/>
        </p:nvGrpSpPr>
        <p:grpSpPr>
          <a:xfrm>
            <a:off x="5730641" y="5397219"/>
            <a:ext cx="725488" cy="125685"/>
            <a:chOff x="8595214" y="6592642"/>
            <a:chExt cx="1088138" cy="188527"/>
          </a:xfrm>
        </p:grpSpPr>
        <p:sp>
          <p:nvSpPr>
            <p:cNvPr id="1187" name="Google Shape;1187;p75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75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75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0" name="Google Shape;1190;p75"/>
          <p:cNvSpPr/>
          <p:nvPr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75"/>
          <p:cNvSpPr/>
          <p:nvPr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75"/>
          <p:cNvSpPr/>
          <p:nvPr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75"/>
          <p:cNvSpPr/>
          <p:nvPr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4" name="Google Shape;119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7354" y="2462066"/>
            <a:ext cx="1209661" cy="216995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  <p:pic>
        <p:nvPicPr>
          <p:cNvPr id="1195" name="Google Shape;119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7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8"/>
              <a:buFont typeface="Calibri"/>
              <a:buNone/>
              <a:defRPr sz="31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040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3178"/>
              <a:buChar char="•"/>
              <a:defRPr sz="3178"/>
            </a:lvl1pPr>
            <a:lvl2pPr marL="914400" lvl="1" indent="-405193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781"/>
              <a:buChar char="•"/>
              <a:defRPr sz="2781"/>
            </a:lvl2pPr>
            <a:lvl3pPr marL="1371600" lvl="2" indent="-379983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4"/>
              <a:buChar char="•"/>
              <a:defRPr sz="2384"/>
            </a:lvl3pPr>
            <a:lvl4pPr marL="1828800" lvl="3" indent="-35471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4pPr>
            <a:lvl5pPr marL="2286000" lvl="4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5pPr>
            <a:lvl6pPr marL="2743200" lvl="5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6pPr>
            <a:lvl7pPr marL="3200400" lvl="6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7pPr>
            <a:lvl8pPr marL="3657600" lvl="7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8pPr>
            <a:lvl9pPr marL="4114800" lvl="8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2"/>
              <a:buNone/>
              <a:defRPr sz="1192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8"/>
              <a:buFont typeface="Calibri"/>
              <a:buNone/>
              <a:defRPr sz="31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2"/>
              <a:buNone/>
              <a:defRPr sz="1192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0"/>
              <a:buFont typeface="Calibri"/>
              <a:buNone/>
              <a:defRPr sz="4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5193" algn="l" rtl="0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781"/>
              <a:buFont typeface="Arial"/>
              <a:buChar char="•"/>
              <a:defRPr sz="2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9983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Char char="•"/>
              <a:defRPr sz="23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4711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Font typeface="Arial"/>
              <a:buChar char="•"/>
              <a:defRPr sz="19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70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"/>
          <p:cNvSpPr txBox="1">
            <a:spLocks noGrp="1"/>
          </p:cNvSpPr>
          <p:nvPr>
            <p:ph type="title"/>
          </p:nvPr>
        </p:nvSpPr>
        <p:spPr>
          <a:xfrm>
            <a:off x="2481270" y="1954408"/>
            <a:ext cx="662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es-ES" sz="2733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Dirección General de Niveles y Modalidades Educativas</a:t>
            </a:r>
            <a:b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Dirección de Educación Inclusiva</a:t>
            </a:r>
            <a:b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Asociación Salvadoreña de Sordos.</a:t>
            </a: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dirty="0"/>
            </a:br>
            <a: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  <a:t>Módulo I</a:t>
            </a:r>
            <a:b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</a:br>
            <a: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  <a:t>TEMA 21: PRENDAS DE VESTIR  </a:t>
            </a:r>
            <a:endParaRPr sz="4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1" name="Google Shape;1201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2" name="Google Shape;12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542" y="203865"/>
            <a:ext cx="4055316" cy="63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1"/>
          <p:cNvPicPr preferRelativeResize="0"/>
          <p:nvPr/>
        </p:nvPicPr>
        <p:blipFill rotWithShape="1">
          <a:blip r:embed="rId4">
            <a:alphaModFix/>
          </a:blip>
          <a:srcRect l="3235" r="3245"/>
          <a:stretch/>
        </p:blipFill>
        <p:spPr>
          <a:xfrm>
            <a:off x="575900" y="5420477"/>
            <a:ext cx="1537500" cy="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542" y="203865"/>
            <a:ext cx="4055316" cy="63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9" y="418171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05CA9C5-0465-F6C8-B187-6A3D4C9D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1702748"/>
            <a:ext cx="4833258" cy="3875315"/>
          </a:xfrm>
        </p:spPr>
        <p:txBody>
          <a:bodyPr>
            <a:normAutofit/>
          </a:bodyPr>
          <a:lstStyle/>
          <a:p>
            <a:r>
              <a:rPr lang="es-SV" sz="70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Camisa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C01E6-C29C-7227-C677-3AFDEF5725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7508FF84-B8B6-A1DB-958B-19987668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C4348C35-DC52-26FC-DD76-EF31BC507999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9581C31-9601-4D8E-E8B9-4896127D3572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AE1766C-6254-D9F1-283E-109FF61F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C341E1-64E2-3B13-E420-733EDD41F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66" y="1078231"/>
            <a:ext cx="3617794" cy="47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B82D92C-11A0-5DFD-86E9-B3AF2D7E6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17" y="2601119"/>
            <a:ext cx="3744063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Falda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2CDFB-1606-5362-518D-05519AF27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4DFAE924-E46F-DD19-ED09-244B033F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CDF77BE-1594-DD4C-3DE4-6F032FA7EED1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A281E34A-E180-BD89-4586-03D5B54626B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15DCB86-8D1E-2F41-70AA-2994ADAF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5D3C9DA-287A-D6C3-F294-04F325AB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297" y="1083188"/>
            <a:ext cx="3744063" cy="49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15B8359-D287-2329-30AE-BCBCCC7B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28" y="2601119"/>
            <a:ext cx="4306885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Pijama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B268A-B93F-4D7B-2A3E-6A9B3C4A8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1F9FA2DB-C6DE-C285-46C4-82294AE9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02E48A8-93B4-59A5-6DAF-698CD193D53D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D7B3D6F1-0163-0727-6DF8-229040BFCCCE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CA72276-32F2-00CD-6356-F3695645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9764B8-70ED-2AC2-DADF-042228C3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097" y="1602123"/>
            <a:ext cx="6120703" cy="36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E8DF8D3-2ADC-A8C8-BFFE-BDA5AABA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3" y="2849246"/>
            <a:ext cx="4038360" cy="1655762"/>
          </a:xfrm>
        </p:spPr>
        <p:txBody>
          <a:bodyPr>
            <a:normAutofit fontScale="77500" lnSpcReduction="2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Uniforme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CAD53-09EA-68BF-E53F-0B6FE1A98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9F579D4F-E2EE-93B8-CD04-B427E766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E1D5E588-7BAD-54F4-31C6-8C2CC57CEBB1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10F70D51-F9E9-8CC3-8E97-525DE333487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80E359A-CCAF-0E74-C7F1-E4F13113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830226-07F3-D2F4-D35D-79DA7581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342" y="1668937"/>
            <a:ext cx="6383751" cy="38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C1DDC5-E470-6814-ECDC-771FD0D4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6" y="2876438"/>
            <a:ext cx="5270099" cy="1655762"/>
          </a:xfrm>
        </p:spPr>
        <p:txBody>
          <a:bodyPr>
            <a:normAutofit/>
          </a:bodyPr>
          <a:lstStyle/>
          <a:p>
            <a:r>
              <a:rPr lang="es-SV" sz="5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Bufanda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4134E-6E15-044C-AFC9-67D4C08CC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C0748B1B-6239-E0DD-7955-B3761E97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B2EDCDC-56C0-9F06-28A9-A611CA63F753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973AA7D3-2867-1A51-324B-2B0F60280032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E13C373-0ABC-2A9C-78D7-5D7A929C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3F097-57A2-85D0-4546-AA178E93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057" y="1459602"/>
            <a:ext cx="6618346" cy="3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61CDF30-C85C-1EDC-8E23-C36083DFE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3" y="2119755"/>
            <a:ext cx="4864985" cy="1655762"/>
          </a:xfrm>
        </p:spPr>
        <p:txBody>
          <a:bodyPr>
            <a:normAutofit fontScale="77500" lnSpcReduction="2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Traje de baño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F66AA-A2B8-FC6F-E92F-2E92AE9BC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F7E9D948-C2AC-8CF4-203C-40A73A33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81674A0-ABC7-53C0-5879-D40672286E88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FFF2E997-3A01-6395-5310-732A84890276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93531F9-B33A-AF39-7E2B-7865C3F6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1A84CC7-D80A-9DA2-51C3-4EED00DB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252" y="1625691"/>
            <a:ext cx="6758151" cy="39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A601B1-C6D3-5409-9DF4-63AF7CD7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253" y="2840934"/>
            <a:ext cx="4572000" cy="1655762"/>
          </a:xfrm>
        </p:spPr>
        <p:txBody>
          <a:bodyPr>
            <a:noAutofit/>
          </a:bodyPr>
          <a:lstStyle/>
          <a:p>
            <a:r>
              <a:rPr lang="es-SV" sz="48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Ropa Interior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15385-2C37-A169-CB20-DA9861E0B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354EFD19-5E12-89ED-59C4-3FBC2E85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9CDEFB1-0682-A4B6-F2A4-F26C973A2F75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6DCE888A-C7D7-046A-D152-0A4B101AFAE7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2DAFCD4-C221-9EF6-2B68-870DA2BC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76A1FDE-5464-8752-0729-3EB3C4BC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85" y="1620270"/>
            <a:ext cx="6483945" cy="39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18BE84A-238F-BE95-E3FF-CC443326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2351972"/>
            <a:ext cx="4309641" cy="1655762"/>
          </a:xfrm>
        </p:spPr>
        <p:txBody>
          <a:bodyPr>
            <a:normAutofit fontScale="925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Chaleco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1E4F6-2452-92BD-41B1-1F060FA1D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EE3F9EEA-FF5A-CE6D-9E2A-EA29C29B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C87E884-A53B-DF47-CDA3-62BF3ADBE4B2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FB19194D-DCA4-F60C-2F8F-E68B0ECC06B0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C919768-B6AA-3CDC-4650-E443BE09E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27A7075-98D3-FFDD-70C3-361480C4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96" y="1404000"/>
            <a:ext cx="6715256" cy="40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5374A92-16FB-93A6-7F60-7DA6407D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2502443"/>
            <a:ext cx="3985549" cy="1655762"/>
          </a:xfrm>
        </p:spPr>
        <p:txBody>
          <a:bodyPr>
            <a:normAutofit fontScale="925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Vestido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2C901F-70B9-CB49-87E2-14B6E7CD1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7D63A1BB-F8F0-03CD-F863-878D7FDB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B33777B9-313A-3394-C7BA-D6F9602E75F1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01F40B93-0DF4-35F8-CEFA-3D5B3E56481E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A7F8F9B-6BEA-CFD6-D5DD-DEB917CA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01451B-5883-EE23-62C9-265C276C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01" y="1353244"/>
            <a:ext cx="6833328" cy="41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5193" y="2885000"/>
            <a:ext cx="62624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41A7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Pantalón</a:t>
            </a:r>
            <a:endParaRPr lang="es-E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41A7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5">
              <a:extLst>
                <a:ext uri="{FF2B5EF4-FFF2-40B4-BE49-F238E27FC236}">
                  <a16:creationId xmlns:a16="http://schemas.microsoft.com/office/drawing/2014/main" id="{1CC0B210-BF41-AE75-E246-57CE1B2CACE5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ED21EC-E224-7DF2-B9E6-B94E8109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629" y="1230137"/>
            <a:ext cx="3822613" cy="4951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171" y="2881208"/>
            <a:ext cx="5026894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41A7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Jeans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5">
              <a:extLst>
                <a:ext uri="{FF2B5EF4-FFF2-40B4-BE49-F238E27FC236}">
                  <a16:creationId xmlns:a16="http://schemas.microsoft.com/office/drawing/2014/main" id="{1CC0B210-BF41-AE75-E246-57CE1B2CACE5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22B3D6-C735-CCE1-D149-C3A33654E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26" y="1279868"/>
            <a:ext cx="3636034" cy="47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B8CAAE-A2AC-48E2-2A8B-76A3154DD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126" y="2904921"/>
            <a:ext cx="4147595" cy="1655762"/>
          </a:xfrm>
        </p:spPr>
        <p:txBody>
          <a:bodyPr>
            <a:normAutofit fontScale="925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Corbata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B023D-4ADF-7242-4EF1-F599DB8D2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F38D2D7-B88D-2886-9D55-6778705F6B0C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6" name="Flecha: pentágono 5">
              <a:extLst>
                <a:ext uri="{FF2B5EF4-FFF2-40B4-BE49-F238E27FC236}">
                  <a16:creationId xmlns:a16="http://schemas.microsoft.com/office/drawing/2014/main" id="{F13630B7-3BEB-1591-7712-642B0C0EA90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82D013E-5618-DA69-ABB8-BC193BA3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8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0BB7B422-F77B-D87C-84D4-CEB3D514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C66C7-43FE-B090-E690-3CF83C32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52" y="1071825"/>
            <a:ext cx="3551183" cy="4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4B7EE4-187B-D8A7-8C31-E4EA90346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2601119"/>
            <a:ext cx="4572000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Gorra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345B4C-6FC5-A35B-D614-3C5EF309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7E0D308C-8ABA-CDC0-ABCF-A982CF95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31478CD-436D-ED82-3CFF-ECF370E5B195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C6B6370-A993-A84E-0106-90CAE0C74D9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3FC4BFE-E374-2A4E-7E65-9D172828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EAA856-5B74-ED3C-D3E2-FBE6DFE6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1" y="1152897"/>
            <a:ext cx="4047508" cy="49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F1B35D-D41C-9313-92C4-9BBBA801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351" y="2482935"/>
            <a:ext cx="3603308" cy="1655762"/>
          </a:xfrm>
        </p:spPr>
        <p:txBody>
          <a:bodyPr>
            <a:noAutofit/>
          </a:bodyPr>
          <a:lstStyle/>
          <a:p>
            <a:r>
              <a:rPr lang="es-SV" sz="60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Blusa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EDB308-CEAC-57F0-C054-B20AF6D12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3F6AAF89-E9D8-7D70-127B-5188A8BD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AEBC6C1-14DE-ACA8-ED64-0CEEFBD67DF8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13B8DD58-4E01-39F0-CEA6-2F387E2C060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68BD4D6-8619-2E9C-E2BB-CFD1EE956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E2728AE-A2ED-FBCC-B4FA-6D3907D8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33" y="924460"/>
            <a:ext cx="3930527" cy="50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45CDA3F-928B-5B1D-1B93-040A2AD09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318" y="2601118"/>
            <a:ext cx="3879825" cy="1655762"/>
          </a:xfrm>
        </p:spPr>
        <p:txBody>
          <a:bodyPr>
            <a:normAutofit fontScale="85000" lnSpcReduction="1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Calcetín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9198E4-A513-A867-45F5-54D10205D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EEE0B2BB-A5B7-FAC9-C472-0AC4B96E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B6F9827-51B4-F824-E849-24A6F536E843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5FA0CB5B-AA6F-8B31-0535-5E311F083E10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3DCB167-AB6C-752A-FD65-F8852BFDD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BF613E-4FED-E8AF-13EE-54A2761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59" y="1076215"/>
            <a:ext cx="3684875" cy="47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0FF7A9-E1E1-5D60-3967-3E03AE05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37" y="2791809"/>
            <a:ext cx="4946248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Calzón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02DF7-37BB-CD1C-4AB0-C100D3070B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560334F3-B8C1-F738-4B89-6BBF0851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F034398-0B6E-AF91-1031-E02D2FB7ADCC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AAD88266-DC25-BFF8-8AD2-B523F178437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A0BEDDD-0DC3-97D6-98D2-BFCC78BD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53A3588-D386-CFCE-58E3-4727FA49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75" y="951987"/>
            <a:ext cx="3803653" cy="49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ED11A0-5DD5-1D6B-895E-864F7B0C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3" y="2815949"/>
            <a:ext cx="5841356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Bóxer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C8AA9E-FBBE-ACAC-9D07-DAE17D9E6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93019884-F45A-0438-12CC-7D92E56A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E29EDFF-67C8-CE55-1D08-3DF8104FA5EE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9CFF4E54-C5FB-BA28-FD61-D869922B991C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8C0D98A-9857-0822-10BD-5F840BEE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0843F0-03B5-C354-E11D-85AE2EC86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831" y="1163025"/>
            <a:ext cx="3447529" cy="4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699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72</Words>
  <Application>Microsoft Office PowerPoint</Application>
  <PresentationFormat>Widescreen</PresentationFormat>
  <Paragraphs>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Montserrat SemiBold</vt:lpstr>
      <vt:lpstr>Museo 100</vt:lpstr>
      <vt:lpstr>Noto Sans Symbols</vt:lpstr>
      <vt:lpstr>Open Sans</vt:lpstr>
      <vt:lpstr>Open Sans SemiBold</vt:lpstr>
      <vt:lpstr>Ultra</vt:lpstr>
      <vt:lpstr>1_Tema de Office</vt:lpstr>
      <vt:lpstr> Dirección General de Niveles y Modalidades Educativas Dirección de Educación Inclusiva Asociación Salvadoreña de Sordos.     Módulo I TEMA 21: PRENDAS DE VESTIR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la Educación Inclusiva en el Marco de la Transformación Educativa 2019 - 2024</dc:title>
  <dc:creator>Edgar Márquez</dc:creator>
  <cp:lastModifiedBy>Edgar Márquez</cp:lastModifiedBy>
  <cp:revision>35</cp:revision>
  <dcterms:created xsi:type="dcterms:W3CDTF">2021-08-16T22:49:18Z</dcterms:created>
  <dcterms:modified xsi:type="dcterms:W3CDTF">2023-10-27T01:01:20Z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7a2b6-15f0-419d-9b28-c70a2bd9d8e7_Enabled">
    <vt:lpwstr>true</vt:lpwstr>
  </property>
  <property fmtid="{D5CDD505-2E9C-101B-9397-08002B2CF9AE}" pid="3" name="MSIP_Label_1127a2b6-15f0-419d-9b28-c70a2bd9d8e7_SetDate">
    <vt:lpwstr>2023-07-13T17:01:01Z</vt:lpwstr>
  </property>
  <property fmtid="{D5CDD505-2E9C-101B-9397-08002B2CF9AE}" pid="4" name="MSIP_Label_1127a2b6-15f0-419d-9b28-c70a2bd9d8e7_Method">
    <vt:lpwstr>Standard</vt:lpwstr>
  </property>
  <property fmtid="{D5CDD505-2E9C-101B-9397-08002B2CF9AE}" pid="5" name="MSIP_Label_1127a2b6-15f0-419d-9b28-c70a2bd9d8e7_Name">
    <vt:lpwstr>defa4170-0d19-0005-0004-bc88714345d2</vt:lpwstr>
  </property>
  <property fmtid="{D5CDD505-2E9C-101B-9397-08002B2CF9AE}" pid="6" name="MSIP_Label_1127a2b6-15f0-419d-9b28-c70a2bd9d8e7_SiteId">
    <vt:lpwstr>72c26e03-2318-442a-ad4d-dd5408fdc373</vt:lpwstr>
  </property>
  <property fmtid="{D5CDD505-2E9C-101B-9397-08002B2CF9AE}" pid="7" name="MSIP_Label_1127a2b6-15f0-419d-9b28-c70a2bd9d8e7_ActionId">
    <vt:lpwstr>a7dca18b-97fa-460c-9826-16982f937aec</vt:lpwstr>
  </property>
  <property fmtid="{D5CDD505-2E9C-101B-9397-08002B2CF9AE}" pid="8" name="MSIP_Label_1127a2b6-15f0-419d-9b28-c70a2bd9d8e7_ContentBits">
    <vt:lpwstr>0</vt:lpwstr>
  </property>
</Properties>
</file>