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394"/>
    <a:srgbClr val="CB8262"/>
    <a:srgbClr val="EEDDC9"/>
    <a:srgbClr val="A6A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639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407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474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64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73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05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052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229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414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788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91AD-670B-44BC-B232-CC270026F16C}" type="datetimeFigureOut">
              <a:rPr lang="es-CL" smtClean="0"/>
              <a:t>27-03-2019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BAF7C-4651-4CFF-8FD6-A75C0EC055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402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aleta de colores pas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15" y="1941558"/>
            <a:ext cx="4762500" cy="2905125"/>
          </a:xfrm>
          <a:prstGeom prst="rect">
            <a:avLst/>
          </a:prstGeom>
          <a:solidFill>
            <a:srgbClr val="EBA394"/>
          </a:solidFill>
        </p:spPr>
      </p:pic>
    </p:spTree>
    <p:extLst>
      <p:ext uri="{BB962C8B-B14F-4D97-AF65-F5344CB8AC3E}">
        <p14:creationId xmlns:p14="http://schemas.microsoft.com/office/powerpoint/2010/main" val="3433799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Astrid C Del Moral</dc:creator>
  <cp:lastModifiedBy>Astrid C Del Moral</cp:lastModifiedBy>
  <cp:revision>3</cp:revision>
  <dcterms:created xsi:type="dcterms:W3CDTF">2019-03-27T23:06:21Z</dcterms:created>
  <dcterms:modified xsi:type="dcterms:W3CDTF">2019-03-28T21:05:11Z</dcterms:modified>
</cp:coreProperties>
</file>