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7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2" r:id="rId5"/>
    <p:sldId id="270" r:id="rId6"/>
    <p:sldId id="265" r:id="rId7"/>
    <p:sldId id="264" r:id="rId8"/>
    <p:sldId id="263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CCFFFF"/>
    <a:srgbClr val="FF99FF"/>
    <a:srgbClr val="CC99F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ED5EC2-9242-4C8A-8A4E-CCFAEFE11FD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DC4390A-B424-4EC4-BD0C-5DDACB30276F}">
      <dgm:prSet/>
      <dgm:spPr/>
      <dgm:t>
        <a:bodyPr/>
        <a:lstStyle/>
        <a:p>
          <a:pPr>
            <a:defRPr cap="all"/>
          </a:pPr>
          <a:r>
            <a:rPr lang="es-MX"/>
            <a:t>Dibujo de Nave y Marciano</a:t>
          </a:r>
          <a:endParaRPr lang="en-US"/>
        </a:p>
      </dgm:t>
    </dgm:pt>
    <dgm:pt modelId="{018BC552-4DCC-460B-9723-F08D2FDAE765}" type="parTrans" cxnId="{E6532263-36C4-4910-B77B-8E6D69CDE4A6}">
      <dgm:prSet/>
      <dgm:spPr/>
      <dgm:t>
        <a:bodyPr/>
        <a:lstStyle/>
        <a:p>
          <a:endParaRPr lang="en-US"/>
        </a:p>
      </dgm:t>
    </dgm:pt>
    <dgm:pt modelId="{6F3B68F8-F84F-453D-8754-61326FF6821D}" type="sibTrans" cxnId="{E6532263-36C4-4910-B77B-8E6D69CDE4A6}">
      <dgm:prSet/>
      <dgm:spPr/>
      <dgm:t>
        <a:bodyPr/>
        <a:lstStyle/>
        <a:p>
          <a:endParaRPr lang="en-US"/>
        </a:p>
      </dgm:t>
    </dgm:pt>
    <dgm:pt modelId="{07C494DB-9410-4602-BDEB-EBFB4B3B374C}">
      <dgm:prSet/>
      <dgm:spPr/>
      <dgm:t>
        <a:bodyPr/>
        <a:lstStyle/>
        <a:p>
          <a:pPr>
            <a:defRPr cap="all"/>
          </a:pPr>
          <a:r>
            <a:rPr lang="es-MX"/>
            <a:t>Mover la Nave</a:t>
          </a:r>
          <a:endParaRPr lang="en-US"/>
        </a:p>
      </dgm:t>
    </dgm:pt>
    <dgm:pt modelId="{E45D596B-2006-4B6A-91CA-1751456E7DC4}" type="parTrans" cxnId="{D991CA64-589B-4404-8206-D2EDBFF3243F}">
      <dgm:prSet/>
      <dgm:spPr/>
      <dgm:t>
        <a:bodyPr/>
        <a:lstStyle/>
        <a:p>
          <a:endParaRPr lang="en-US"/>
        </a:p>
      </dgm:t>
    </dgm:pt>
    <dgm:pt modelId="{39531141-C461-4A67-B6FE-3B7E292B888E}" type="sibTrans" cxnId="{D991CA64-589B-4404-8206-D2EDBFF3243F}">
      <dgm:prSet/>
      <dgm:spPr/>
      <dgm:t>
        <a:bodyPr/>
        <a:lstStyle/>
        <a:p>
          <a:endParaRPr lang="en-US"/>
        </a:p>
      </dgm:t>
    </dgm:pt>
    <dgm:pt modelId="{89B0C207-3D5A-4BC6-9153-2D2CF8E3F58D}">
      <dgm:prSet/>
      <dgm:spPr/>
      <dgm:t>
        <a:bodyPr/>
        <a:lstStyle/>
        <a:p>
          <a:pPr>
            <a:defRPr cap="all"/>
          </a:pPr>
          <a:r>
            <a:rPr lang="es-MX"/>
            <a:t>Mover aleatoriamente el marciano</a:t>
          </a:r>
          <a:endParaRPr lang="en-US"/>
        </a:p>
      </dgm:t>
    </dgm:pt>
    <dgm:pt modelId="{E69D2EC3-420A-4816-A4C3-68CA2DA9E5F0}" type="parTrans" cxnId="{FCE5BA64-9FDE-470D-82BF-4D93E2DEC3EB}">
      <dgm:prSet/>
      <dgm:spPr/>
      <dgm:t>
        <a:bodyPr/>
        <a:lstStyle/>
        <a:p>
          <a:endParaRPr lang="en-US"/>
        </a:p>
      </dgm:t>
    </dgm:pt>
    <dgm:pt modelId="{A51EC047-6D87-4AF1-B57D-DB9952228B13}" type="sibTrans" cxnId="{FCE5BA64-9FDE-470D-82BF-4D93E2DEC3EB}">
      <dgm:prSet/>
      <dgm:spPr/>
      <dgm:t>
        <a:bodyPr/>
        <a:lstStyle/>
        <a:p>
          <a:endParaRPr lang="en-US"/>
        </a:p>
      </dgm:t>
    </dgm:pt>
    <dgm:pt modelId="{5349ABA7-22C4-49DB-89D0-5AF8D8B67122}">
      <dgm:prSet/>
      <dgm:spPr/>
      <dgm:t>
        <a:bodyPr/>
        <a:lstStyle/>
        <a:p>
          <a:pPr>
            <a:defRPr cap="all"/>
          </a:pPr>
          <a:r>
            <a:rPr lang="es-MX"/>
            <a:t>Hacer la Colisión</a:t>
          </a:r>
          <a:endParaRPr lang="en-US"/>
        </a:p>
      </dgm:t>
    </dgm:pt>
    <dgm:pt modelId="{063D6169-5FDB-4647-9F3E-D98005A9F1E1}" type="parTrans" cxnId="{FAE463F5-3A87-4FEF-B54E-F30C61811C98}">
      <dgm:prSet/>
      <dgm:spPr/>
      <dgm:t>
        <a:bodyPr/>
        <a:lstStyle/>
        <a:p>
          <a:endParaRPr lang="en-US"/>
        </a:p>
      </dgm:t>
    </dgm:pt>
    <dgm:pt modelId="{0DF377DB-FBA3-4BB6-B281-2A537848B17F}" type="sibTrans" cxnId="{FAE463F5-3A87-4FEF-B54E-F30C61811C98}">
      <dgm:prSet/>
      <dgm:spPr/>
      <dgm:t>
        <a:bodyPr/>
        <a:lstStyle/>
        <a:p>
          <a:endParaRPr lang="en-US"/>
        </a:p>
      </dgm:t>
    </dgm:pt>
    <dgm:pt modelId="{C206D508-74C7-490A-BB23-1F3F1746EE90}">
      <dgm:prSet/>
      <dgm:spPr/>
      <dgm:t>
        <a:bodyPr/>
        <a:lstStyle/>
        <a:p>
          <a:pPr>
            <a:defRPr cap="all"/>
          </a:pPr>
          <a:r>
            <a:rPr lang="es-MX"/>
            <a:t>Parar el Juego</a:t>
          </a:r>
          <a:endParaRPr lang="en-US"/>
        </a:p>
      </dgm:t>
    </dgm:pt>
    <dgm:pt modelId="{40F91EE1-725E-4360-9E79-6D203F906A72}" type="parTrans" cxnId="{509943A1-3EF0-4C84-BD11-54A8D3B92549}">
      <dgm:prSet/>
      <dgm:spPr/>
      <dgm:t>
        <a:bodyPr/>
        <a:lstStyle/>
        <a:p>
          <a:endParaRPr lang="en-US"/>
        </a:p>
      </dgm:t>
    </dgm:pt>
    <dgm:pt modelId="{8868A777-469E-422F-B469-AF2875072D62}" type="sibTrans" cxnId="{509943A1-3EF0-4C84-BD11-54A8D3B92549}">
      <dgm:prSet/>
      <dgm:spPr/>
      <dgm:t>
        <a:bodyPr/>
        <a:lstStyle/>
        <a:p>
          <a:endParaRPr lang="en-US"/>
        </a:p>
      </dgm:t>
    </dgm:pt>
    <dgm:pt modelId="{A91F1C3E-F584-4122-855E-A554CE373642}">
      <dgm:prSet/>
      <dgm:spPr/>
      <dgm:t>
        <a:bodyPr/>
        <a:lstStyle/>
        <a:p>
          <a:pPr>
            <a:defRPr cap="all"/>
          </a:pPr>
          <a:r>
            <a:rPr lang="es-MX"/>
            <a:t>HashSet: colección que no permite elementos duplicados</a:t>
          </a:r>
          <a:endParaRPr lang="en-US"/>
        </a:p>
      </dgm:t>
    </dgm:pt>
    <dgm:pt modelId="{04EF20A1-7584-4B90-B2C4-A9DCCB52673E}" type="parTrans" cxnId="{4BF6A792-CD9E-4CFC-8A5E-E6E30DF3A2D4}">
      <dgm:prSet/>
      <dgm:spPr/>
      <dgm:t>
        <a:bodyPr/>
        <a:lstStyle/>
        <a:p>
          <a:endParaRPr lang="en-US"/>
        </a:p>
      </dgm:t>
    </dgm:pt>
    <dgm:pt modelId="{82C67997-A088-42A4-B530-6561D36AD8FB}" type="sibTrans" cxnId="{4BF6A792-CD9E-4CFC-8A5E-E6E30DF3A2D4}">
      <dgm:prSet/>
      <dgm:spPr/>
      <dgm:t>
        <a:bodyPr/>
        <a:lstStyle/>
        <a:p>
          <a:endParaRPr lang="en-US"/>
        </a:p>
      </dgm:t>
    </dgm:pt>
    <dgm:pt modelId="{692CAA7A-9DA4-4E8D-B046-65B62B0BA718}">
      <dgm:prSet/>
      <dgm:spPr/>
      <dgm:t>
        <a:bodyPr/>
        <a:lstStyle/>
        <a:p>
          <a:pPr>
            <a:defRPr cap="all"/>
          </a:pPr>
          <a:r>
            <a:rPr lang="es-MX"/>
            <a:t>Copia de Hash Set</a:t>
          </a:r>
          <a:endParaRPr lang="en-US"/>
        </a:p>
      </dgm:t>
    </dgm:pt>
    <dgm:pt modelId="{A494DD1A-63EB-4C8D-8AE4-0206AAB36ECD}" type="parTrans" cxnId="{711CFB26-77AD-4BF0-9715-5D0D207A331E}">
      <dgm:prSet/>
      <dgm:spPr/>
      <dgm:t>
        <a:bodyPr/>
        <a:lstStyle/>
        <a:p>
          <a:endParaRPr lang="en-US"/>
        </a:p>
      </dgm:t>
    </dgm:pt>
    <dgm:pt modelId="{603847C7-B08E-4B34-88B4-8CE2C40A0D0E}" type="sibTrans" cxnId="{711CFB26-77AD-4BF0-9715-5D0D207A331E}">
      <dgm:prSet/>
      <dgm:spPr/>
      <dgm:t>
        <a:bodyPr/>
        <a:lstStyle/>
        <a:p>
          <a:endParaRPr lang="en-US"/>
        </a:p>
      </dgm:t>
    </dgm:pt>
    <dgm:pt modelId="{11E7BC03-DF82-450E-821A-7E05F1B545CE}" type="pres">
      <dgm:prSet presAssocID="{61ED5EC2-9242-4C8A-8A4E-CCFAEFE11FD2}" presName="root" presStyleCnt="0">
        <dgm:presLayoutVars>
          <dgm:dir/>
          <dgm:resizeHandles val="exact"/>
        </dgm:presLayoutVars>
      </dgm:prSet>
      <dgm:spPr/>
    </dgm:pt>
    <dgm:pt modelId="{08BB5F03-6739-49C0-823A-F390F2CA72DD}" type="pres">
      <dgm:prSet presAssocID="{9DC4390A-B424-4EC4-BD0C-5DDACB30276F}" presName="compNode" presStyleCnt="0"/>
      <dgm:spPr/>
    </dgm:pt>
    <dgm:pt modelId="{E28B52F1-F236-4492-926A-9657A29096FB}" type="pres">
      <dgm:prSet presAssocID="{9DC4390A-B424-4EC4-BD0C-5DDACB30276F}" presName="iconBgRect" presStyleLbl="bgShp" presStyleIdx="0" presStyleCnt="7"/>
      <dgm:spPr/>
    </dgm:pt>
    <dgm:pt modelId="{6F605EB4-328F-405D-83A9-4FC8C22E021D}" type="pres">
      <dgm:prSet presAssocID="{9DC4390A-B424-4EC4-BD0C-5DDACB30276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uise Ship"/>
        </a:ext>
      </dgm:extLst>
    </dgm:pt>
    <dgm:pt modelId="{53A12B16-15AA-4850-8C1C-49753F3AA7A0}" type="pres">
      <dgm:prSet presAssocID="{9DC4390A-B424-4EC4-BD0C-5DDACB30276F}" presName="spaceRect" presStyleCnt="0"/>
      <dgm:spPr/>
    </dgm:pt>
    <dgm:pt modelId="{39ABACEA-5E2B-481A-AB03-60358A581422}" type="pres">
      <dgm:prSet presAssocID="{9DC4390A-B424-4EC4-BD0C-5DDACB30276F}" presName="textRect" presStyleLbl="revTx" presStyleIdx="0" presStyleCnt="7">
        <dgm:presLayoutVars>
          <dgm:chMax val="1"/>
          <dgm:chPref val="1"/>
        </dgm:presLayoutVars>
      </dgm:prSet>
      <dgm:spPr/>
    </dgm:pt>
    <dgm:pt modelId="{8E30319E-5FA9-4F76-A554-DEA4532A945D}" type="pres">
      <dgm:prSet presAssocID="{6F3B68F8-F84F-453D-8754-61326FF6821D}" presName="sibTrans" presStyleCnt="0"/>
      <dgm:spPr/>
    </dgm:pt>
    <dgm:pt modelId="{4046AA68-41BA-41B5-96F9-47AE17EFE25F}" type="pres">
      <dgm:prSet presAssocID="{07C494DB-9410-4602-BDEB-EBFB4B3B374C}" presName="compNode" presStyleCnt="0"/>
      <dgm:spPr/>
    </dgm:pt>
    <dgm:pt modelId="{C965FEFE-D727-44FC-A82E-2F74B6B516D5}" type="pres">
      <dgm:prSet presAssocID="{07C494DB-9410-4602-BDEB-EBFB4B3B374C}" presName="iconBgRect" presStyleLbl="bgShp" presStyleIdx="1" presStyleCnt="7"/>
      <dgm:spPr/>
    </dgm:pt>
    <dgm:pt modelId="{474B5C4E-E5F6-4D7C-9C60-4D2016A80F4D}" type="pres">
      <dgm:prSet presAssocID="{07C494DB-9410-4602-BDEB-EBFB4B3B374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ilboat"/>
        </a:ext>
      </dgm:extLst>
    </dgm:pt>
    <dgm:pt modelId="{F76598E7-3BD2-4226-A09F-A2711F5C8993}" type="pres">
      <dgm:prSet presAssocID="{07C494DB-9410-4602-BDEB-EBFB4B3B374C}" presName="spaceRect" presStyleCnt="0"/>
      <dgm:spPr/>
    </dgm:pt>
    <dgm:pt modelId="{BB772C29-1C80-4DCB-AF80-DE1FA487540F}" type="pres">
      <dgm:prSet presAssocID="{07C494DB-9410-4602-BDEB-EBFB4B3B374C}" presName="textRect" presStyleLbl="revTx" presStyleIdx="1" presStyleCnt="7">
        <dgm:presLayoutVars>
          <dgm:chMax val="1"/>
          <dgm:chPref val="1"/>
        </dgm:presLayoutVars>
      </dgm:prSet>
      <dgm:spPr/>
    </dgm:pt>
    <dgm:pt modelId="{3B4ECE7F-C5BF-4E76-86BA-B91407A1E27A}" type="pres">
      <dgm:prSet presAssocID="{39531141-C461-4A67-B6FE-3B7E292B888E}" presName="sibTrans" presStyleCnt="0"/>
      <dgm:spPr/>
    </dgm:pt>
    <dgm:pt modelId="{53687E21-C10C-4737-83EC-D97744219350}" type="pres">
      <dgm:prSet presAssocID="{89B0C207-3D5A-4BC6-9153-2D2CF8E3F58D}" presName="compNode" presStyleCnt="0"/>
      <dgm:spPr/>
    </dgm:pt>
    <dgm:pt modelId="{6425D7B0-8A9F-4B32-83F1-E3E7E70A1BF4}" type="pres">
      <dgm:prSet presAssocID="{89B0C207-3D5A-4BC6-9153-2D2CF8E3F58D}" presName="iconBgRect" presStyleLbl="bgShp" presStyleIdx="2" presStyleCnt="7"/>
      <dgm:spPr/>
    </dgm:pt>
    <dgm:pt modelId="{EB69C19B-36FB-460F-B2D9-279C506DC142}" type="pres">
      <dgm:prSet presAssocID="{89B0C207-3D5A-4BC6-9153-2D2CF8E3F58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8AB7BB19-E676-4535-B030-37566B8B16C8}" type="pres">
      <dgm:prSet presAssocID="{89B0C207-3D5A-4BC6-9153-2D2CF8E3F58D}" presName="spaceRect" presStyleCnt="0"/>
      <dgm:spPr/>
    </dgm:pt>
    <dgm:pt modelId="{1B0BC0FC-E6A1-44B2-A3F8-ACC261549BD4}" type="pres">
      <dgm:prSet presAssocID="{89B0C207-3D5A-4BC6-9153-2D2CF8E3F58D}" presName="textRect" presStyleLbl="revTx" presStyleIdx="2" presStyleCnt="7">
        <dgm:presLayoutVars>
          <dgm:chMax val="1"/>
          <dgm:chPref val="1"/>
        </dgm:presLayoutVars>
      </dgm:prSet>
      <dgm:spPr/>
    </dgm:pt>
    <dgm:pt modelId="{23AE7149-2A57-4976-8685-3B45BEEF1D80}" type="pres">
      <dgm:prSet presAssocID="{A51EC047-6D87-4AF1-B57D-DB9952228B13}" presName="sibTrans" presStyleCnt="0"/>
      <dgm:spPr/>
    </dgm:pt>
    <dgm:pt modelId="{BF1908C4-6F54-4F5A-9799-3EFA84C885B2}" type="pres">
      <dgm:prSet presAssocID="{5349ABA7-22C4-49DB-89D0-5AF8D8B67122}" presName="compNode" presStyleCnt="0"/>
      <dgm:spPr/>
    </dgm:pt>
    <dgm:pt modelId="{F5D3A484-3812-4854-B79C-836ED8EF9A74}" type="pres">
      <dgm:prSet presAssocID="{5349ABA7-22C4-49DB-89D0-5AF8D8B67122}" presName="iconBgRect" presStyleLbl="bgShp" presStyleIdx="3" presStyleCnt="7"/>
      <dgm:spPr/>
    </dgm:pt>
    <dgm:pt modelId="{EC4BF40B-1920-46A3-A104-FA8CB3C0C535}" type="pres">
      <dgm:prSet presAssocID="{5349ABA7-22C4-49DB-89D0-5AF8D8B6712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857C2AE1-0C44-4B50-A2DF-589C2C3B7464}" type="pres">
      <dgm:prSet presAssocID="{5349ABA7-22C4-49DB-89D0-5AF8D8B67122}" presName="spaceRect" presStyleCnt="0"/>
      <dgm:spPr/>
    </dgm:pt>
    <dgm:pt modelId="{CB6FDFB4-838C-4300-A23C-FBF2F4F936EA}" type="pres">
      <dgm:prSet presAssocID="{5349ABA7-22C4-49DB-89D0-5AF8D8B67122}" presName="textRect" presStyleLbl="revTx" presStyleIdx="3" presStyleCnt="7">
        <dgm:presLayoutVars>
          <dgm:chMax val="1"/>
          <dgm:chPref val="1"/>
        </dgm:presLayoutVars>
      </dgm:prSet>
      <dgm:spPr/>
    </dgm:pt>
    <dgm:pt modelId="{A5C2BFF8-7372-4583-BFC4-47E82941866A}" type="pres">
      <dgm:prSet presAssocID="{0DF377DB-FBA3-4BB6-B281-2A537848B17F}" presName="sibTrans" presStyleCnt="0"/>
      <dgm:spPr/>
    </dgm:pt>
    <dgm:pt modelId="{D20CF477-845A-4F0F-9259-199FC49E1692}" type="pres">
      <dgm:prSet presAssocID="{C206D508-74C7-490A-BB23-1F3F1746EE90}" presName="compNode" presStyleCnt="0"/>
      <dgm:spPr/>
    </dgm:pt>
    <dgm:pt modelId="{B0A52E9A-D35E-47EA-8FE8-C0DF3E7DEDB7}" type="pres">
      <dgm:prSet presAssocID="{C206D508-74C7-490A-BB23-1F3F1746EE90}" presName="iconBgRect" presStyleLbl="bgShp" presStyleIdx="4" presStyleCnt="7"/>
      <dgm:spPr/>
    </dgm:pt>
    <dgm:pt modelId="{387E4C3A-9BD9-4C86-B9AD-4BDECACFEFB2}" type="pres">
      <dgm:prSet presAssocID="{C206D508-74C7-490A-BB23-1F3F1746EE9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42A59A44-06A1-46F5-A303-D2CB9CB66385}" type="pres">
      <dgm:prSet presAssocID="{C206D508-74C7-490A-BB23-1F3F1746EE90}" presName="spaceRect" presStyleCnt="0"/>
      <dgm:spPr/>
    </dgm:pt>
    <dgm:pt modelId="{CC47B3D5-E6BF-4B21-8B65-3A2FA3B9FDE4}" type="pres">
      <dgm:prSet presAssocID="{C206D508-74C7-490A-BB23-1F3F1746EE90}" presName="textRect" presStyleLbl="revTx" presStyleIdx="4" presStyleCnt="7">
        <dgm:presLayoutVars>
          <dgm:chMax val="1"/>
          <dgm:chPref val="1"/>
        </dgm:presLayoutVars>
      </dgm:prSet>
      <dgm:spPr/>
    </dgm:pt>
    <dgm:pt modelId="{ED708A07-7BD4-4D7E-B8BF-F4C1B00FF2D1}" type="pres">
      <dgm:prSet presAssocID="{8868A777-469E-422F-B469-AF2875072D62}" presName="sibTrans" presStyleCnt="0"/>
      <dgm:spPr/>
    </dgm:pt>
    <dgm:pt modelId="{B737B725-76F2-4794-864C-97B5CAF9A520}" type="pres">
      <dgm:prSet presAssocID="{A91F1C3E-F584-4122-855E-A554CE373642}" presName="compNode" presStyleCnt="0"/>
      <dgm:spPr/>
    </dgm:pt>
    <dgm:pt modelId="{146025DA-6E20-476C-BC16-8017FA123C49}" type="pres">
      <dgm:prSet presAssocID="{A91F1C3E-F584-4122-855E-A554CE373642}" presName="iconBgRect" presStyleLbl="bgShp" presStyleIdx="5" presStyleCnt="7"/>
      <dgm:spPr/>
    </dgm:pt>
    <dgm:pt modelId="{46B4710E-11E1-44BC-BC47-103C3D597529}" type="pres">
      <dgm:prSet presAssocID="{A91F1C3E-F584-4122-855E-A554CE37364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2BFB49EE-D2B9-4F1A-8FE2-F16ABA085BCB}" type="pres">
      <dgm:prSet presAssocID="{A91F1C3E-F584-4122-855E-A554CE373642}" presName="spaceRect" presStyleCnt="0"/>
      <dgm:spPr/>
    </dgm:pt>
    <dgm:pt modelId="{65ED9C65-2C3B-4D3C-8F66-0541F046A061}" type="pres">
      <dgm:prSet presAssocID="{A91F1C3E-F584-4122-855E-A554CE373642}" presName="textRect" presStyleLbl="revTx" presStyleIdx="5" presStyleCnt="7">
        <dgm:presLayoutVars>
          <dgm:chMax val="1"/>
          <dgm:chPref val="1"/>
        </dgm:presLayoutVars>
      </dgm:prSet>
      <dgm:spPr/>
    </dgm:pt>
    <dgm:pt modelId="{C2A37D39-5688-41D2-AAD0-2BEEF32FF47F}" type="pres">
      <dgm:prSet presAssocID="{82C67997-A088-42A4-B530-6561D36AD8FB}" presName="sibTrans" presStyleCnt="0"/>
      <dgm:spPr/>
    </dgm:pt>
    <dgm:pt modelId="{22360F5C-6BBE-4F12-9D74-1373ACB0D341}" type="pres">
      <dgm:prSet presAssocID="{692CAA7A-9DA4-4E8D-B046-65B62B0BA718}" presName="compNode" presStyleCnt="0"/>
      <dgm:spPr/>
    </dgm:pt>
    <dgm:pt modelId="{FB222180-343F-401E-8D48-DE82AB77DCA8}" type="pres">
      <dgm:prSet presAssocID="{692CAA7A-9DA4-4E8D-B046-65B62B0BA718}" presName="iconBgRect" presStyleLbl="bgShp" presStyleIdx="6" presStyleCnt="7"/>
      <dgm:spPr/>
    </dgm:pt>
    <dgm:pt modelId="{F594EEA9-B28A-4A9F-854B-8A4EAC2A63A8}" type="pres">
      <dgm:prSet presAssocID="{692CAA7A-9DA4-4E8D-B046-65B62B0BA71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hotocopier"/>
        </a:ext>
      </dgm:extLst>
    </dgm:pt>
    <dgm:pt modelId="{8F46B16B-5483-4709-97E2-BCE902E33973}" type="pres">
      <dgm:prSet presAssocID="{692CAA7A-9DA4-4E8D-B046-65B62B0BA718}" presName="spaceRect" presStyleCnt="0"/>
      <dgm:spPr/>
    </dgm:pt>
    <dgm:pt modelId="{BB86DCDD-2DEF-4F09-9765-495A5841CE09}" type="pres">
      <dgm:prSet presAssocID="{692CAA7A-9DA4-4E8D-B046-65B62B0BA718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11CFB26-77AD-4BF0-9715-5D0D207A331E}" srcId="{61ED5EC2-9242-4C8A-8A4E-CCFAEFE11FD2}" destId="{692CAA7A-9DA4-4E8D-B046-65B62B0BA718}" srcOrd="6" destOrd="0" parTransId="{A494DD1A-63EB-4C8D-8AE4-0206AAB36ECD}" sibTransId="{603847C7-B08E-4B34-88B4-8CE2C40A0D0E}"/>
    <dgm:cxn modelId="{2988315F-977C-4B87-8591-FFB71A5F4EA4}" type="presOf" srcId="{89B0C207-3D5A-4BC6-9153-2D2CF8E3F58D}" destId="{1B0BC0FC-E6A1-44B2-A3F8-ACC261549BD4}" srcOrd="0" destOrd="0" presId="urn:microsoft.com/office/officeart/2018/5/layout/IconCircleLabelList"/>
    <dgm:cxn modelId="{E6532263-36C4-4910-B77B-8E6D69CDE4A6}" srcId="{61ED5EC2-9242-4C8A-8A4E-CCFAEFE11FD2}" destId="{9DC4390A-B424-4EC4-BD0C-5DDACB30276F}" srcOrd="0" destOrd="0" parTransId="{018BC552-4DCC-460B-9723-F08D2FDAE765}" sibTransId="{6F3B68F8-F84F-453D-8754-61326FF6821D}"/>
    <dgm:cxn modelId="{93F6AD63-42C9-4C28-BF14-0149DD040D5C}" type="presOf" srcId="{5349ABA7-22C4-49DB-89D0-5AF8D8B67122}" destId="{CB6FDFB4-838C-4300-A23C-FBF2F4F936EA}" srcOrd="0" destOrd="0" presId="urn:microsoft.com/office/officeart/2018/5/layout/IconCircleLabelList"/>
    <dgm:cxn modelId="{FCE5BA64-9FDE-470D-82BF-4D93E2DEC3EB}" srcId="{61ED5EC2-9242-4C8A-8A4E-CCFAEFE11FD2}" destId="{89B0C207-3D5A-4BC6-9153-2D2CF8E3F58D}" srcOrd="2" destOrd="0" parTransId="{E69D2EC3-420A-4816-A4C3-68CA2DA9E5F0}" sibTransId="{A51EC047-6D87-4AF1-B57D-DB9952228B13}"/>
    <dgm:cxn modelId="{D991CA64-589B-4404-8206-D2EDBFF3243F}" srcId="{61ED5EC2-9242-4C8A-8A4E-CCFAEFE11FD2}" destId="{07C494DB-9410-4602-BDEB-EBFB4B3B374C}" srcOrd="1" destOrd="0" parTransId="{E45D596B-2006-4B6A-91CA-1751456E7DC4}" sibTransId="{39531141-C461-4A67-B6FE-3B7E292B888E}"/>
    <dgm:cxn modelId="{2764854E-A444-41DE-8FA9-919FB61278D0}" type="presOf" srcId="{9DC4390A-B424-4EC4-BD0C-5DDACB30276F}" destId="{39ABACEA-5E2B-481A-AB03-60358A581422}" srcOrd="0" destOrd="0" presId="urn:microsoft.com/office/officeart/2018/5/layout/IconCircleLabelList"/>
    <dgm:cxn modelId="{99499151-8FEB-4FBD-8DCF-6D7FE3DB006A}" type="presOf" srcId="{A91F1C3E-F584-4122-855E-A554CE373642}" destId="{65ED9C65-2C3B-4D3C-8F66-0541F046A061}" srcOrd="0" destOrd="0" presId="urn:microsoft.com/office/officeart/2018/5/layout/IconCircleLabelList"/>
    <dgm:cxn modelId="{4BF6A792-CD9E-4CFC-8A5E-E6E30DF3A2D4}" srcId="{61ED5EC2-9242-4C8A-8A4E-CCFAEFE11FD2}" destId="{A91F1C3E-F584-4122-855E-A554CE373642}" srcOrd="5" destOrd="0" parTransId="{04EF20A1-7584-4B90-B2C4-A9DCCB52673E}" sibTransId="{82C67997-A088-42A4-B530-6561D36AD8FB}"/>
    <dgm:cxn modelId="{509943A1-3EF0-4C84-BD11-54A8D3B92549}" srcId="{61ED5EC2-9242-4C8A-8A4E-CCFAEFE11FD2}" destId="{C206D508-74C7-490A-BB23-1F3F1746EE90}" srcOrd="4" destOrd="0" parTransId="{40F91EE1-725E-4360-9E79-6D203F906A72}" sibTransId="{8868A777-469E-422F-B469-AF2875072D62}"/>
    <dgm:cxn modelId="{B73049AA-B49A-4CF8-9D5C-E9DFFA2FAFC6}" type="presOf" srcId="{C206D508-74C7-490A-BB23-1F3F1746EE90}" destId="{CC47B3D5-E6BF-4B21-8B65-3A2FA3B9FDE4}" srcOrd="0" destOrd="0" presId="urn:microsoft.com/office/officeart/2018/5/layout/IconCircleLabelList"/>
    <dgm:cxn modelId="{0BE464C8-78C5-4D05-A3FA-22E7FBE708C6}" type="presOf" srcId="{61ED5EC2-9242-4C8A-8A4E-CCFAEFE11FD2}" destId="{11E7BC03-DF82-450E-821A-7E05F1B545CE}" srcOrd="0" destOrd="0" presId="urn:microsoft.com/office/officeart/2018/5/layout/IconCircleLabelList"/>
    <dgm:cxn modelId="{9F7F1BD7-A50D-419B-BF2A-A31D0F9EEB81}" type="presOf" srcId="{692CAA7A-9DA4-4E8D-B046-65B62B0BA718}" destId="{BB86DCDD-2DEF-4F09-9765-495A5841CE09}" srcOrd="0" destOrd="0" presId="urn:microsoft.com/office/officeart/2018/5/layout/IconCircleLabelList"/>
    <dgm:cxn modelId="{FAE463F5-3A87-4FEF-B54E-F30C61811C98}" srcId="{61ED5EC2-9242-4C8A-8A4E-CCFAEFE11FD2}" destId="{5349ABA7-22C4-49DB-89D0-5AF8D8B67122}" srcOrd="3" destOrd="0" parTransId="{063D6169-5FDB-4647-9F3E-D98005A9F1E1}" sibTransId="{0DF377DB-FBA3-4BB6-B281-2A537848B17F}"/>
    <dgm:cxn modelId="{089F66F7-4552-4864-988E-04DCB24B6BCE}" type="presOf" srcId="{07C494DB-9410-4602-BDEB-EBFB4B3B374C}" destId="{BB772C29-1C80-4DCB-AF80-DE1FA487540F}" srcOrd="0" destOrd="0" presId="urn:microsoft.com/office/officeart/2018/5/layout/IconCircleLabelList"/>
    <dgm:cxn modelId="{DD7F5CAF-65FE-4503-918C-DCEB24CC4122}" type="presParOf" srcId="{11E7BC03-DF82-450E-821A-7E05F1B545CE}" destId="{08BB5F03-6739-49C0-823A-F390F2CA72DD}" srcOrd="0" destOrd="0" presId="urn:microsoft.com/office/officeart/2018/5/layout/IconCircleLabelList"/>
    <dgm:cxn modelId="{737AC8D3-32A0-4E11-979B-06C092FB4B38}" type="presParOf" srcId="{08BB5F03-6739-49C0-823A-F390F2CA72DD}" destId="{E28B52F1-F236-4492-926A-9657A29096FB}" srcOrd="0" destOrd="0" presId="urn:microsoft.com/office/officeart/2018/5/layout/IconCircleLabelList"/>
    <dgm:cxn modelId="{D69566F5-510E-4C25-BB32-8A3AAE6E4831}" type="presParOf" srcId="{08BB5F03-6739-49C0-823A-F390F2CA72DD}" destId="{6F605EB4-328F-405D-83A9-4FC8C22E021D}" srcOrd="1" destOrd="0" presId="urn:microsoft.com/office/officeart/2018/5/layout/IconCircleLabelList"/>
    <dgm:cxn modelId="{76572D2C-ED8E-4CCB-BA1C-138F12AF856D}" type="presParOf" srcId="{08BB5F03-6739-49C0-823A-F390F2CA72DD}" destId="{53A12B16-15AA-4850-8C1C-49753F3AA7A0}" srcOrd="2" destOrd="0" presId="urn:microsoft.com/office/officeart/2018/5/layout/IconCircleLabelList"/>
    <dgm:cxn modelId="{B28FA33E-799A-47AF-B5FC-4BDD9441DD60}" type="presParOf" srcId="{08BB5F03-6739-49C0-823A-F390F2CA72DD}" destId="{39ABACEA-5E2B-481A-AB03-60358A581422}" srcOrd="3" destOrd="0" presId="urn:microsoft.com/office/officeart/2018/5/layout/IconCircleLabelList"/>
    <dgm:cxn modelId="{525ADA36-2D6A-48A7-A4C8-73ADE1573EAA}" type="presParOf" srcId="{11E7BC03-DF82-450E-821A-7E05F1B545CE}" destId="{8E30319E-5FA9-4F76-A554-DEA4532A945D}" srcOrd="1" destOrd="0" presId="urn:microsoft.com/office/officeart/2018/5/layout/IconCircleLabelList"/>
    <dgm:cxn modelId="{81989643-64A7-43E7-85D6-45D3F82EC24D}" type="presParOf" srcId="{11E7BC03-DF82-450E-821A-7E05F1B545CE}" destId="{4046AA68-41BA-41B5-96F9-47AE17EFE25F}" srcOrd="2" destOrd="0" presId="urn:microsoft.com/office/officeart/2018/5/layout/IconCircleLabelList"/>
    <dgm:cxn modelId="{2D7BB9C9-CBEE-4DA0-BFAF-2CE883E967D7}" type="presParOf" srcId="{4046AA68-41BA-41B5-96F9-47AE17EFE25F}" destId="{C965FEFE-D727-44FC-A82E-2F74B6B516D5}" srcOrd="0" destOrd="0" presId="urn:microsoft.com/office/officeart/2018/5/layout/IconCircleLabelList"/>
    <dgm:cxn modelId="{49A91F7B-E628-45B2-8C0F-2184EC300EEC}" type="presParOf" srcId="{4046AA68-41BA-41B5-96F9-47AE17EFE25F}" destId="{474B5C4E-E5F6-4D7C-9C60-4D2016A80F4D}" srcOrd="1" destOrd="0" presId="urn:microsoft.com/office/officeart/2018/5/layout/IconCircleLabelList"/>
    <dgm:cxn modelId="{4DD4D9A0-906C-4FED-BA41-F09311994A23}" type="presParOf" srcId="{4046AA68-41BA-41B5-96F9-47AE17EFE25F}" destId="{F76598E7-3BD2-4226-A09F-A2711F5C8993}" srcOrd="2" destOrd="0" presId="urn:microsoft.com/office/officeart/2018/5/layout/IconCircleLabelList"/>
    <dgm:cxn modelId="{D35B0CE1-9877-486F-99D3-6D77C231F159}" type="presParOf" srcId="{4046AA68-41BA-41B5-96F9-47AE17EFE25F}" destId="{BB772C29-1C80-4DCB-AF80-DE1FA487540F}" srcOrd="3" destOrd="0" presId="urn:microsoft.com/office/officeart/2018/5/layout/IconCircleLabelList"/>
    <dgm:cxn modelId="{E9A9EEAE-F8DB-4ADF-B5F3-B9CBC2DBFE2B}" type="presParOf" srcId="{11E7BC03-DF82-450E-821A-7E05F1B545CE}" destId="{3B4ECE7F-C5BF-4E76-86BA-B91407A1E27A}" srcOrd="3" destOrd="0" presId="urn:microsoft.com/office/officeart/2018/5/layout/IconCircleLabelList"/>
    <dgm:cxn modelId="{D4A6CFD9-3C54-4EFE-AF9F-C3B604C01552}" type="presParOf" srcId="{11E7BC03-DF82-450E-821A-7E05F1B545CE}" destId="{53687E21-C10C-4737-83EC-D97744219350}" srcOrd="4" destOrd="0" presId="urn:microsoft.com/office/officeart/2018/5/layout/IconCircleLabelList"/>
    <dgm:cxn modelId="{BBC95D73-9712-4117-B847-A8DD36F2EAF9}" type="presParOf" srcId="{53687E21-C10C-4737-83EC-D97744219350}" destId="{6425D7B0-8A9F-4B32-83F1-E3E7E70A1BF4}" srcOrd="0" destOrd="0" presId="urn:microsoft.com/office/officeart/2018/5/layout/IconCircleLabelList"/>
    <dgm:cxn modelId="{E4A6A5CC-95A8-450E-9663-550B4CDF939E}" type="presParOf" srcId="{53687E21-C10C-4737-83EC-D97744219350}" destId="{EB69C19B-36FB-460F-B2D9-279C506DC142}" srcOrd="1" destOrd="0" presId="urn:microsoft.com/office/officeart/2018/5/layout/IconCircleLabelList"/>
    <dgm:cxn modelId="{29E5E8A7-15D7-405B-AC3D-37DAEB1B4D92}" type="presParOf" srcId="{53687E21-C10C-4737-83EC-D97744219350}" destId="{8AB7BB19-E676-4535-B030-37566B8B16C8}" srcOrd="2" destOrd="0" presId="urn:microsoft.com/office/officeart/2018/5/layout/IconCircleLabelList"/>
    <dgm:cxn modelId="{504B26CF-49F6-4D60-9D87-6229EC7D82EC}" type="presParOf" srcId="{53687E21-C10C-4737-83EC-D97744219350}" destId="{1B0BC0FC-E6A1-44B2-A3F8-ACC261549BD4}" srcOrd="3" destOrd="0" presId="urn:microsoft.com/office/officeart/2018/5/layout/IconCircleLabelList"/>
    <dgm:cxn modelId="{1546F2CE-DF4F-400D-B184-EAC4DD721FE4}" type="presParOf" srcId="{11E7BC03-DF82-450E-821A-7E05F1B545CE}" destId="{23AE7149-2A57-4976-8685-3B45BEEF1D80}" srcOrd="5" destOrd="0" presId="urn:microsoft.com/office/officeart/2018/5/layout/IconCircleLabelList"/>
    <dgm:cxn modelId="{3BC9E179-DC1C-4F39-B0CA-6EF16857363B}" type="presParOf" srcId="{11E7BC03-DF82-450E-821A-7E05F1B545CE}" destId="{BF1908C4-6F54-4F5A-9799-3EFA84C885B2}" srcOrd="6" destOrd="0" presId="urn:microsoft.com/office/officeart/2018/5/layout/IconCircleLabelList"/>
    <dgm:cxn modelId="{30B4E133-A2C6-420B-BC42-5054B50F4724}" type="presParOf" srcId="{BF1908C4-6F54-4F5A-9799-3EFA84C885B2}" destId="{F5D3A484-3812-4854-B79C-836ED8EF9A74}" srcOrd="0" destOrd="0" presId="urn:microsoft.com/office/officeart/2018/5/layout/IconCircleLabelList"/>
    <dgm:cxn modelId="{A34F9015-31B3-4882-A704-5D8ACF724509}" type="presParOf" srcId="{BF1908C4-6F54-4F5A-9799-3EFA84C885B2}" destId="{EC4BF40B-1920-46A3-A104-FA8CB3C0C535}" srcOrd="1" destOrd="0" presId="urn:microsoft.com/office/officeart/2018/5/layout/IconCircleLabelList"/>
    <dgm:cxn modelId="{CE719668-1918-4E37-B7CE-1071CBA7146E}" type="presParOf" srcId="{BF1908C4-6F54-4F5A-9799-3EFA84C885B2}" destId="{857C2AE1-0C44-4B50-A2DF-589C2C3B7464}" srcOrd="2" destOrd="0" presId="urn:microsoft.com/office/officeart/2018/5/layout/IconCircleLabelList"/>
    <dgm:cxn modelId="{AA8021A3-C58D-42B8-A9F9-8D3D0F337AE9}" type="presParOf" srcId="{BF1908C4-6F54-4F5A-9799-3EFA84C885B2}" destId="{CB6FDFB4-838C-4300-A23C-FBF2F4F936EA}" srcOrd="3" destOrd="0" presId="urn:microsoft.com/office/officeart/2018/5/layout/IconCircleLabelList"/>
    <dgm:cxn modelId="{3B8DEFEA-8691-4C3B-8067-1C12EC23E032}" type="presParOf" srcId="{11E7BC03-DF82-450E-821A-7E05F1B545CE}" destId="{A5C2BFF8-7372-4583-BFC4-47E82941866A}" srcOrd="7" destOrd="0" presId="urn:microsoft.com/office/officeart/2018/5/layout/IconCircleLabelList"/>
    <dgm:cxn modelId="{0C5251C1-8029-4A4E-8AEC-16D75E64A014}" type="presParOf" srcId="{11E7BC03-DF82-450E-821A-7E05F1B545CE}" destId="{D20CF477-845A-4F0F-9259-199FC49E1692}" srcOrd="8" destOrd="0" presId="urn:microsoft.com/office/officeart/2018/5/layout/IconCircleLabelList"/>
    <dgm:cxn modelId="{D9185F2D-85C2-4618-92F5-C655CA80EB5F}" type="presParOf" srcId="{D20CF477-845A-4F0F-9259-199FC49E1692}" destId="{B0A52E9A-D35E-47EA-8FE8-C0DF3E7DEDB7}" srcOrd="0" destOrd="0" presId="urn:microsoft.com/office/officeart/2018/5/layout/IconCircleLabelList"/>
    <dgm:cxn modelId="{439E038F-2F68-4068-BCA8-C9AAEFB45D41}" type="presParOf" srcId="{D20CF477-845A-4F0F-9259-199FC49E1692}" destId="{387E4C3A-9BD9-4C86-B9AD-4BDECACFEFB2}" srcOrd="1" destOrd="0" presId="urn:microsoft.com/office/officeart/2018/5/layout/IconCircleLabelList"/>
    <dgm:cxn modelId="{E36C742B-D3E6-41A5-878A-A409C1596E48}" type="presParOf" srcId="{D20CF477-845A-4F0F-9259-199FC49E1692}" destId="{42A59A44-06A1-46F5-A303-D2CB9CB66385}" srcOrd="2" destOrd="0" presId="urn:microsoft.com/office/officeart/2018/5/layout/IconCircleLabelList"/>
    <dgm:cxn modelId="{C5F1350E-4B3E-463D-8E54-121CDF4A679B}" type="presParOf" srcId="{D20CF477-845A-4F0F-9259-199FC49E1692}" destId="{CC47B3D5-E6BF-4B21-8B65-3A2FA3B9FDE4}" srcOrd="3" destOrd="0" presId="urn:microsoft.com/office/officeart/2018/5/layout/IconCircleLabelList"/>
    <dgm:cxn modelId="{E25E8636-A0A9-450F-9BC3-A767C87E75ED}" type="presParOf" srcId="{11E7BC03-DF82-450E-821A-7E05F1B545CE}" destId="{ED708A07-7BD4-4D7E-B8BF-F4C1B00FF2D1}" srcOrd="9" destOrd="0" presId="urn:microsoft.com/office/officeart/2018/5/layout/IconCircleLabelList"/>
    <dgm:cxn modelId="{42290228-A436-4592-B138-54A29BCFD884}" type="presParOf" srcId="{11E7BC03-DF82-450E-821A-7E05F1B545CE}" destId="{B737B725-76F2-4794-864C-97B5CAF9A520}" srcOrd="10" destOrd="0" presId="urn:microsoft.com/office/officeart/2018/5/layout/IconCircleLabelList"/>
    <dgm:cxn modelId="{0DCE6582-F6AA-419A-AAF2-C1E71CFE7392}" type="presParOf" srcId="{B737B725-76F2-4794-864C-97B5CAF9A520}" destId="{146025DA-6E20-476C-BC16-8017FA123C49}" srcOrd="0" destOrd="0" presId="urn:microsoft.com/office/officeart/2018/5/layout/IconCircleLabelList"/>
    <dgm:cxn modelId="{3F02074E-06A5-41BD-9574-659AA0C41293}" type="presParOf" srcId="{B737B725-76F2-4794-864C-97B5CAF9A520}" destId="{46B4710E-11E1-44BC-BC47-103C3D597529}" srcOrd="1" destOrd="0" presId="urn:microsoft.com/office/officeart/2018/5/layout/IconCircleLabelList"/>
    <dgm:cxn modelId="{70FFA35C-EB59-4FBB-96DA-BE5103C6DDA7}" type="presParOf" srcId="{B737B725-76F2-4794-864C-97B5CAF9A520}" destId="{2BFB49EE-D2B9-4F1A-8FE2-F16ABA085BCB}" srcOrd="2" destOrd="0" presId="urn:microsoft.com/office/officeart/2018/5/layout/IconCircleLabelList"/>
    <dgm:cxn modelId="{EE48FF88-1011-4FD5-A6D0-9FA42213D607}" type="presParOf" srcId="{B737B725-76F2-4794-864C-97B5CAF9A520}" destId="{65ED9C65-2C3B-4D3C-8F66-0541F046A061}" srcOrd="3" destOrd="0" presId="urn:microsoft.com/office/officeart/2018/5/layout/IconCircleLabelList"/>
    <dgm:cxn modelId="{F30EEB5D-D5A1-46A5-927A-441D1BE16ED3}" type="presParOf" srcId="{11E7BC03-DF82-450E-821A-7E05F1B545CE}" destId="{C2A37D39-5688-41D2-AAD0-2BEEF32FF47F}" srcOrd="11" destOrd="0" presId="urn:microsoft.com/office/officeart/2018/5/layout/IconCircleLabelList"/>
    <dgm:cxn modelId="{B7379E8B-5CD8-4739-81FF-2CB36DAE1F24}" type="presParOf" srcId="{11E7BC03-DF82-450E-821A-7E05F1B545CE}" destId="{22360F5C-6BBE-4F12-9D74-1373ACB0D341}" srcOrd="12" destOrd="0" presId="urn:microsoft.com/office/officeart/2018/5/layout/IconCircleLabelList"/>
    <dgm:cxn modelId="{60277AA2-C236-48F5-8538-AF604874FD77}" type="presParOf" srcId="{22360F5C-6BBE-4F12-9D74-1373ACB0D341}" destId="{FB222180-343F-401E-8D48-DE82AB77DCA8}" srcOrd="0" destOrd="0" presId="urn:microsoft.com/office/officeart/2018/5/layout/IconCircleLabelList"/>
    <dgm:cxn modelId="{C680C85D-9A57-4988-93D9-FB8C9B820E5F}" type="presParOf" srcId="{22360F5C-6BBE-4F12-9D74-1373ACB0D341}" destId="{F594EEA9-B28A-4A9F-854B-8A4EAC2A63A8}" srcOrd="1" destOrd="0" presId="urn:microsoft.com/office/officeart/2018/5/layout/IconCircleLabelList"/>
    <dgm:cxn modelId="{61807084-A74E-4C17-9859-EA0C2A136A2C}" type="presParOf" srcId="{22360F5C-6BBE-4F12-9D74-1373ACB0D341}" destId="{8F46B16B-5483-4709-97E2-BCE902E33973}" srcOrd="2" destOrd="0" presId="urn:microsoft.com/office/officeart/2018/5/layout/IconCircleLabelList"/>
    <dgm:cxn modelId="{006A9FB2-C9E6-4D61-88C3-859FFF8A3E12}" type="presParOf" srcId="{22360F5C-6BBE-4F12-9D74-1373ACB0D341}" destId="{BB86DCDD-2DEF-4F09-9765-495A5841CE0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B52F1-F236-4492-926A-9657A29096FB}">
      <dsp:nvSpPr>
        <dsp:cNvPr id="0" name=""/>
        <dsp:cNvSpPr/>
      </dsp:nvSpPr>
      <dsp:spPr>
        <a:xfrm>
          <a:off x="695050" y="1312"/>
          <a:ext cx="826716" cy="82671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05EB4-328F-405D-83A9-4FC8C22E021D}">
      <dsp:nvSpPr>
        <dsp:cNvPr id="0" name=""/>
        <dsp:cNvSpPr/>
      </dsp:nvSpPr>
      <dsp:spPr>
        <a:xfrm>
          <a:off x="871236" y="177498"/>
          <a:ext cx="474345" cy="4743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BACEA-5E2B-481A-AB03-60358A581422}">
      <dsp:nvSpPr>
        <dsp:cNvPr id="0" name=""/>
        <dsp:cNvSpPr/>
      </dsp:nvSpPr>
      <dsp:spPr>
        <a:xfrm>
          <a:off x="430772" y="1085531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/>
            <a:t>Dibujo de Nave y Marciano</a:t>
          </a:r>
          <a:endParaRPr lang="en-US" sz="1100" kern="1200"/>
        </a:p>
      </dsp:txBody>
      <dsp:txXfrm>
        <a:off x="430772" y="1085531"/>
        <a:ext cx="1355273" cy="542109"/>
      </dsp:txXfrm>
    </dsp:sp>
    <dsp:sp modelId="{C965FEFE-D727-44FC-A82E-2F74B6B516D5}">
      <dsp:nvSpPr>
        <dsp:cNvPr id="0" name=""/>
        <dsp:cNvSpPr/>
      </dsp:nvSpPr>
      <dsp:spPr>
        <a:xfrm>
          <a:off x="2287497" y="1312"/>
          <a:ext cx="826716" cy="82671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B5C4E-E5F6-4D7C-9C60-4D2016A80F4D}">
      <dsp:nvSpPr>
        <dsp:cNvPr id="0" name=""/>
        <dsp:cNvSpPr/>
      </dsp:nvSpPr>
      <dsp:spPr>
        <a:xfrm>
          <a:off x="2463682" y="177498"/>
          <a:ext cx="474345" cy="4743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72C29-1C80-4DCB-AF80-DE1FA487540F}">
      <dsp:nvSpPr>
        <dsp:cNvPr id="0" name=""/>
        <dsp:cNvSpPr/>
      </dsp:nvSpPr>
      <dsp:spPr>
        <a:xfrm>
          <a:off x="2023218" y="1085531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/>
            <a:t>Mover la Nave</a:t>
          </a:r>
          <a:endParaRPr lang="en-US" sz="1100" kern="1200"/>
        </a:p>
      </dsp:txBody>
      <dsp:txXfrm>
        <a:off x="2023218" y="1085531"/>
        <a:ext cx="1355273" cy="542109"/>
      </dsp:txXfrm>
    </dsp:sp>
    <dsp:sp modelId="{6425D7B0-8A9F-4B32-83F1-E3E7E70A1BF4}">
      <dsp:nvSpPr>
        <dsp:cNvPr id="0" name=""/>
        <dsp:cNvSpPr/>
      </dsp:nvSpPr>
      <dsp:spPr>
        <a:xfrm>
          <a:off x="3879943" y="1312"/>
          <a:ext cx="826716" cy="82671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9C19B-36FB-460F-B2D9-279C506DC142}">
      <dsp:nvSpPr>
        <dsp:cNvPr id="0" name=""/>
        <dsp:cNvSpPr/>
      </dsp:nvSpPr>
      <dsp:spPr>
        <a:xfrm>
          <a:off x="4056129" y="177498"/>
          <a:ext cx="474345" cy="4743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BC0FC-E6A1-44B2-A3F8-ACC261549BD4}">
      <dsp:nvSpPr>
        <dsp:cNvPr id="0" name=""/>
        <dsp:cNvSpPr/>
      </dsp:nvSpPr>
      <dsp:spPr>
        <a:xfrm>
          <a:off x="3615665" y="1085531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/>
            <a:t>Mover aleatoriamente el marciano</a:t>
          </a:r>
          <a:endParaRPr lang="en-US" sz="1100" kern="1200"/>
        </a:p>
      </dsp:txBody>
      <dsp:txXfrm>
        <a:off x="3615665" y="1085531"/>
        <a:ext cx="1355273" cy="542109"/>
      </dsp:txXfrm>
    </dsp:sp>
    <dsp:sp modelId="{F5D3A484-3812-4854-B79C-836ED8EF9A74}">
      <dsp:nvSpPr>
        <dsp:cNvPr id="0" name=""/>
        <dsp:cNvSpPr/>
      </dsp:nvSpPr>
      <dsp:spPr>
        <a:xfrm>
          <a:off x="5472389" y="1312"/>
          <a:ext cx="826716" cy="82671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BF40B-1920-46A3-A104-FA8CB3C0C535}">
      <dsp:nvSpPr>
        <dsp:cNvPr id="0" name=""/>
        <dsp:cNvSpPr/>
      </dsp:nvSpPr>
      <dsp:spPr>
        <a:xfrm>
          <a:off x="5648575" y="177498"/>
          <a:ext cx="474345" cy="4743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FDFB4-838C-4300-A23C-FBF2F4F936EA}">
      <dsp:nvSpPr>
        <dsp:cNvPr id="0" name=""/>
        <dsp:cNvSpPr/>
      </dsp:nvSpPr>
      <dsp:spPr>
        <a:xfrm>
          <a:off x="5208111" y="1085531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/>
            <a:t>Hacer la Colisión</a:t>
          </a:r>
          <a:endParaRPr lang="en-US" sz="1100" kern="1200"/>
        </a:p>
      </dsp:txBody>
      <dsp:txXfrm>
        <a:off x="5208111" y="1085531"/>
        <a:ext cx="1355273" cy="542109"/>
      </dsp:txXfrm>
    </dsp:sp>
    <dsp:sp modelId="{B0A52E9A-D35E-47EA-8FE8-C0DF3E7DEDB7}">
      <dsp:nvSpPr>
        <dsp:cNvPr id="0" name=""/>
        <dsp:cNvSpPr/>
      </dsp:nvSpPr>
      <dsp:spPr>
        <a:xfrm>
          <a:off x="7064836" y="1312"/>
          <a:ext cx="826716" cy="82671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7E4C3A-9BD9-4C86-B9AD-4BDECACFEFB2}">
      <dsp:nvSpPr>
        <dsp:cNvPr id="0" name=""/>
        <dsp:cNvSpPr/>
      </dsp:nvSpPr>
      <dsp:spPr>
        <a:xfrm>
          <a:off x="7241021" y="177498"/>
          <a:ext cx="474345" cy="4743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7B3D5-E6BF-4B21-8B65-3A2FA3B9FDE4}">
      <dsp:nvSpPr>
        <dsp:cNvPr id="0" name=""/>
        <dsp:cNvSpPr/>
      </dsp:nvSpPr>
      <dsp:spPr>
        <a:xfrm>
          <a:off x="6800557" y="1085531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/>
            <a:t>Parar el Juego</a:t>
          </a:r>
          <a:endParaRPr lang="en-US" sz="1100" kern="1200"/>
        </a:p>
      </dsp:txBody>
      <dsp:txXfrm>
        <a:off x="6800557" y="1085531"/>
        <a:ext cx="1355273" cy="542109"/>
      </dsp:txXfrm>
    </dsp:sp>
    <dsp:sp modelId="{146025DA-6E20-476C-BC16-8017FA123C49}">
      <dsp:nvSpPr>
        <dsp:cNvPr id="0" name=""/>
        <dsp:cNvSpPr/>
      </dsp:nvSpPr>
      <dsp:spPr>
        <a:xfrm>
          <a:off x="8657282" y="1312"/>
          <a:ext cx="826716" cy="82671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4710E-11E1-44BC-BC47-103C3D597529}">
      <dsp:nvSpPr>
        <dsp:cNvPr id="0" name=""/>
        <dsp:cNvSpPr/>
      </dsp:nvSpPr>
      <dsp:spPr>
        <a:xfrm>
          <a:off x="8833467" y="177498"/>
          <a:ext cx="474345" cy="4743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D9C65-2C3B-4D3C-8F66-0541F046A061}">
      <dsp:nvSpPr>
        <dsp:cNvPr id="0" name=""/>
        <dsp:cNvSpPr/>
      </dsp:nvSpPr>
      <dsp:spPr>
        <a:xfrm>
          <a:off x="8393004" y="1085531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/>
            <a:t>HashSet: colección que no permite elementos duplicados</a:t>
          </a:r>
          <a:endParaRPr lang="en-US" sz="1100" kern="1200"/>
        </a:p>
      </dsp:txBody>
      <dsp:txXfrm>
        <a:off x="8393004" y="1085531"/>
        <a:ext cx="1355273" cy="542109"/>
      </dsp:txXfrm>
    </dsp:sp>
    <dsp:sp modelId="{FB222180-343F-401E-8D48-DE82AB77DCA8}">
      <dsp:nvSpPr>
        <dsp:cNvPr id="0" name=""/>
        <dsp:cNvSpPr/>
      </dsp:nvSpPr>
      <dsp:spPr>
        <a:xfrm>
          <a:off x="4676166" y="1966459"/>
          <a:ext cx="826716" cy="82671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94EEA9-B28A-4A9F-854B-8A4EAC2A63A8}">
      <dsp:nvSpPr>
        <dsp:cNvPr id="0" name=""/>
        <dsp:cNvSpPr/>
      </dsp:nvSpPr>
      <dsp:spPr>
        <a:xfrm>
          <a:off x="4852352" y="2142644"/>
          <a:ext cx="474345" cy="47434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6DCDD-2DEF-4F09-9765-495A5841CE09}">
      <dsp:nvSpPr>
        <dsp:cNvPr id="0" name=""/>
        <dsp:cNvSpPr/>
      </dsp:nvSpPr>
      <dsp:spPr>
        <a:xfrm>
          <a:off x="4411888" y="3050677"/>
          <a:ext cx="1355273" cy="54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/>
            <a:t>Copia de Hash Set</a:t>
          </a:r>
          <a:endParaRPr lang="en-US" sz="1100" kern="1200"/>
        </a:p>
      </dsp:txBody>
      <dsp:txXfrm>
        <a:off x="4411888" y="3050677"/>
        <a:ext cx="1355273" cy="542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CFC00A-38D2-48E9-9F91-8A42305A7757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BFABF5A-BE3B-495C-8AE1-29E57BFFD160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473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C00A-38D2-48E9-9F91-8A42305A7757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BF5A-BE3B-495C-8AE1-29E57BFFD1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2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C00A-38D2-48E9-9F91-8A42305A7757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BF5A-BE3B-495C-8AE1-29E57BFFD1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53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C00A-38D2-48E9-9F91-8A42305A7757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BF5A-BE3B-495C-8AE1-29E57BFFD1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509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CFC00A-38D2-48E9-9F91-8A42305A7757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FABF5A-BE3B-495C-8AE1-29E57BFFD160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60432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C00A-38D2-48E9-9F91-8A42305A7757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BF5A-BE3B-495C-8AE1-29E57BFFD1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0003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C00A-38D2-48E9-9F91-8A42305A7757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BF5A-BE3B-495C-8AE1-29E57BFFD1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9876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C00A-38D2-48E9-9F91-8A42305A7757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BF5A-BE3B-495C-8AE1-29E57BFFD1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485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C00A-38D2-48E9-9F91-8A42305A7757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BF5A-BE3B-495C-8AE1-29E57BFFD1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145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9CFC00A-38D2-48E9-9F91-8A42305A7757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BFABF5A-BE3B-495C-8AE1-29E57BFFD160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9023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9CFC00A-38D2-48E9-9F91-8A42305A7757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BFABF5A-BE3B-495C-8AE1-29E57BFFD1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47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9CFC00A-38D2-48E9-9F91-8A42305A7757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BFABF5A-BE3B-495C-8AE1-29E57BFFD160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222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E2B9507-3EEA-485F-8C2D-2081FED1A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8C81D5-5A96-4100-9858-8D71A41D4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9184" y="1098388"/>
            <a:ext cx="6035040" cy="4394988"/>
          </a:xfrm>
        </p:spPr>
        <p:txBody>
          <a:bodyPr>
            <a:normAutofit/>
          </a:bodyPr>
          <a:lstStyle/>
          <a:p>
            <a:r>
              <a:rPr lang="es-MX" err="1"/>
              <a:t>Space</a:t>
            </a:r>
            <a:r>
              <a:rPr lang="es-MX"/>
              <a:t> </a:t>
            </a:r>
            <a:r>
              <a:rPr lang="es-MX" err="1"/>
              <a:t>Invaders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715164-A9BC-4FBA-A7FF-368C1BBC7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9185" y="5276851"/>
            <a:ext cx="6035039" cy="109263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MX" sz="1600" dirty="0" err="1">
                <a:solidFill>
                  <a:schemeClr val="bg2"/>
                </a:solidFill>
              </a:rPr>
              <a:t>Gomez</a:t>
            </a:r>
            <a:r>
              <a:rPr lang="es-MX" sz="1600" dirty="0">
                <a:solidFill>
                  <a:schemeClr val="bg2"/>
                </a:solidFill>
              </a:rPr>
              <a:t> </a:t>
            </a:r>
            <a:r>
              <a:rPr lang="es-MX" sz="1600" dirty="0" err="1">
                <a:solidFill>
                  <a:schemeClr val="bg2"/>
                </a:solidFill>
              </a:rPr>
              <a:t>Gonzalez</a:t>
            </a:r>
            <a:r>
              <a:rPr lang="es-MX" sz="1600" dirty="0">
                <a:solidFill>
                  <a:schemeClr val="bg2"/>
                </a:solidFill>
              </a:rPr>
              <a:t> Astrid </a:t>
            </a:r>
            <a:r>
              <a:rPr lang="es-MX" sz="1600" dirty="0" err="1">
                <a:solidFill>
                  <a:schemeClr val="bg2"/>
                </a:solidFill>
              </a:rPr>
              <a:t>Yoatziry</a:t>
            </a:r>
            <a:endParaRPr lang="es-MX" sz="16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s-MX" sz="1600" dirty="0">
                <a:solidFill>
                  <a:schemeClr val="bg2"/>
                </a:solidFill>
              </a:rPr>
              <a:t>NAVARRO RAMOS KAREN LIZBETH</a:t>
            </a:r>
          </a:p>
          <a:p>
            <a:pPr>
              <a:lnSpc>
                <a:spcPct val="90000"/>
              </a:lnSpc>
            </a:pPr>
            <a:endParaRPr lang="es-MX" sz="14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s-MX" sz="1400" dirty="0" err="1">
                <a:solidFill>
                  <a:schemeClr val="bg2"/>
                </a:solidFill>
              </a:rPr>
              <a:t>Programacion</a:t>
            </a:r>
            <a:r>
              <a:rPr lang="es-MX" sz="1400" dirty="0">
                <a:solidFill>
                  <a:schemeClr val="bg2"/>
                </a:solidFill>
              </a:rPr>
              <a:t> Orientada a Objetos</a:t>
            </a:r>
          </a:p>
          <a:p>
            <a:pPr>
              <a:lnSpc>
                <a:spcPct val="90000"/>
              </a:lnSpc>
            </a:pPr>
            <a:endParaRPr lang="es-MX" sz="1400" dirty="0">
              <a:solidFill>
                <a:schemeClr val="bg2"/>
              </a:solidFill>
            </a:endParaRPr>
          </a:p>
        </p:txBody>
      </p:sp>
      <p:pic>
        <p:nvPicPr>
          <p:cNvPr id="1026" name="Picture 2" descr="Resultado de imagen para space invaders">
            <a:extLst>
              <a:ext uri="{FF2B5EF4-FFF2-40B4-BE49-F238E27FC236}">
                <a16:creationId xmlns:a16="http://schemas.microsoft.com/office/drawing/2014/main" id="{D8839FCC-5044-4B74-A6A6-B9A6B67629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6" r="21844"/>
          <a:stretch/>
        </p:blipFill>
        <p:spPr bwMode="auto">
          <a:xfrm>
            <a:off x="211015" y="762000"/>
            <a:ext cx="4994031" cy="491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14">
            <a:extLst>
              <a:ext uri="{FF2B5EF4-FFF2-40B4-BE49-F238E27FC236}">
                <a16:creationId xmlns:a16="http://schemas.microsoft.com/office/drawing/2014/main" id="{E23D053D-BAF7-4B3A-A81B-804135D3A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5362575" cy="6858000"/>
          </a:xfrm>
          <a:custGeom>
            <a:avLst/>
            <a:gdLst>
              <a:gd name="connsiteX0" fmla="*/ 0 w 5362575"/>
              <a:gd name="connsiteY0" fmla="*/ 0 h 6858000"/>
              <a:gd name="connsiteX1" fmla="*/ 5362575 w 5362575"/>
              <a:gd name="connsiteY1" fmla="*/ 0 h 6858000"/>
              <a:gd name="connsiteX2" fmla="*/ 5362575 w 5362575"/>
              <a:gd name="connsiteY2" fmla="*/ 6858000 h 6858000"/>
              <a:gd name="connsiteX3" fmla="*/ 0 w 5362575"/>
              <a:gd name="connsiteY3" fmla="*/ 6858000 h 6858000"/>
              <a:gd name="connsiteX4" fmla="*/ 0 w 5362575"/>
              <a:gd name="connsiteY4" fmla="*/ 0 h 6858000"/>
              <a:gd name="connsiteX5" fmla="*/ 2681287 w 5362575"/>
              <a:gd name="connsiteY5" fmla="*/ 857250 h 6858000"/>
              <a:gd name="connsiteX6" fmla="*/ 2636249 w 5362575"/>
              <a:gd name="connsiteY6" fmla="*/ 861472 h 6858000"/>
              <a:gd name="connsiteX7" fmla="*/ 2592618 w 5362575"/>
              <a:gd name="connsiteY7" fmla="*/ 872732 h 6858000"/>
              <a:gd name="connsiteX8" fmla="*/ 2550395 w 5362575"/>
              <a:gd name="connsiteY8" fmla="*/ 889621 h 6858000"/>
              <a:gd name="connsiteX9" fmla="*/ 2506764 w 5362575"/>
              <a:gd name="connsiteY9" fmla="*/ 910733 h 6858000"/>
              <a:gd name="connsiteX10" fmla="*/ 2465948 w 5362575"/>
              <a:gd name="connsiteY10" fmla="*/ 934660 h 6858000"/>
              <a:gd name="connsiteX11" fmla="*/ 2423725 w 5362575"/>
              <a:gd name="connsiteY11" fmla="*/ 959994 h 6858000"/>
              <a:gd name="connsiteX12" fmla="*/ 2381501 w 5362575"/>
              <a:gd name="connsiteY12" fmla="*/ 982513 h 6858000"/>
              <a:gd name="connsiteX13" fmla="*/ 2339278 w 5362575"/>
              <a:gd name="connsiteY13" fmla="*/ 1005032 h 6858000"/>
              <a:gd name="connsiteX14" fmla="*/ 2297055 w 5362575"/>
              <a:gd name="connsiteY14" fmla="*/ 1021921 h 6858000"/>
              <a:gd name="connsiteX15" fmla="*/ 2253424 w 5362575"/>
              <a:gd name="connsiteY15" fmla="*/ 1033181 h 6858000"/>
              <a:gd name="connsiteX16" fmla="*/ 2209793 w 5362575"/>
              <a:gd name="connsiteY16" fmla="*/ 1038811 h 6858000"/>
              <a:gd name="connsiteX17" fmla="*/ 2163347 w 5362575"/>
              <a:gd name="connsiteY17" fmla="*/ 1038811 h 6858000"/>
              <a:gd name="connsiteX18" fmla="*/ 2115494 w 5362575"/>
              <a:gd name="connsiteY18" fmla="*/ 1035996 h 6858000"/>
              <a:gd name="connsiteX19" fmla="*/ 2067641 w 5362575"/>
              <a:gd name="connsiteY19" fmla="*/ 1030366 h 6858000"/>
              <a:gd name="connsiteX20" fmla="*/ 2019788 w 5362575"/>
              <a:gd name="connsiteY20" fmla="*/ 1023329 h 6858000"/>
              <a:gd name="connsiteX21" fmla="*/ 1971934 w 5362575"/>
              <a:gd name="connsiteY21" fmla="*/ 1017699 h 6858000"/>
              <a:gd name="connsiteX22" fmla="*/ 1924081 w 5362575"/>
              <a:gd name="connsiteY22" fmla="*/ 1013477 h 6858000"/>
              <a:gd name="connsiteX23" fmla="*/ 1879043 w 5362575"/>
              <a:gd name="connsiteY23" fmla="*/ 1014884 h 6858000"/>
              <a:gd name="connsiteX24" fmla="*/ 1835412 w 5362575"/>
              <a:gd name="connsiteY24" fmla="*/ 1020514 h 6858000"/>
              <a:gd name="connsiteX25" fmla="*/ 1793189 w 5362575"/>
              <a:gd name="connsiteY25" fmla="*/ 1033181 h 6858000"/>
              <a:gd name="connsiteX26" fmla="*/ 1758003 w 5362575"/>
              <a:gd name="connsiteY26" fmla="*/ 1051478 h 6858000"/>
              <a:gd name="connsiteX27" fmla="*/ 1724224 w 5362575"/>
              <a:gd name="connsiteY27" fmla="*/ 1075404 h 6858000"/>
              <a:gd name="connsiteX28" fmla="*/ 1694668 w 5362575"/>
              <a:gd name="connsiteY28" fmla="*/ 1103553 h 6858000"/>
              <a:gd name="connsiteX29" fmla="*/ 1665111 w 5362575"/>
              <a:gd name="connsiteY29" fmla="*/ 1135924 h 6858000"/>
              <a:gd name="connsiteX30" fmla="*/ 1638370 w 5362575"/>
              <a:gd name="connsiteY30" fmla="*/ 1169703 h 6858000"/>
              <a:gd name="connsiteX31" fmla="*/ 1611628 w 5362575"/>
              <a:gd name="connsiteY31" fmla="*/ 1204889 h 6858000"/>
              <a:gd name="connsiteX32" fmla="*/ 1584887 w 5362575"/>
              <a:gd name="connsiteY32" fmla="*/ 1240075 h 6858000"/>
              <a:gd name="connsiteX33" fmla="*/ 1558145 w 5362575"/>
              <a:gd name="connsiteY33" fmla="*/ 1273854 h 6858000"/>
              <a:gd name="connsiteX34" fmla="*/ 1529996 w 5362575"/>
              <a:gd name="connsiteY34" fmla="*/ 1306225 h 6858000"/>
              <a:gd name="connsiteX35" fmla="*/ 1497625 w 5362575"/>
              <a:gd name="connsiteY35" fmla="*/ 1334374 h 6858000"/>
              <a:gd name="connsiteX36" fmla="*/ 1466661 w 5362575"/>
              <a:gd name="connsiteY36" fmla="*/ 1359708 h 6858000"/>
              <a:gd name="connsiteX37" fmla="*/ 1431475 w 5362575"/>
              <a:gd name="connsiteY37" fmla="*/ 1379412 h 6858000"/>
              <a:gd name="connsiteX38" fmla="*/ 1393474 w 5362575"/>
              <a:gd name="connsiteY38" fmla="*/ 1396302 h 6858000"/>
              <a:gd name="connsiteX39" fmla="*/ 1352658 w 5362575"/>
              <a:gd name="connsiteY39" fmla="*/ 1410376 h 6858000"/>
              <a:gd name="connsiteX40" fmla="*/ 1310435 w 5362575"/>
              <a:gd name="connsiteY40" fmla="*/ 1423043 h 6858000"/>
              <a:gd name="connsiteX41" fmla="*/ 1268212 w 5362575"/>
              <a:gd name="connsiteY41" fmla="*/ 1434303 h 6858000"/>
              <a:gd name="connsiteX42" fmla="*/ 1224581 w 5362575"/>
              <a:gd name="connsiteY42" fmla="*/ 1445562 h 6858000"/>
              <a:gd name="connsiteX43" fmla="*/ 1183765 w 5362575"/>
              <a:gd name="connsiteY43" fmla="*/ 1458229 h 6858000"/>
              <a:gd name="connsiteX44" fmla="*/ 1142949 w 5362575"/>
              <a:gd name="connsiteY44" fmla="*/ 1472304 h 6858000"/>
              <a:gd name="connsiteX45" fmla="*/ 1104948 w 5362575"/>
              <a:gd name="connsiteY45" fmla="*/ 1489193 h 6858000"/>
              <a:gd name="connsiteX46" fmla="*/ 1071169 w 5362575"/>
              <a:gd name="connsiteY46" fmla="*/ 1510305 h 6858000"/>
              <a:gd name="connsiteX47" fmla="*/ 1040205 w 5362575"/>
              <a:gd name="connsiteY47" fmla="*/ 1535639 h 6858000"/>
              <a:gd name="connsiteX48" fmla="*/ 1014871 w 5362575"/>
              <a:gd name="connsiteY48" fmla="*/ 1566603 h 6858000"/>
              <a:gd name="connsiteX49" fmla="*/ 993760 w 5362575"/>
              <a:gd name="connsiteY49" fmla="*/ 1600381 h 6858000"/>
              <a:gd name="connsiteX50" fmla="*/ 976870 w 5362575"/>
              <a:gd name="connsiteY50" fmla="*/ 1638382 h 6858000"/>
              <a:gd name="connsiteX51" fmla="*/ 962796 w 5362575"/>
              <a:gd name="connsiteY51" fmla="*/ 1679198 h 6858000"/>
              <a:gd name="connsiteX52" fmla="*/ 950129 w 5362575"/>
              <a:gd name="connsiteY52" fmla="*/ 1720014 h 6858000"/>
              <a:gd name="connsiteX53" fmla="*/ 938869 w 5362575"/>
              <a:gd name="connsiteY53" fmla="*/ 1763645 h 6858000"/>
              <a:gd name="connsiteX54" fmla="*/ 927610 w 5362575"/>
              <a:gd name="connsiteY54" fmla="*/ 1805868 h 6858000"/>
              <a:gd name="connsiteX55" fmla="*/ 914943 w 5362575"/>
              <a:gd name="connsiteY55" fmla="*/ 1848092 h 6858000"/>
              <a:gd name="connsiteX56" fmla="*/ 900868 w 5362575"/>
              <a:gd name="connsiteY56" fmla="*/ 1888908 h 6858000"/>
              <a:gd name="connsiteX57" fmla="*/ 883979 w 5362575"/>
              <a:gd name="connsiteY57" fmla="*/ 1926909 h 6858000"/>
              <a:gd name="connsiteX58" fmla="*/ 864275 w 5362575"/>
              <a:gd name="connsiteY58" fmla="*/ 1962095 h 6858000"/>
              <a:gd name="connsiteX59" fmla="*/ 838941 w 5362575"/>
              <a:gd name="connsiteY59" fmla="*/ 1993059 h 6858000"/>
              <a:gd name="connsiteX60" fmla="*/ 810792 w 5362575"/>
              <a:gd name="connsiteY60" fmla="*/ 2025430 h 6858000"/>
              <a:gd name="connsiteX61" fmla="*/ 778420 w 5362575"/>
              <a:gd name="connsiteY61" fmla="*/ 2053579 h 6858000"/>
              <a:gd name="connsiteX62" fmla="*/ 743234 w 5362575"/>
              <a:gd name="connsiteY62" fmla="*/ 2080320 h 6858000"/>
              <a:gd name="connsiteX63" fmla="*/ 708048 w 5362575"/>
              <a:gd name="connsiteY63" fmla="*/ 2107062 h 6858000"/>
              <a:gd name="connsiteX64" fmla="*/ 672862 w 5362575"/>
              <a:gd name="connsiteY64" fmla="*/ 2133803 h 6858000"/>
              <a:gd name="connsiteX65" fmla="*/ 639083 w 5362575"/>
              <a:gd name="connsiteY65" fmla="*/ 2160545 h 6858000"/>
              <a:gd name="connsiteX66" fmla="*/ 606712 w 5362575"/>
              <a:gd name="connsiteY66" fmla="*/ 2190101 h 6858000"/>
              <a:gd name="connsiteX67" fmla="*/ 578563 w 5362575"/>
              <a:gd name="connsiteY67" fmla="*/ 2219658 h 6858000"/>
              <a:gd name="connsiteX68" fmla="*/ 554637 w 5362575"/>
              <a:gd name="connsiteY68" fmla="*/ 2253436 h 6858000"/>
              <a:gd name="connsiteX69" fmla="*/ 536340 w 5362575"/>
              <a:gd name="connsiteY69" fmla="*/ 2288622 h 6858000"/>
              <a:gd name="connsiteX70" fmla="*/ 523673 w 5362575"/>
              <a:gd name="connsiteY70" fmla="*/ 2330846 h 6858000"/>
              <a:gd name="connsiteX71" fmla="*/ 518043 w 5362575"/>
              <a:gd name="connsiteY71" fmla="*/ 2374477 h 6858000"/>
              <a:gd name="connsiteX72" fmla="*/ 516635 w 5362575"/>
              <a:gd name="connsiteY72" fmla="*/ 2419515 h 6858000"/>
              <a:gd name="connsiteX73" fmla="*/ 520858 w 5362575"/>
              <a:gd name="connsiteY73" fmla="*/ 2467368 h 6858000"/>
              <a:gd name="connsiteX74" fmla="*/ 526488 w 5362575"/>
              <a:gd name="connsiteY74" fmla="*/ 2515221 h 6858000"/>
              <a:gd name="connsiteX75" fmla="*/ 533525 w 5362575"/>
              <a:gd name="connsiteY75" fmla="*/ 2563074 h 6858000"/>
              <a:gd name="connsiteX76" fmla="*/ 539155 w 5362575"/>
              <a:gd name="connsiteY76" fmla="*/ 2610927 h 6858000"/>
              <a:gd name="connsiteX77" fmla="*/ 541970 w 5362575"/>
              <a:gd name="connsiteY77" fmla="*/ 2658781 h 6858000"/>
              <a:gd name="connsiteX78" fmla="*/ 541970 w 5362575"/>
              <a:gd name="connsiteY78" fmla="*/ 2705226 h 6858000"/>
              <a:gd name="connsiteX79" fmla="*/ 536340 w 5362575"/>
              <a:gd name="connsiteY79" fmla="*/ 2748857 h 6858000"/>
              <a:gd name="connsiteX80" fmla="*/ 525080 w 5362575"/>
              <a:gd name="connsiteY80" fmla="*/ 2792488 h 6858000"/>
              <a:gd name="connsiteX81" fmla="*/ 508191 w 5362575"/>
              <a:gd name="connsiteY81" fmla="*/ 2833304 h 6858000"/>
              <a:gd name="connsiteX82" fmla="*/ 487079 w 5362575"/>
              <a:gd name="connsiteY82" fmla="*/ 2875527 h 6858000"/>
              <a:gd name="connsiteX83" fmla="*/ 463153 w 5362575"/>
              <a:gd name="connsiteY83" fmla="*/ 2917751 h 6858000"/>
              <a:gd name="connsiteX84" fmla="*/ 437819 w 5362575"/>
              <a:gd name="connsiteY84" fmla="*/ 2959974 h 6858000"/>
              <a:gd name="connsiteX85" fmla="*/ 413892 w 5362575"/>
              <a:gd name="connsiteY85" fmla="*/ 3000790 h 6858000"/>
              <a:gd name="connsiteX86" fmla="*/ 392780 w 5362575"/>
              <a:gd name="connsiteY86" fmla="*/ 3044421 h 6858000"/>
              <a:gd name="connsiteX87" fmla="*/ 375891 w 5362575"/>
              <a:gd name="connsiteY87" fmla="*/ 3086644 h 6858000"/>
              <a:gd name="connsiteX88" fmla="*/ 364631 w 5362575"/>
              <a:gd name="connsiteY88" fmla="*/ 3130275 h 6858000"/>
              <a:gd name="connsiteX89" fmla="*/ 360409 w 5362575"/>
              <a:gd name="connsiteY89" fmla="*/ 3175313 h 6858000"/>
              <a:gd name="connsiteX90" fmla="*/ 364631 w 5362575"/>
              <a:gd name="connsiteY90" fmla="*/ 3220351 h 6858000"/>
              <a:gd name="connsiteX91" fmla="*/ 375891 w 5362575"/>
              <a:gd name="connsiteY91" fmla="*/ 3263982 h 6858000"/>
              <a:gd name="connsiteX92" fmla="*/ 392780 w 5362575"/>
              <a:gd name="connsiteY92" fmla="*/ 3306206 h 6858000"/>
              <a:gd name="connsiteX93" fmla="*/ 413892 w 5362575"/>
              <a:gd name="connsiteY93" fmla="*/ 3349836 h 6858000"/>
              <a:gd name="connsiteX94" fmla="*/ 437819 w 5362575"/>
              <a:gd name="connsiteY94" fmla="*/ 3390652 h 6858000"/>
              <a:gd name="connsiteX95" fmla="*/ 463153 w 5362575"/>
              <a:gd name="connsiteY95" fmla="*/ 3432876 h 6858000"/>
              <a:gd name="connsiteX96" fmla="*/ 487079 w 5362575"/>
              <a:gd name="connsiteY96" fmla="*/ 3475099 h 6858000"/>
              <a:gd name="connsiteX97" fmla="*/ 508191 w 5362575"/>
              <a:gd name="connsiteY97" fmla="*/ 3517322 h 6858000"/>
              <a:gd name="connsiteX98" fmla="*/ 525080 w 5362575"/>
              <a:gd name="connsiteY98" fmla="*/ 3558138 h 6858000"/>
              <a:gd name="connsiteX99" fmla="*/ 536340 w 5362575"/>
              <a:gd name="connsiteY99" fmla="*/ 3601769 h 6858000"/>
              <a:gd name="connsiteX100" fmla="*/ 541970 w 5362575"/>
              <a:gd name="connsiteY100" fmla="*/ 3645400 h 6858000"/>
              <a:gd name="connsiteX101" fmla="*/ 541970 w 5362575"/>
              <a:gd name="connsiteY101" fmla="*/ 3691846 h 6858000"/>
              <a:gd name="connsiteX102" fmla="*/ 539155 w 5362575"/>
              <a:gd name="connsiteY102" fmla="*/ 3739699 h 6858000"/>
              <a:gd name="connsiteX103" fmla="*/ 533525 w 5362575"/>
              <a:gd name="connsiteY103" fmla="*/ 3787552 h 6858000"/>
              <a:gd name="connsiteX104" fmla="*/ 526488 w 5362575"/>
              <a:gd name="connsiteY104" fmla="*/ 3835405 h 6858000"/>
              <a:gd name="connsiteX105" fmla="*/ 520858 w 5362575"/>
              <a:gd name="connsiteY105" fmla="*/ 3883258 h 6858000"/>
              <a:gd name="connsiteX106" fmla="*/ 516635 w 5362575"/>
              <a:gd name="connsiteY106" fmla="*/ 3931111 h 6858000"/>
              <a:gd name="connsiteX107" fmla="*/ 518043 w 5362575"/>
              <a:gd name="connsiteY107" fmla="*/ 3976150 h 6858000"/>
              <a:gd name="connsiteX108" fmla="*/ 523673 w 5362575"/>
              <a:gd name="connsiteY108" fmla="*/ 4019781 h 6858000"/>
              <a:gd name="connsiteX109" fmla="*/ 536340 w 5362575"/>
              <a:gd name="connsiteY109" fmla="*/ 4062004 h 6858000"/>
              <a:gd name="connsiteX110" fmla="*/ 554637 w 5362575"/>
              <a:gd name="connsiteY110" fmla="*/ 4097190 h 6858000"/>
              <a:gd name="connsiteX111" fmla="*/ 578563 w 5362575"/>
              <a:gd name="connsiteY111" fmla="*/ 4130969 h 6858000"/>
              <a:gd name="connsiteX112" fmla="*/ 606712 w 5362575"/>
              <a:gd name="connsiteY112" fmla="*/ 4160525 h 6858000"/>
              <a:gd name="connsiteX113" fmla="*/ 639083 w 5362575"/>
              <a:gd name="connsiteY113" fmla="*/ 4190081 h 6858000"/>
              <a:gd name="connsiteX114" fmla="*/ 672862 w 5362575"/>
              <a:gd name="connsiteY114" fmla="*/ 4216823 h 6858000"/>
              <a:gd name="connsiteX115" fmla="*/ 708048 w 5362575"/>
              <a:gd name="connsiteY115" fmla="*/ 4243564 h 6858000"/>
              <a:gd name="connsiteX116" fmla="*/ 743234 w 5362575"/>
              <a:gd name="connsiteY116" fmla="*/ 4270306 h 6858000"/>
              <a:gd name="connsiteX117" fmla="*/ 778420 w 5362575"/>
              <a:gd name="connsiteY117" fmla="*/ 4297047 h 6858000"/>
              <a:gd name="connsiteX118" fmla="*/ 810792 w 5362575"/>
              <a:gd name="connsiteY118" fmla="*/ 4325196 h 6858000"/>
              <a:gd name="connsiteX119" fmla="*/ 838941 w 5362575"/>
              <a:gd name="connsiteY119" fmla="*/ 4357567 h 6858000"/>
              <a:gd name="connsiteX120" fmla="*/ 864275 w 5362575"/>
              <a:gd name="connsiteY120" fmla="*/ 4388531 h 6858000"/>
              <a:gd name="connsiteX121" fmla="*/ 883979 w 5362575"/>
              <a:gd name="connsiteY121" fmla="*/ 4423717 h 6858000"/>
              <a:gd name="connsiteX122" fmla="*/ 900868 w 5362575"/>
              <a:gd name="connsiteY122" fmla="*/ 4461718 h 6858000"/>
              <a:gd name="connsiteX123" fmla="*/ 914943 w 5362575"/>
              <a:gd name="connsiteY123" fmla="*/ 4502534 h 6858000"/>
              <a:gd name="connsiteX124" fmla="*/ 927610 w 5362575"/>
              <a:gd name="connsiteY124" fmla="*/ 4544758 h 6858000"/>
              <a:gd name="connsiteX125" fmla="*/ 938869 w 5362575"/>
              <a:gd name="connsiteY125" fmla="*/ 4586981 h 6858000"/>
              <a:gd name="connsiteX126" fmla="*/ 950129 w 5362575"/>
              <a:gd name="connsiteY126" fmla="*/ 4630612 h 6858000"/>
              <a:gd name="connsiteX127" fmla="*/ 962796 w 5362575"/>
              <a:gd name="connsiteY127" fmla="*/ 4671428 h 6858000"/>
              <a:gd name="connsiteX128" fmla="*/ 976870 w 5362575"/>
              <a:gd name="connsiteY128" fmla="*/ 4712244 h 6858000"/>
              <a:gd name="connsiteX129" fmla="*/ 993760 w 5362575"/>
              <a:gd name="connsiteY129" fmla="*/ 4750245 h 6858000"/>
              <a:gd name="connsiteX130" fmla="*/ 1014871 w 5362575"/>
              <a:gd name="connsiteY130" fmla="*/ 4784024 h 6858000"/>
              <a:gd name="connsiteX131" fmla="*/ 1040205 w 5362575"/>
              <a:gd name="connsiteY131" fmla="*/ 4814987 h 6858000"/>
              <a:gd name="connsiteX132" fmla="*/ 1071169 w 5362575"/>
              <a:gd name="connsiteY132" fmla="*/ 4840321 h 6858000"/>
              <a:gd name="connsiteX133" fmla="*/ 1104948 w 5362575"/>
              <a:gd name="connsiteY133" fmla="*/ 4861433 h 6858000"/>
              <a:gd name="connsiteX134" fmla="*/ 1142949 w 5362575"/>
              <a:gd name="connsiteY134" fmla="*/ 4878322 h 6858000"/>
              <a:gd name="connsiteX135" fmla="*/ 1183765 w 5362575"/>
              <a:gd name="connsiteY135" fmla="*/ 4892397 h 6858000"/>
              <a:gd name="connsiteX136" fmla="*/ 1224581 w 5362575"/>
              <a:gd name="connsiteY136" fmla="*/ 4905064 h 6858000"/>
              <a:gd name="connsiteX137" fmla="*/ 1268212 w 5362575"/>
              <a:gd name="connsiteY137" fmla="*/ 4916323 h 6858000"/>
              <a:gd name="connsiteX138" fmla="*/ 1310435 w 5362575"/>
              <a:gd name="connsiteY138" fmla="*/ 4927583 h 6858000"/>
              <a:gd name="connsiteX139" fmla="*/ 1352658 w 5362575"/>
              <a:gd name="connsiteY139" fmla="*/ 4940250 h 6858000"/>
              <a:gd name="connsiteX140" fmla="*/ 1393474 w 5362575"/>
              <a:gd name="connsiteY140" fmla="*/ 4954324 h 6858000"/>
              <a:gd name="connsiteX141" fmla="*/ 1431475 w 5362575"/>
              <a:gd name="connsiteY141" fmla="*/ 4971214 h 6858000"/>
              <a:gd name="connsiteX142" fmla="*/ 1466661 w 5362575"/>
              <a:gd name="connsiteY142" fmla="*/ 4990918 h 6858000"/>
              <a:gd name="connsiteX143" fmla="*/ 1497625 w 5362575"/>
              <a:gd name="connsiteY143" fmla="*/ 5016252 h 6858000"/>
              <a:gd name="connsiteX144" fmla="*/ 1529996 w 5362575"/>
              <a:gd name="connsiteY144" fmla="*/ 5044401 h 6858000"/>
              <a:gd name="connsiteX145" fmla="*/ 1558145 w 5362575"/>
              <a:gd name="connsiteY145" fmla="*/ 5076772 h 6858000"/>
              <a:gd name="connsiteX146" fmla="*/ 1584887 w 5362575"/>
              <a:gd name="connsiteY146" fmla="*/ 5110551 h 6858000"/>
              <a:gd name="connsiteX147" fmla="*/ 1611628 w 5362575"/>
              <a:gd name="connsiteY147" fmla="*/ 5145737 h 6858000"/>
              <a:gd name="connsiteX148" fmla="*/ 1638370 w 5362575"/>
              <a:gd name="connsiteY148" fmla="*/ 5180923 h 6858000"/>
              <a:gd name="connsiteX149" fmla="*/ 1665111 w 5362575"/>
              <a:gd name="connsiteY149" fmla="*/ 5214702 h 6858000"/>
              <a:gd name="connsiteX150" fmla="*/ 1694668 w 5362575"/>
              <a:gd name="connsiteY150" fmla="*/ 5247073 h 6858000"/>
              <a:gd name="connsiteX151" fmla="*/ 1724224 w 5362575"/>
              <a:gd name="connsiteY151" fmla="*/ 5275222 h 6858000"/>
              <a:gd name="connsiteX152" fmla="*/ 1758003 w 5362575"/>
              <a:gd name="connsiteY152" fmla="*/ 5299149 h 6858000"/>
              <a:gd name="connsiteX153" fmla="*/ 1793189 w 5362575"/>
              <a:gd name="connsiteY153" fmla="*/ 5317446 h 6858000"/>
              <a:gd name="connsiteX154" fmla="*/ 1835412 w 5362575"/>
              <a:gd name="connsiteY154" fmla="*/ 5330113 h 6858000"/>
              <a:gd name="connsiteX155" fmla="*/ 1879043 w 5362575"/>
              <a:gd name="connsiteY155" fmla="*/ 5335742 h 6858000"/>
              <a:gd name="connsiteX156" fmla="*/ 1924081 w 5362575"/>
              <a:gd name="connsiteY156" fmla="*/ 5337150 h 6858000"/>
              <a:gd name="connsiteX157" fmla="*/ 1971934 w 5362575"/>
              <a:gd name="connsiteY157" fmla="*/ 5332927 h 6858000"/>
              <a:gd name="connsiteX158" fmla="*/ 2019788 w 5362575"/>
              <a:gd name="connsiteY158" fmla="*/ 5327298 h 6858000"/>
              <a:gd name="connsiteX159" fmla="*/ 2067641 w 5362575"/>
              <a:gd name="connsiteY159" fmla="*/ 5320260 h 6858000"/>
              <a:gd name="connsiteX160" fmla="*/ 2115494 w 5362575"/>
              <a:gd name="connsiteY160" fmla="*/ 5314631 h 6858000"/>
              <a:gd name="connsiteX161" fmla="*/ 2163347 w 5362575"/>
              <a:gd name="connsiteY161" fmla="*/ 5311816 h 6858000"/>
              <a:gd name="connsiteX162" fmla="*/ 2209793 w 5362575"/>
              <a:gd name="connsiteY162" fmla="*/ 5311816 h 6858000"/>
              <a:gd name="connsiteX163" fmla="*/ 2253424 w 5362575"/>
              <a:gd name="connsiteY163" fmla="*/ 5317446 h 6858000"/>
              <a:gd name="connsiteX164" fmla="*/ 2297055 w 5362575"/>
              <a:gd name="connsiteY164" fmla="*/ 5328705 h 6858000"/>
              <a:gd name="connsiteX165" fmla="*/ 2339278 w 5362575"/>
              <a:gd name="connsiteY165" fmla="*/ 5345594 h 6858000"/>
              <a:gd name="connsiteX166" fmla="*/ 2381501 w 5362575"/>
              <a:gd name="connsiteY166" fmla="*/ 5368114 h 6858000"/>
              <a:gd name="connsiteX167" fmla="*/ 2423725 w 5362575"/>
              <a:gd name="connsiteY167" fmla="*/ 5390633 h 6858000"/>
              <a:gd name="connsiteX168" fmla="*/ 2465948 w 5362575"/>
              <a:gd name="connsiteY168" fmla="*/ 5415967 h 6858000"/>
              <a:gd name="connsiteX169" fmla="*/ 2506764 w 5362575"/>
              <a:gd name="connsiteY169" fmla="*/ 5439893 h 6858000"/>
              <a:gd name="connsiteX170" fmla="*/ 2550395 w 5362575"/>
              <a:gd name="connsiteY170" fmla="*/ 5461005 h 6858000"/>
              <a:gd name="connsiteX171" fmla="*/ 2592618 w 5362575"/>
              <a:gd name="connsiteY171" fmla="*/ 5477894 h 6858000"/>
              <a:gd name="connsiteX172" fmla="*/ 2636249 w 5362575"/>
              <a:gd name="connsiteY172" fmla="*/ 5489154 h 6858000"/>
              <a:gd name="connsiteX173" fmla="*/ 2681287 w 5362575"/>
              <a:gd name="connsiteY173" fmla="*/ 5493376 h 6858000"/>
              <a:gd name="connsiteX174" fmla="*/ 2726325 w 5362575"/>
              <a:gd name="connsiteY174" fmla="*/ 5489154 h 6858000"/>
              <a:gd name="connsiteX175" fmla="*/ 2769956 w 5362575"/>
              <a:gd name="connsiteY175" fmla="*/ 5477894 h 6858000"/>
              <a:gd name="connsiteX176" fmla="*/ 2812180 w 5362575"/>
              <a:gd name="connsiteY176" fmla="*/ 5461005 h 6858000"/>
              <a:gd name="connsiteX177" fmla="*/ 2855810 w 5362575"/>
              <a:gd name="connsiteY177" fmla="*/ 5439893 h 6858000"/>
              <a:gd name="connsiteX178" fmla="*/ 2896626 w 5362575"/>
              <a:gd name="connsiteY178" fmla="*/ 5415967 h 6858000"/>
              <a:gd name="connsiteX179" fmla="*/ 2938850 w 5362575"/>
              <a:gd name="connsiteY179" fmla="*/ 5390633 h 6858000"/>
              <a:gd name="connsiteX180" fmla="*/ 2981073 w 5362575"/>
              <a:gd name="connsiteY180" fmla="*/ 5368114 h 6858000"/>
              <a:gd name="connsiteX181" fmla="*/ 3023296 w 5362575"/>
              <a:gd name="connsiteY181" fmla="*/ 5345594 h 6858000"/>
              <a:gd name="connsiteX182" fmla="*/ 3064112 w 5362575"/>
              <a:gd name="connsiteY182" fmla="*/ 5328705 h 6858000"/>
              <a:gd name="connsiteX183" fmla="*/ 3109151 w 5362575"/>
              <a:gd name="connsiteY183" fmla="*/ 5317446 h 6858000"/>
              <a:gd name="connsiteX184" fmla="*/ 3152781 w 5362575"/>
              <a:gd name="connsiteY184" fmla="*/ 5311816 h 6858000"/>
              <a:gd name="connsiteX185" fmla="*/ 3199227 w 5362575"/>
              <a:gd name="connsiteY185" fmla="*/ 5311816 h 6858000"/>
              <a:gd name="connsiteX186" fmla="*/ 3247080 w 5362575"/>
              <a:gd name="connsiteY186" fmla="*/ 5314631 h 6858000"/>
              <a:gd name="connsiteX187" fmla="*/ 3294933 w 5362575"/>
              <a:gd name="connsiteY187" fmla="*/ 5320260 h 6858000"/>
              <a:gd name="connsiteX188" fmla="*/ 3342787 w 5362575"/>
              <a:gd name="connsiteY188" fmla="*/ 5327298 h 6858000"/>
              <a:gd name="connsiteX189" fmla="*/ 3390640 w 5362575"/>
              <a:gd name="connsiteY189" fmla="*/ 5332927 h 6858000"/>
              <a:gd name="connsiteX190" fmla="*/ 3438493 w 5362575"/>
              <a:gd name="connsiteY190" fmla="*/ 5337150 h 6858000"/>
              <a:gd name="connsiteX191" fmla="*/ 3483531 w 5362575"/>
              <a:gd name="connsiteY191" fmla="*/ 5335742 h 6858000"/>
              <a:gd name="connsiteX192" fmla="*/ 3527162 w 5362575"/>
              <a:gd name="connsiteY192" fmla="*/ 5330113 h 6858000"/>
              <a:gd name="connsiteX193" fmla="*/ 3569385 w 5362575"/>
              <a:gd name="connsiteY193" fmla="*/ 5317446 h 6858000"/>
              <a:gd name="connsiteX194" fmla="*/ 3604572 w 5362575"/>
              <a:gd name="connsiteY194" fmla="*/ 5299149 h 6858000"/>
              <a:gd name="connsiteX195" fmla="*/ 3638350 w 5362575"/>
              <a:gd name="connsiteY195" fmla="*/ 5275222 h 6858000"/>
              <a:gd name="connsiteX196" fmla="*/ 3667907 w 5362575"/>
              <a:gd name="connsiteY196" fmla="*/ 5247073 h 6858000"/>
              <a:gd name="connsiteX197" fmla="*/ 3697463 w 5362575"/>
              <a:gd name="connsiteY197" fmla="*/ 5214702 h 6858000"/>
              <a:gd name="connsiteX198" fmla="*/ 3724204 w 5362575"/>
              <a:gd name="connsiteY198" fmla="*/ 5180923 h 6858000"/>
              <a:gd name="connsiteX199" fmla="*/ 3750946 w 5362575"/>
              <a:gd name="connsiteY199" fmla="*/ 5145737 h 6858000"/>
              <a:gd name="connsiteX200" fmla="*/ 3777687 w 5362575"/>
              <a:gd name="connsiteY200" fmla="*/ 5110551 h 6858000"/>
              <a:gd name="connsiteX201" fmla="*/ 3804429 w 5362575"/>
              <a:gd name="connsiteY201" fmla="*/ 5076772 h 6858000"/>
              <a:gd name="connsiteX202" fmla="*/ 3832578 w 5362575"/>
              <a:gd name="connsiteY202" fmla="*/ 5044401 h 6858000"/>
              <a:gd name="connsiteX203" fmla="*/ 3864949 w 5362575"/>
              <a:gd name="connsiteY203" fmla="*/ 5016252 h 6858000"/>
              <a:gd name="connsiteX204" fmla="*/ 3895913 w 5362575"/>
              <a:gd name="connsiteY204" fmla="*/ 4990918 h 6858000"/>
              <a:gd name="connsiteX205" fmla="*/ 3931099 w 5362575"/>
              <a:gd name="connsiteY205" fmla="*/ 4971214 h 6858000"/>
              <a:gd name="connsiteX206" fmla="*/ 3969100 w 5362575"/>
              <a:gd name="connsiteY206" fmla="*/ 4954324 h 6858000"/>
              <a:gd name="connsiteX207" fmla="*/ 4009916 w 5362575"/>
              <a:gd name="connsiteY207" fmla="*/ 4940250 h 6858000"/>
              <a:gd name="connsiteX208" fmla="*/ 4052139 w 5362575"/>
              <a:gd name="connsiteY208" fmla="*/ 4927583 h 6858000"/>
              <a:gd name="connsiteX209" fmla="*/ 4094363 w 5362575"/>
              <a:gd name="connsiteY209" fmla="*/ 4916323 h 6858000"/>
              <a:gd name="connsiteX210" fmla="*/ 4137993 w 5362575"/>
              <a:gd name="connsiteY210" fmla="*/ 4905064 h 6858000"/>
              <a:gd name="connsiteX211" fmla="*/ 4178809 w 5362575"/>
              <a:gd name="connsiteY211" fmla="*/ 4892397 h 6858000"/>
              <a:gd name="connsiteX212" fmla="*/ 4219625 w 5362575"/>
              <a:gd name="connsiteY212" fmla="*/ 4878322 h 6858000"/>
              <a:gd name="connsiteX213" fmla="*/ 4257626 w 5362575"/>
              <a:gd name="connsiteY213" fmla="*/ 4861433 h 6858000"/>
              <a:gd name="connsiteX214" fmla="*/ 4291405 w 5362575"/>
              <a:gd name="connsiteY214" fmla="*/ 4840321 h 6858000"/>
              <a:gd name="connsiteX215" fmla="*/ 4322369 w 5362575"/>
              <a:gd name="connsiteY215" fmla="*/ 4814987 h 6858000"/>
              <a:gd name="connsiteX216" fmla="*/ 4347703 w 5362575"/>
              <a:gd name="connsiteY216" fmla="*/ 4784024 h 6858000"/>
              <a:gd name="connsiteX217" fmla="*/ 4368815 w 5362575"/>
              <a:gd name="connsiteY217" fmla="*/ 4750245 h 6858000"/>
              <a:gd name="connsiteX218" fmla="*/ 4385704 w 5362575"/>
              <a:gd name="connsiteY218" fmla="*/ 4712244 h 6858000"/>
              <a:gd name="connsiteX219" fmla="*/ 4399778 w 5362575"/>
              <a:gd name="connsiteY219" fmla="*/ 4671428 h 6858000"/>
              <a:gd name="connsiteX220" fmla="*/ 4412445 w 5362575"/>
              <a:gd name="connsiteY220" fmla="*/ 4630612 h 6858000"/>
              <a:gd name="connsiteX221" fmla="*/ 4423705 w 5362575"/>
              <a:gd name="connsiteY221" fmla="*/ 4586981 h 6858000"/>
              <a:gd name="connsiteX222" fmla="*/ 4434964 w 5362575"/>
              <a:gd name="connsiteY222" fmla="*/ 4544758 h 6858000"/>
              <a:gd name="connsiteX223" fmla="*/ 4447632 w 5362575"/>
              <a:gd name="connsiteY223" fmla="*/ 4502534 h 6858000"/>
              <a:gd name="connsiteX224" fmla="*/ 4461706 w 5362575"/>
              <a:gd name="connsiteY224" fmla="*/ 4461718 h 6858000"/>
              <a:gd name="connsiteX225" fmla="*/ 4478595 w 5362575"/>
              <a:gd name="connsiteY225" fmla="*/ 4423717 h 6858000"/>
              <a:gd name="connsiteX226" fmla="*/ 4498300 w 5362575"/>
              <a:gd name="connsiteY226" fmla="*/ 4388531 h 6858000"/>
              <a:gd name="connsiteX227" fmla="*/ 4523634 w 5362575"/>
              <a:gd name="connsiteY227" fmla="*/ 4357567 h 6858000"/>
              <a:gd name="connsiteX228" fmla="*/ 4551782 w 5362575"/>
              <a:gd name="connsiteY228" fmla="*/ 4325196 h 6858000"/>
              <a:gd name="connsiteX229" fmla="*/ 4584154 w 5362575"/>
              <a:gd name="connsiteY229" fmla="*/ 4297047 h 6858000"/>
              <a:gd name="connsiteX230" fmla="*/ 4617933 w 5362575"/>
              <a:gd name="connsiteY230" fmla="*/ 4270306 h 6858000"/>
              <a:gd name="connsiteX231" fmla="*/ 4654526 w 5362575"/>
              <a:gd name="connsiteY231" fmla="*/ 4243564 h 6858000"/>
              <a:gd name="connsiteX232" fmla="*/ 4689712 w 5362575"/>
              <a:gd name="connsiteY232" fmla="*/ 4216823 h 6858000"/>
              <a:gd name="connsiteX233" fmla="*/ 4723491 w 5362575"/>
              <a:gd name="connsiteY233" fmla="*/ 4190081 h 6858000"/>
              <a:gd name="connsiteX234" fmla="*/ 4755862 w 5362575"/>
              <a:gd name="connsiteY234" fmla="*/ 4160525 h 6858000"/>
              <a:gd name="connsiteX235" fmla="*/ 4784011 w 5362575"/>
              <a:gd name="connsiteY235" fmla="*/ 4130969 h 6858000"/>
              <a:gd name="connsiteX236" fmla="*/ 4807938 w 5362575"/>
              <a:gd name="connsiteY236" fmla="*/ 4097190 h 6858000"/>
              <a:gd name="connsiteX237" fmla="*/ 4826235 w 5362575"/>
              <a:gd name="connsiteY237" fmla="*/ 4062004 h 6858000"/>
              <a:gd name="connsiteX238" fmla="*/ 4838902 w 5362575"/>
              <a:gd name="connsiteY238" fmla="*/ 4019781 h 6858000"/>
              <a:gd name="connsiteX239" fmla="*/ 4844531 w 5362575"/>
              <a:gd name="connsiteY239" fmla="*/ 3976150 h 6858000"/>
              <a:gd name="connsiteX240" fmla="*/ 4845939 w 5362575"/>
              <a:gd name="connsiteY240" fmla="*/ 3931111 h 6858000"/>
              <a:gd name="connsiteX241" fmla="*/ 4841716 w 5362575"/>
              <a:gd name="connsiteY241" fmla="*/ 3883258 h 6858000"/>
              <a:gd name="connsiteX242" fmla="*/ 4836087 w 5362575"/>
              <a:gd name="connsiteY242" fmla="*/ 3835405 h 6858000"/>
              <a:gd name="connsiteX243" fmla="*/ 4829049 w 5362575"/>
              <a:gd name="connsiteY243" fmla="*/ 3787552 h 6858000"/>
              <a:gd name="connsiteX244" fmla="*/ 4823420 w 5362575"/>
              <a:gd name="connsiteY244" fmla="*/ 3739699 h 6858000"/>
              <a:gd name="connsiteX245" fmla="*/ 4820605 w 5362575"/>
              <a:gd name="connsiteY245" fmla="*/ 3691846 h 6858000"/>
              <a:gd name="connsiteX246" fmla="*/ 4820605 w 5362575"/>
              <a:gd name="connsiteY246" fmla="*/ 3645400 h 6858000"/>
              <a:gd name="connsiteX247" fmla="*/ 4826235 w 5362575"/>
              <a:gd name="connsiteY247" fmla="*/ 3601769 h 6858000"/>
              <a:gd name="connsiteX248" fmla="*/ 4837494 w 5362575"/>
              <a:gd name="connsiteY248" fmla="*/ 3558138 h 6858000"/>
              <a:gd name="connsiteX249" fmla="*/ 4854383 w 5362575"/>
              <a:gd name="connsiteY249" fmla="*/ 3517322 h 6858000"/>
              <a:gd name="connsiteX250" fmla="*/ 4876903 w 5362575"/>
              <a:gd name="connsiteY250" fmla="*/ 3475099 h 6858000"/>
              <a:gd name="connsiteX251" fmla="*/ 4899422 w 5362575"/>
              <a:gd name="connsiteY251" fmla="*/ 3432876 h 6858000"/>
              <a:gd name="connsiteX252" fmla="*/ 4924756 w 5362575"/>
              <a:gd name="connsiteY252" fmla="*/ 3390652 h 6858000"/>
              <a:gd name="connsiteX253" fmla="*/ 4948682 w 5362575"/>
              <a:gd name="connsiteY253" fmla="*/ 3349836 h 6858000"/>
              <a:gd name="connsiteX254" fmla="*/ 4969794 w 5362575"/>
              <a:gd name="connsiteY254" fmla="*/ 3306206 h 6858000"/>
              <a:gd name="connsiteX255" fmla="*/ 4986683 w 5362575"/>
              <a:gd name="connsiteY255" fmla="*/ 3263982 h 6858000"/>
              <a:gd name="connsiteX256" fmla="*/ 4997943 w 5362575"/>
              <a:gd name="connsiteY256" fmla="*/ 3220351 h 6858000"/>
              <a:gd name="connsiteX257" fmla="*/ 5002165 w 5362575"/>
              <a:gd name="connsiteY257" fmla="*/ 3175313 h 6858000"/>
              <a:gd name="connsiteX258" fmla="*/ 4997943 w 5362575"/>
              <a:gd name="connsiteY258" fmla="*/ 3130275 h 6858000"/>
              <a:gd name="connsiteX259" fmla="*/ 4986683 w 5362575"/>
              <a:gd name="connsiteY259" fmla="*/ 3086644 h 6858000"/>
              <a:gd name="connsiteX260" fmla="*/ 4969794 w 5362575"/>
              <a:gd name="connsiteY260" fmla="*/ 3044421 h 6858000"/>
              <a:gd name="connsiteX261" fmla="*/ 4948682 w 5362575"/>
              <a:gd name="connsiteY261" fmla="*/ 3000790 h 6858000"/>
              <a:gd name="connsiteX262" fmla="*/ 4924756 w 5362575"/>
              <a:gd name="connsiteY262" fmla="*/ 2959974 h 6858000"/>
              <a:gd name="connsiteX263" fmla="*/ 4899422 w 5362575"/>
              <a:gd name="connsiteY263" fmla="*/ 2917751 h 6858000"/>
              <a:gd name="connsiteX264" fmla="*/ 4876903 w 5362575"/>
              <a:gd name="connsiteY264" fmla="*/ 2875527 h 6858000"/>
              <a:gd name="connsiteX265" fmla="*/ 4854383 w 5362575"/>
              <a:gd name="connsiteY265" fmla="*/ 2833304 h 6858000"/>
              <a:gd name="connsiteX266" fmla="*/ 4837494 w 5362575"/>
              <a:gd name="connsiteY266" fmla="*/ 2792488 h 6858000"/>
              <a:gd name="connsiteX267" fmla="*/ 4826235 w 5362575"/>
              <a:gd name="connsiteY267" fmla="*/ 2748857 h 6858000"/>
              <a:gd name="connsiteX268" fmla="*/ 4820605 w 5362575"/>
              <a:gd name="connsiteY268" fmla="*/ 2705226 h 6858000"/>
              <a:gd name="connsiteX269" fmla="*/ 4820605 w 5362575"/>
              <a:gd name="connsiteY269" fmla="*/ 2658781 h 6858000"/>
              <a:gd name="connsiteX270" fmla="*/ 4823420 w 5362575"/>
              <a:gd name="connsiteY270" fmla="*/ 2610927 h 6858000"/>
              <a:gd name="connsiteX271" fmla="*/ 4829049 w 5362575"/>
              <a:gd name="connsiteY271" fmla="*/ 2563074 h 6858000"/>
              <a:gd name="connsiteX272" fmla="*/ 4836087 w 5362575"/>
              <a:gd name="connsiteY272" fmla="*/ 2515221 h 6858000"/>
              <a:gd name="connsiteX273" fmla="*/ 4841716 w 5362575"/>
              <a:gd name="connsiteY273" fmla="*/ 2467368 h 6858000"/>
              <a:gd name="connsiteX274" fmla="*/ 4845939 w 5362575"/>
              <a:gd name="connsiteY274" fmla="*/ 2419515 h 6858000"/>
              <a:gd name="connsiteX275" fmla="*/ 4844531 w 5362575"/>
              <a:gd name="connsiteY275" fmla="*/ 2374477 h 6858000"/>
              <a:gd name="connsiteX276" fmla="*/ 4838902 w 5362575"/>
              <a:gd name="connsiteY276" fmla="*/ 2330846 h 6858000"/>
              <a:gd name="connsiteX277" fmla="*/ 4826235 w 5362575"/>
              <a:gd name="connsiteY277" fmla="*/ 2288622 h 6858000"/>
              <a:gd name="connsiteX278" fmla="*/ 4807938 w 5362575"/>
              <a:gd name="connsiteY278" fmla="*/ 2253436 h 6858000"/>
              <a:gd name="connsiteX279" fmla="*/ 4784011 w 5362575"/>
              <a:gd name="connsiteY279" fmla="*/ 2219658 h 6858000"/>
              <a:gd name="connsiteX280" fmla="*/ 4755862 w 5362575"/>
              <a:gd name="connsiteY280" fmla="*/ 2190101 h 6858000"/>
              <a:gd name="connsiteX281" fmla="*/ 4723491 w 5362575"/>
              <a:gd name="connsiteY281" fmla="*/ 2160545 h 6858000"/>
              <a:gd name="connsiteX282" fmla="*/ 4689712 w 5362575"/>
              <a:gd name="connsiteY282" fmla="*/ 2133803 h 6858000"/>
              <a:gd name="connsiteX283" fmla="*/ 4654526 w 5362575"/>
              <a:gd name="connsiteY283" fmla="*/ 2107062 h 6858000"/>
              <a:gd name="connsiteX284" fmla="*/ 4617933 w 5362575"/>
              <a:gd name="connsiteY284" fmla="*/ 2080320 h 6858000"/>
              <a:gd name="connsiteX285" fmla="*/ 4584154 w 5362575"/>
              <a:gd name="connsiteY285" fmla="*/ 2053579 h 6858000"/>
              <a:gd name="connsiteX286" fmla="*/ 4551782 w 5362575"/>
              <a:gd name="connsiteY286" fmla="*/ 2025430 h 6858000"/>
              <a:gd name="connsiteX287" fmla="*/ 4523634 w 5362575"/>
              <a:gd name="connsiteY287" fmla="*/ 1993059 h 6858000"/>
              <a:gd name="connsiteX288" fmla="*/ 4498300 w 5362575"/>
              <a:gd name="connsiteY288" fmla="*/ 1962095 h 6858000"/>
              <a:gd name="connsiteX289" fmla="*/ 4478595 w 5362575"/>
              <a:gd name="connsiteY289" fmla="*/ 1926909 h 6858000"/>
              <a:gd name="connsiteX290" fmla="*/ 4461706 w 5362575"/>
              <a:gd name="connsiteY290" fmla="*/ 1888908 h 6858000"/>
              <a:gd name="connsiteX291" fmla="*/ 4447632 w 5362575"/>
              <a:gd name="connsiteY291" fmla="*/ 1848092 h 6858000"/>
              <a:gd name="connsiteX292" fmla="*/ 4434964 w 5362575"/>
              <a:gd name="connsiteY292" fmla="*/ 1805868 h 6858000"/>
              <a:gd name="connsiteX293" fmla="*/ 4423705 w 5362575"/>
              <a:gd name="connsiteY293" fmla="*/ 1763645 h 6858000"/>
              <a:gd name="connsiteX294" fmla="*/ 4412445 w 5362575"/>
              <a:gd name="connsiteY294" fmla="*/ 1720014 h 6858000"/>
              <a:gd name="connsiteX295" fmla="*/ 4399778 w 5362575"/>
              <a:gd name="connsiteY295" fmla="*/ 1679198 h 6858000"/>
              <a:gd name="connsiteX296" fmla="*/ 4385704 w 5362575"/>
              <a:gd name="connsiteY296" fmla="*/ 1638382 h 6858000"/>
              <a:gd name="connsiteX297" fmla="*/ 4368815 w 5362575"/>
              <a:gd name="connsiteY297" fmla="*/ 1600381 h 6858000"/>
              <a:gd name="connsiteX298" fmla="*/ 4347703 w 5362575"/>
              <a:gd name="connsiteY298" fmla="*/ 1566603 h 6858000"/>
              <a:gd name="connsiteX299" fmla="*/ 4322369 w 5362575"/>
              <a:gd name="connsiteY299" fmla="*/ 1535639 h 6858000"/>
              <a:gd name="connsiteX300" fmla="*/ 4291405 w 5362575"/>
              <a:gd name="connsiteY300" fmla="*/ 1510305 h 6858000"/>
              <a:gd name="connsiteX301" fmla="*/ 4257626 w 5362575"/>
              <a:gd name="connsiteY301" fmla="*/ 1489193 h 6858000"/>
              <a:gd name="connsiteX302" fmla="*/ 4219625 w 5362575"/>
              <a:gd name="connsiteY302" fmla="*/ 1472304 h 6858000"/>
              <a:gd name="connsiteX303" fmla="*/ 4178809 w 5362575"/>
              <a:gd name="connsiteY303" fmla="*/ 1458229 h 6858000"/>
              <a:gd name="connsiteX304" fmla="*/ 4137993 w 5362575"/>
              <a:gd name="connsiteY304" fmla="*/ 1445562 h 6858000"/>
              <a:gd name="connsiteX305" fmla="*/ 4094363 w 5362575"/>
              <a:gd name="connsiteY305" fmla="*/ 1434303 h 6858000"/>
              <a:gd name="connsiteX306" fmla="*/ 4052139 w 5362575"/>
              <a:gd name="connsiteY306" fmla="*/ 1423043 h 6858000"/>
              <a:gd name="connsiteX307" fmla="*/ 4009916 w 5362575"/>
              <a:gd name="connsiteY307" fmla="*/ 1410376 h 6858000"/>
              <a:gd name="connsiteX308" fmla="*/ 3969100 w 5362575"/>
              <a:gd name="connsiteY308" fmla="*/ 1396302 h 6858000"/>
              <a:gd name="connsiteX309" fmla="*/ 3931099 w 5362575"/>
              <a:gd name="connsiteY309" fmla="*/ 1379412 h 6858000"/>
              <a:gd name="connsiteX310" fmla="*/ 3895913 w 5362575"/>
              <a:gd name="connsiteY310" fmla="*/ 1359708 h 6858000"/>
              <a:gd name="connsiteX311" fmla="*/ 3864949 w 5362575"/>
              <a:gd name="connsiteY311" fmla="*/ 1334374 h 6858000"/>
              <a:gd name="connsiteX312" fmla="*/ 3832578 w 5362575"/>
              <a:gd name="connsiteY312" fmla="*/ 1306225 h 6858000"/>
              <a:gd name="connsiteX313" fmla="*/ 3804429 w 5362575"/>
              <a:gd name="connsiteY313" fmla="*/ 1273854 h 6858000"/>
              <a:gd name="connsiteX314" fmla="*/ 3777687 w 5362575"/>
              <a:gd name="connsiteY314" fmla="*/ 1240075 h 6858000"/>
              <a:gd name="connsiteX315" fmla="*/ 3750946 w 5362575"/>
              <a:gd name="connsiteY315" fmla="*/ 1204889 h 6858000"/>
              <a:gd name="connsiteX316" fmla="*/ 3724204 w 5362575"/>
              <a:gd name="connsiteY316" fmla="*/ 1169703 h 6858000"/>
              <a:gd name="connsiteX317" fmla="*/ 3697463 w 5362575"/>
              <a:gd name="connsiteY317" fmla="*/ 1135924 h 6858000"/>
              <a:gd name="connsiteX318" fmla="*/ 3667907 w 5362575"/>
              <a:gd name="connsiteY318" fmla="*/ 1103553 h 6858000"/>
              <a:gd name="connsiteX319" fmla="*/ 3638350 w 5362575"/>
              <a:gd name="connsiteY319" fmla="*/ 1075404 h 6858000"/>
              <a:gd name="connsiteX320" fmla="*/ 3604572 w 5362575"/>
              <a:gd name="connsiteY320" fmla="*/ 1051478 h 6858000"/>
              <a:gd name="connsiteX321" fmla="*/ 3569385 w 5362575"/>
              <a:gd name="connsiteY321" fmla="*/ 1033181 h 6858000"/>
              <a:gd name="connsiteX322" fmla="*/ 3527162 w 5362575"/>
              <a:gd name="connsiteY322" fmla="*/ 1020514 h 6858000"/>
              <a:gd name="connsiteX323" fmla="*/ 3483531 w 5362575"/>
              <a:gd name="connsiteY323" fmla="*/ 1014884 h 6858000"/>
              <a:gd name="connsiteX324" fmla="*/ 3438493 w 5362575"/>
              <a:gd name="connsiteY324" fmla="*/ 1013477 h 6858000"/>
              <a:gd name="connsiteX325" fmla="*/ 3390640 w 5362575"/>
              <a:gd name="connsiteY325" fmla="*/ 1017699 h 6858000"/>
              <a:gd name="connsiteX326" fmla="*/ 3342787 w 5362575"/>
              <a:gd name="connsiteY326" fmla="*/ 1023329 h 6858000"/>
              <a:gd name="connsiteX327" fmla="*/ 3294933 w 5362575"/>
              <a:gd name="connsiteY327" fmla="*/ 1030366 h 6858000"/>
              <a:gd name="connsiteX328" fmla="*/ 3247080 w 5362575"/>
              <a:gd name="connsiteY328" fmla="*/ 1035996 h 6858000"/>
              <a:gd name="connsiteX329" fmla="*/ 3199227 w 5362575"/>
              <a:gd name="connsiteY329" fmla="*/ 1038811 h 6858000"/>
              <a:gd name="connsiteX330" fmla="*/ 3152781 w 5362575"/>
              <a:gd name="connsiteY330" fmla="*/ 1038811 h 6858000"/>
              <a:gd name="connsiteX331" fmla="*/ 3109151 w 5362575"/>
              <a:gd name="connsiteY331" fmla="*/ 1033181 h 6858000"/>
              <a:gd name="connsiteX332" fmla="*/ 3064112 w 5362575"/>
              <a:gd name="connsiteY332" fmla="*/ 1021921 h 6858000"/>
              <a:gd name="connsiteX333" fmla="*/ 3023296 w 5362575"/>
              <a:gd name="connsiteY333" fmla="*/ 1005032 h 6858000"/>
              <a:gd name="connsiteX334" fmla="*/ 2981073 w 5362575"/>
              <a:gd name="connsiteY334" fmla="*/ 982513 h 6858000"/>
              <a:gd name="connsiteX335" fmla="*/ 2938850 w 5362575"/>
              <a:gd name="connsiteY335" fmla="*/ 959994 h 6858000"/>
              <a:gd name="connsiteX336" fmla="*/ 2896626 w 5362575"/>
              <a:gd name="connsiteY336" fmla="*/ 934660 h 6858000"/>
              <a:gd name="connsiteX337" fmla="*/ 2855810 w 5362575"/>
              <a:gd name="connsiteY337" fmla="*/ 910733 h 6858000"/>
              <a:gd name="connsiteX338" fmla="*/ 2812180 w 5362575"/>
              <a:gd name="connsiteY338" fmla="*/ 889621 h 6858000"/>
              <a:gd name="connsiteX339" fmla="*/ 2769956 w 5362575"/>
              <a:gd name="connsiteY339" fmla="*/ 872732 h 6858000"/>
              <a:gd name="connsiteX340" fmla="*/ 2726325 w 5362575"/>
              <a:gd name="connsiteY340" fmla="*/ 861472 h 6858000"/>
              <a:gd name="connsiteX341" fmla="*/ 2681287 w 5362575"/>
              <a:gd name="connsiteY341" fmla="*/ 857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5362575" h="6858000">
                <a:moveTo>
                  <a:pt x="0" y="0"/>
                </a:moveTo>
                <a:lnTo>
                  <a:pt x="5362575" y="0"/>
                </a:lnTo>
                <a:lnTo>
                  <a:pt x="5362575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2681287" y="857250"/>
                </a:moveTo>
                <a:lnTo>
                  <a:pt x="2636249" y="861472"/>
                </a:lnTo>
                <a:lnTo>
                  <a:pt x="2592618" y="872732"/>
                </a:lnTo>
                <a:lnTo>
                  <a:pt x="2550395" y="889621"/>
                </a:lnTo>
                <a:lnTo>
                  <a:pt x="2506764" y="910733"/>
                </a:lnTo>
                <a:lnTo>
                  <a:pt x="2465948" y="934660"/>
                </a:lnTo>
                <a:lnTo>
                  <a:pt x="2423725" y="959994"/>
                </a:lnTo>
                <a:lnTo>
                  <a:pt x="2381501" y="982513"/>
                </a:lnTo>
                <a:lnTo>
                  <a:pt x="2339278" y="1005032"/>
                </a:lnTo>
                <a:lnTo>
                  <a:pt x="2297055" y="1021921"/>
                </a:lnTo>
                <a:lnTo>
                  <a:pt x="2253424" y="1033181"/>
                </a:lnTo>
                <a:lnTo>
                  <a:pt x="2209793" y="1038811"/>
                </a:lnTo>
                <a:lnTo>
                  <a:pt x="2163347" y="1038811"/>
                </a:lnTo>
                <a:lnTo>
                  <a:pt x="2115494" y="1035996"/>
                </a:lnTo>
                <a:lnTo>
                  <a:pt x="2067641" y="1030366"/>
                </a:lnTo>
                <a:lnTo>
                  <a:pt x="2019788" y="1023329"/>
                </a:lnTo>
                <a:lnTo>
                  <a:pt x="1971934" y="1017699"/>
                </a:lnTo>
                <a:lnTo>
                  <a:pt x="1924081" y="1013477"/>
                </a:lnTo>
                <a:lnTo>
                  <a:pt x="1879043" y="1014884"/>
                </a:lnTo>
                <a:lnTo>
                  <a:pt x="1835412" y="1020514"/>
                </a:lnTo>
                <a:lnTo>
                  <a:pt x="1793189" y="1033181"/>
                </a:lnTo>
                <a:lnTo>
                  <a:pt x="1758003" y="1051478"/>
                </a:lnTo>
                <a:lnTo>
                  <a:pt x="1724224" y="1075404"/>
                </a:lnTo>
                <a:lnTo>
                  <a:pt x="1694668" y="1103553"/>
                </a:lnTo>
                <a:lnTo>
                  <a:pt x="1665111" y="1135924"/>
                </a:lnTo>
                <a:lnTo>
                  <a:pt x="1638370" y="1169703"/>
                </a:lnTo>
                <a:lnTo>
                  <a:pt x="1611628" y="1204889"/>
                </a:lnTo>
                <a:lnTo>
                  <a:pt x="1584887" y="1240075"/>
                </a:lnTo>
                <a:lnTo>
                  <a:pt x="1558145" y="1273854"/>
                </a:lnTo>
                <a:lnTo>
                  <a:pt x="1529996" y="1306225"/>
                </a:lnTo>
                <a:lnTo>
                  <a:pt x="1497625" y="1334374"/>
                </a:lnTo>
                <a:lnTo>
                  <a:pt x="1466661" y="1359708"/>
                </a:lnTo>
                <a:lnTo>
                  <a:pt x="1431475" y="1379412"/>
                </a:lnTo>
                <a:lnTo>
                  <a:pt x="1393474" y="1396302"/>
                </a:lnTo>
                <a:lnTo>
                  <a:pt x="1352658" y="1410376"/>
                </a:lnTo>
                <a:lnTo>
                  <a:pt x="1310435" y="1423043"/>
                </a:lnTo>
                <a:lnTo>
                  <a:pt x="1268212" y="1434303"/>
                </a:lnTo>
                <a:lnTo>
                  <a:pt x="1224581" y="1445562"/>
                </a:lnTo>
                <a:lnTo>
                  <a:pt x="1183765" y="1458229"/>
                </a:lnTo>
                <a:lnTo>
                  <a:pt x="1142949" y="1472304"/>
                </a:lnTo>
                <a:lnTo>
                  <a:pt x="1104948" y="1489193"/>
                </a:lnTo>
                <a:lnTo>
                  <a:pt x="1071169" y="1510305"/>
                </a:lnTo>
                <a:lnTo>
                  <a:pt x="1040205" y="1535639"/>
                </a:lnTo>
                <a:lnTo>
                  <a:pt x="1014871" y="1566603"/>
                </a:lnTo>
                <a:lnTo>
                  <a:pt x="993760" y="1600381"/>
                </a:lnTo>
                <a:lnTo>
                  <a:pt x="976870" y="1638382"/>
                </a:lnTo>
                <a:lnTo>
                  <a:pt x="962796" y="1679198"/>
                </a:lnTo>
                <a:lnTo>
                  <a:pt x="950129" y="1720014"/>
                </a:lnTo>
                <a:lnTo>
                  <a:pt x="938869" y="1763645"/>
                </a:lnTo>
                <a:lnTo>
                  <a:pt x="927610" y="1805868"/>
                </a:lnTo>
                <a:lnTo>
                  <a:pt x="914943" y="1848092"/>
                </a:lnTo>
                <a:lnTo>
                  <a:pt x="900868" y="1888908"/>
                </a:lnTo>
                <a:lnTo>
                  <a:pt x="883979" y="1926909"/>
                </a:lnTo>
                <a:lnTo>
                  <a:pt x="864275" y="1962095"/>
                </a:lnTo>
                <a:lnTo>
                  <a:pt x="838941" y="1993059"/>
                </a:lnTo>
                <a:lnTo>
                  <a:pt x="810792" y="2025430"/>
                </a:lnTo>
                <a:lnTo>
                  <a:pt x="778420" y="2053579"/>
                </a:lnTo>
                <a:lnTo>
                  <a:pt x="743234" y="2080320"/>
                </a:lnTo>
                <a:lnTo>
                  <a:pt x="708048" y="2107062"/>
                </a:lnTo>
                <a:lnTo>
                  <a:pt x="672862" y="2133803"/>
                </a:lnTo>
                <a:lnTo>
                  <a:pt x="639083" y="2160545"/>
                </a:lnTo>
                <a:lnTo>
                  <a:pt x="606712" y="2190101"/>
                </a:lnTo>
                <a:lnTo>
                  <a:pt x="578563" y="2219658"/>
                </a:lnTo>
                <a:lnTo>
                  <a:pt x="554637" y="2253436"/>
                </a:lnTo>
                <a:lnTo>
                  <a:pt x="536340" y="2288622"/>
                </a:lnTo>
                <a:lnTo>
                  <a:pt x="523673" y="2330846"/>
                </a:lnTo>
                <a:lnTo>
                  <a:pt x="518043" y="2374477"/>
                </a:lnTo>
                <a:lnTo>
                  <a:pt x="516635" y="2419515"/>
                </a:lnTo>
                <a:lnTo>
                  <a:pt x="520858" y="2467368"/>
                </a:lnTo>
                <a:lnTo>
                  <a:pt x="526488" y="2515221"/>
                </a:lnTo>
                <a:lnTo>
                  <a:pt x="533525" y="2563074"/>
                </a:lnTo>
                <a:lnTo>
                  <a:pt x="539155" y="2610927"/>
                </a:lnTo>
                <a:lnTo>
                  <a:pt x="541970" y="2658781"/>
                </a:lnTo>
                <a:lnTo>
                  <a:pt x="541970" y="2705226"/>
                </a:lnTo>
                <a:lnTo>
                  <a:pt x="536340" y="2748857"/>
                </a:lnTo>
                <a:lnTo>
                  <a:pt x="525080" y="2792488"/>
                </a:lnTo>
                <a:lnTo>
                  <a:pt x="508191" y="2833304"/>
                </a:lnTo>
                <a:lnTo>
                  <a:pt x="487079" y="2875527"/>
                </a:lnTo>
                <a:lnTo>
                  <a:pt x="463153" y="2917751"/>
                </a:lnTo>
                <a:lnTo>
                  <a:pt x="437819" y="2959974"/>
                </a:lnTo>
                <a:lnTo>
                  <a:pt x="413892" y="3000790"/>
                </a:lnTo>
                <a:lnTo>
                  <a:pt x="392780" y="3044421"/>
                </a:lnTo>
                <a:lnTo>
                  <a:pt x="375891" y="3086644"/>
                </a:lnTo>
                <a:lnTo>
                  <a:pt x="364631" y="3130275"/>
                </a:lnTo>
                <a:lnTo>
                  <a:pt x="360409" y="3175313"/>
                </a:lnTo>
                <a:lnTo>
                  <a:pt x="364631" y="3220351"/>
                </a:lnTo>
                <a:lnTo>
                  <a:pt x="375891" y="3263982"/>
                </a:lnTo>
                <a:lnTo>
                  <a:pt x="392780" y="3306206"/>
                </a:lnTo>
                <a:lnTo>
                  <a:pt x="413892" y="3349836"/>
                </a:lnTo>
                <a:lnTo>
                  <a:pt x="437819" y="3390652"/>
                </a:lnTo>
                <a:lnTo>
                  <a:pt x="463153" y="3432876"/>
                </a:lnTo>
                <a:lnTo>
                  <a:pt x="487079" y="3475099"/>
                </a:lnTo>
                <a:lnTo>
                  <a:pt x="508191" y="3517322"/>
                </a:lnTo>
                <a:lnTo>
                  <a:pt x="525080" y="3558138"/>
                </a:lnTo>
                <a:lnTo>
                  <a:pt x="536340" y="3601769"/>
                </a:lnTo>
                <a:lnTo>
                  <a:pt x="541970" y="3645400"/>
                </a:lnTo>
                <a:lnTo>
                  <a:pt x="541970" y="3691846"/>
                </a:lnTo>
                <a:lnTo>
                  <a:pt x="539155" y="3739699"/>
                </a:lnTo>
                <a:lnTo>
                  <a:pt x="533525" y="3787552"/>
                </a:lnTo>
                <a:lnTo>
                  <a:pt x="526488" y="3835405"/>
                </a:lnTo>
                <a:lnTo>
                  <a:pt x="520858" y="3883258"/>
                </a:lnTo>
                <a:lnTo>
                  <a:pt x="516635" y="3931111"/>
                </a:lnTo>
                <a:lnTo>
                  <a:pt x="518043" y="3976150"/>
                </a:lnTo>
                <a:lnTo>
                  <a:pt x="523673" y="4019781"/>
                </a:lnTo>
                <a:lnTo>
                  <a:pt x="536340" y="4062004"/>
                </a:lnTo>
                <a:lnTo>
                  <a:pt x="554637" y="4097190"/>
                </a:lnTo>
                <a:lnTo>
                  <a:pt x="578563" y="4130969"/>
                </a:lnTo>
                <a:lnTo>
                  <a:pt x="606712" y="4160525"/>
                </a:lnTo>
                <a:lnTo>
                  <a:pt x="639083" y="4190081"/>
                </a:lnTo>
                <a:lnTo>
                  <a:pt x="672862" y="4216823"/>
                </a:lnTo>
                <a:lnTo>
                  <a:pt x="708048" y="4243564"/>
                </a:lnTo>
                <a:lnTo>
                  <a:pt x="743234" y="4270306"/>
                </a:lnTo>
                <a:lnTo>
                  <a:pt x="778420" y="4297047"/>
                </a:lnTo>
                <a:lnTo>
                  <a:pt x="810792" y="4325196"/>
                </a:lnTo>
                <a:lnTo>
                  <a:pt x="838941" y="4357567"/>
                </a:lnTo>
                <a:lnTo>
                  <a:pt x="864275" y="4388531"/>
                </a:lnTo>
                <a:lnTo>
                  <a:pt x="883979" y="4423717"/>
                </a:lnTo>
                <a:lnTo>
                  <a:pt x="900868" y="4461718"/>
                </a:lnTo>
                <a:lnTo>
                  <a:pt x="914943" y="4502534"/>
                </a:lnTo>
                <a:lnTo>
                  <a:pt x="927610" y="4544758"/>
                </a:lnTo>
                <a:lnTo>
                  <a:pt x="938869" y="4586981"/>
                </a:lnTo>
                <a:lnTo>
                  <a:pt x="950129" y="4630612"/>
                </a:lnTo>
                <a:lnTo>
                  <a:pt x="962796" y="4671428"/>
                </a:lnTo>
                <a:lnTo>
                  <a:pt x="976870" y="4712244"/>
                </a:lnTo>
                <a:lnTo>
                  <a:pt x="993760" y="4750245"/>
                </a:lnTo>
                <a:lnTo>
                  <a:pt x="1014871" y="4784024"/>
                </a:lnTo>
                <a:lnTo>
                  <a:pt x="1040205" y="4814987"/>
                </a:lnTo>
                <a:lnTo>
                  <a:pt x="1071169" y="4840321"/>
                </a:lnTo>
                <a:lnTo>
                  <a:pt x="1104948" y="4861433"/>
                </a:lnTo>
                <a:lnTo>
                  <a:pt x="1142949" y="4878322"/>
                </a:lnTo>
                <a:lnTo>
                  <a:pt x="1183765" y="4892397"/>
                </a:lnTo>
                <a:lnTo>
                  <a:pt x="1224581" y="4905064"/>
                </a:lnTo>
                <a:lnTo>
                  <a:pt x="1268212" y="4916323"/>
                </a:lnTo>
                <a:lnTo>
                  <a:pt x="1310435" y="4927583"/>
                </a:lnTo>
                <a:lnTo>
                  <a:pt x="1352658" y="4940250"/>
                </a:lnTo>
                <a:lnTo>
                  <a:pt x="1393474" y="4954324"/>
                </a:lnTo>
                <a:lnTo>
                  <a:pt x="1431475" y="4971214"/>
                </a:lnTo>
                <a:lnTo>
                  <a:pt x="1466661" y="4990918"/>
                </a:lnTo>
                <a:lnTo>
                  <a:pt x="1497625" y="5016252"/>
                </a:lnTo>
                <a:lnTo>
                  <a:pt x="1529996" y="5044401"/>
                </a:lnTo>
                <a:lnTo>
                  <a:pt x="1558145" y="5076772"/>
                </a:lnTo>
                <a:lnTo>
                  <a:pt x="1584887" y="5110551"/>
                </a:lnTo>
                <a:lnTo>
                  <a:pt x="1611628" y="5145737"/>
                </a:lnTo>
                <a:lnTo>
                  <a:pt x="1638370" y="5180923"/>
                </a:lnTo>
                <a:lnTo>
                  <a:pt x="1665111" y="5214702"/>
                </a:lnTo>
                <a:lnTo>
                  <a:pt x="1694668" y="5247073"/>
                </a:lnTo>
                <a:lnTo>
                  <a:pt x="1724224" y="5275222"/>
                </a:lnTo>
                <a:lnTo>
                  <a:pt x="1758003" y="5299149"/>
                </a:lnTo>
                <a:lnTo>
                  <a:pt x="1793189" y="5317446"/>
                </a:lnTo>
                <a:lnTo>
                  <a:pt x="1835412" y="5330113"/>
                </a:lnTo>
                <a:lnTo>
                  <a:pt x="1879043" y="5335742"/>
                </a:lnTo>
                <a:lnTo>
                  <a:pt x="1924081" y="5337150"/>
                </a:lnTo>
                <a:lnTo>
                  <a:pt x="1971934" y="5332927"/>
                </a:lnTo>
                <a:lnTo>
                  <a:pt x="2019788" y="5327298"/>
                </a:lnTo>
                <a:lnTo>
                  <a:pt x="2067641" y="5320260"/>
                </a:lnTo>
                <a:lnTo>
                  <a:pt x="2115494" y="5314631"/>
                </a:lnTo>
                <a:lnTo>
                  <a:pt x="2163347" y="5311816"/>
                </a:lnTo>
                <a:lnTo>
                  <a:pt x="2209793" y="5311816"/>
                </a:lnTo>
                <a:lnTo>
                  <a:pt x="2253424" y="5317446"/>
                </a:lnTo>
                <a:lnTo>
                  <a:pt x="2297055" y="5328705"/>
                </a:lnTo>
                <a:lnTo>
                  <a:pt x="2339278" y="5345594"/>
                </a:lnTo>
                <a:lnTo>
                  <a:pt x="2381501" y="5368114"/>
                </a:lnTo>
                <a:lnTo>
                  <a:pt x="2423725" y="5390633"/>
                </a:lnTo>
                <a:lnTo>
                  <a:pt x="2465948" y="5415967"/>
                </a:lnTo>
                <a:lnTo>
                  <a:pt x="2506764" y="5439893"/>
                </a:lnTo>
                <a:lnTo>
                  <a:pt x="2550395" y="5461005"/>
                </a:lnTo>
                <a:lnTo>
                  <a:pt x="2592618" y="5477894"/>
                </a:lnTo>
                <a:lnTo>
                  <a:pt x="2636249" y="5489154"/>
                </a:lnTo>
                <a:lnTo>
                  <a:pt x="2681287" y="5493376"/>
                </a:lnTo>
                <a:lnTo>
                  <a:pt x="2726325" y="5489154"/>
                </a:lnTo>
                <a:lnTo>
                  <a:pt x="2769956" y="5477894"/>
                </a:lnTo>
                <a:lnTo>
                  <a:pt x="2812180" y="5461005"/>
                </a:lnTo>
                <a:lnTo>
                  <a:pt x="2855810" y="5439893"/>
                </a:lnTo>
                <a:lnTo>
                  <a:pt x="2896626" y="5415967"/>
                </a:lnTo>
                <a:lnTo>
                  <a:pt x="2938850" y="5390633"/>
                </a:lnTo>
                <a:lnTo>
                  <a:pt x="2981073" y="5368114"/>
                </a:lnTo>
                <a:lnTo>
                  <a:pt x="3023296" y="5345594"/>
                </a:lnTo>
                <a:lnTo>
                  <a:pt x="3064112" y="5328705"/>
                </a:lnTo>
                <a:lnTo>
                  <a:pt x="3109151" y="5317446"/>
                </a:lnTo>
                <a:lnTo>
                  <a:pt x="3152781" y="5311816"/>
                </a:lnTo>
                <a:lnTo>
                  <a:pt x="3199227" y="5311816"/>
                </a:lnTo>
                <a:lnTo>
                  <a:pt x="3247080" y="5314631"/>
                </a:lnTo>
                <a:lnTo>
                  <a:pt x="3294933" y="5320260"/>
                </a:lnTo>
                <a:lnTo>
                  <a:pt x="3342787" y="5327298"/>
                </a:lnTo>
                <a:lnTo>
                  <a:pt x="3390640" y="5332927"/>
                </a:lnTo>
                <a:lnTo>
                  <a:pt x="3438493" y="5337150"/>
                </a:lnTo>
                <a:lnTo>
                  <a:pt x="3483531" y="5335742"/>
                </a:lnTo>
                <a:lnTo>
                  <a:pt x="3527162" y="5330113"/>
                </a:lnTo>
                <a:lnTo>
                  <a:pt x="3569385" y="5317446"/>
                </a:lnTo>
                <a:lnTo>
                  <a:pt x="3604572" y="5299149"/>
                </a:lnTo>
                <a:lnTo>
                  <a:pt x="3638350" y="5275222"/>
                </a:lnTo>
                <a:lnTo>
                  <a:pt x="3667907" y="5247073"/>
                </a:lnTo>
                <a:lnTo>
                  <a:pt x="3697463" y="5214702"/>
                </a:lnTo>
                <a:lnTo>
                  <a:pt x="3724204" y="5180923"/>
                </a:lnTo>
                <a:lnTo>
                  <a:pt x="3750946" y="5145737"/>
                </a:lnTo>
                <a:lnTo>
                  <a:pt x="3777687" y="5110551"/>
                </a:lnTo>
                <a:lnTo>
                  <a:pt x="3804429" y="5076772"/>
                </a:lnTo>
                <a:lnTo>
                  <a:pt x="3832578" y="5044401"/>
                </a:lnTo>
                <a:lnTo>
                  <a:pt x="3864949" y="5016252"/>
                </a:lnTo>
                <a:lnTo>
                  <a:pt x="3895913" y="4990918"/>
                </a:lnTo>
                <a:lnTo>
                  <a:pt x="3931099" y="4971214"/>
                </a:lnTo>
                <a:lnTo>
                  <a:pt x="3969100" y="4954324"/>
                </a:lnTo>
                <a:lnTo>
                  <a:pt x="4009916" y="4940250"/>
                </a:lnTo>
                <a:lnTo>
                  <a:pt x="4052139" y="4927583"/>
                </a:lnTo>
                <a:lnTo>
                  <a:pt x="4094363" y="4916323"/>
                </a:lnTo>
                <a:lnTo>
                  <a:pt x="4137993" y="4905064"/>
                </a:lnTo>
                <a:lnTo>
                  <a:pt x="4178809" y="4892397"/>
                </a:lnTo>
                <a:lnTo>
                  <a:pt x="4219625" y="4878322"/>
                </a:lnTo>
                <a:lnTo>
                  <a:pt x="4257626" y="4861433"/>
                </a:lnTo>
                <a:lnTo>
                  <a:pt x="4291405" y="4840321"/>
                </a:lnTo>
                <a:lnTo>
                  <a:pt x="4322369" y="4814987"/>
                </a:lnTo>
                <a:lnTo>
                  <a:pt x="4347703" y="4784024"/>
                </a:lnTo>
                <a:lnTo>
                  <a:pt x="4368815" y="4750245"/>
                </a:lnTo>
                <a:lnTo>
                  <a:pt x="4385704" y="4712244"/>
                </a:lnTo>
                <a:lnTo>
                  <a:pt x="4399778" y="4671428"/>
                </a:lnTo>
                <a:lnTo>
                  <a:pt x="4412445" y="4630612"/>
                </a:lnTo>
                <a:lnTo>
                  <a:pt x="4423705" y="4586981"/>
                </a:lnTo>
                <a:lnTo>
                  <a:pt x="4434964" y="4544758"/>
                </a:lnTo>
                <a:lnTo>
                  <a:pt x="4447632" y="4502534"/>
                </a:lnTo>
                <a:lnTo>
                  <a:pt x="4461706" y="4461718"/>
                </a:lnTo>
                <a:lnTo>
                  <a:pt x="4478595" y="4423717"/>
                </a:lnTo>
                <a:lnTo>
                  <a:pt x="4498300" y="4388531"/>
                </a:lnTo>
                <a:lnTo>
                  <a:pt x="4523634" y="4357567"/>
                </a:lnTo>
                <a:lnTo>
                  <a:pt x="4551782" y="4325196"/>
                </a:lnTo>
                <a:lnTo>
                  <a:pt x="4584154" y="4297047"/>
                </a:lnTo>
                <a:lnTo>
                  <a:pt x="4617933" y="4270306"/>
                </a:lnTo>
                <a:lnTo>
                  <a:pt x="4654526" y="4243564"/>
                </a:lnTo>
                <a:lnTo>
                  <a:pt x="4689712" y="4216823"/>
                </a:lnTo>
                <a:lnTo>
                  <a:pt x="4723491" y="4190081"/>
                </a:lnTo>
                <a:lnTo>
                  <a:pt x="4755862" y="4160525"/>
                </a:lnTo>
                <a:lnTo>
                  <a:pt x="4784011" y="4130969"/>
                </a:lnTo>
                <a:lnTo>
                  <a:pt x="4807938" y="4097190"/>
                </a:lnTo>
                <a:lnTo>
                  <a:pt x="4826235" y="4062004"/>
                </a:lnTo>
                <a:lnTo>
                  <a:pt x="4838902" y="4019781"/>
                </a:lnTo>
                <a:lnTo>
                  <a:pt x="4844531" y="3976150"/>
                </a:lnTo>
                <a:lnTo>
                  <a:pt x="4845939" y="3931111"/>
                </a:lnTo>
                <a:lnTo>
                  <a:pt x="4841716" y="3883258"/>
                </a:lnTo>
                <a:lnTo>
                  <a:pt x="4836087" y="3835405"/>
                </a:lnTo>
                <a:lnTo>
                  <a:pt x="4829049" y="3787552"/>
                </a:lnTo>
                <a:lnTo>
                  <a:pt x="4823420" y="3739699"/>
                </a:lnTo>
                <a:lnTo>
                  <a:pt x="4820605" y="3691846"/>
                </a:lnTo>
                <a:lnTo>
                  <a:pt x="4820605" y="3645400"/>
                </a:lnTo>
                <a:lnTo>
                  <a:pt x="4826235" y="3601769"/>
                </a:lnTo>
                <a:lnTo>
                  <a:pt x="4837494" y="3558138"/>
                </a:lnTo>
                <a:lnTo>
                  <a:pt x="4854383" y="3517322"/>
                </a:lnTo>
                <a:lnTo>
                  <a:pt x="4876903" y="3475099"/>
                </a:lnTo>
                <a:lnTo>
                  <a:pt x="4899422" y="3432876"/>
                </a:lnTo>
                <a:lnTo>
                  <a:pt x="4924756" y="3390652"/>
                </a:lnTo>
                <a:lnTo>
                  <a:pt x="4948682" y="3349836"/>
                </a:lnTo>
                <a:lnTo>
                  <a:pt x="4969794" y="3306206"/>
                </a:lnTo>
                <a:lnTo>
                  <a:pt x="4986683" y="3263982"/>
                </a:lnTo>
                <a:lnTo>
                  <a:pt x="4997943" y="3220351"/>
                </a:lnTo>
                <a:lnTo>
                  <a:pt x="5002165" y="3175313"/>
                </a:lnTo>
                <a:lnTo>
                  <a:pt x="4997943" y="3130275"/>
                </a:lnTo>
                <a:lnTo>
                  <a:pt x="4986683" y="3086644"/>
                </a:lnTo>
                <a:lnTo>
                  <a:pt x="4969794" y="3044421"/>
                </a:lnTo>
                <a:lnTo>
                  <a:pt x="4948682" y="3000790"/>
                </a:lnTo>
                <a:lnTo>
                  <a:pt x="4924756" y="2959974"/>
                </a:lnTo>
                <a:lnTo>
                  <a:pt x="4899422" y="2917751"/>
                </a:lnTo>
                <a:lnTo>
                  <a:pt x="4876903" y="2875527"/>
                </a:lnTo>
                <a:lnTo>
                  <a:pt x="4854383" y="2833304"/>
                </a:lnTo>
                <a:lnTo>
                  <a:pt x="4837494" y="2792488"/>
                </a:lnTo>
                <a:lnTo>
                  <a:pt x="4826235" y="2748857"/>
                </a:lnTo>
                <a:lnTo>
                  <a:pt x="4820605" y="2705226"/>
                </a:lnTo>
                <a:lnTo>
                  <a:pt x="4820605" y="2658781"/>
                </a:lnTo>
                <a:lnTo>
                  <a:pt x="4823420" y="2610927"/>
                </a:lnTo>
                <a:lnTo>
                  <a:pt x="4829049" y="2563074"/>
                </a:lnTo>
                <a:lnTo>
                  <a:pt x="4836087" y="2515221"/>
                </a:lnTo>
                <a:lnTo>
                  <a:pt x="4841716" y="2467368"/>
                </a:lnTo>
                <a:lnTo>
                  <a:pt x="4845939" y="2419515"/>
                </a:lnTo>
                <a:lnTo>
                  <a:pt x="4844531" y="2374477"/>
                </a:lnTo>
                <a:lnTo>
                  <a:pt x="4838902" y="2330846"/>
                </a:lnTo>
                <a:lnTo>
                  <a:pt x="4826235" y="2288622"/>
                </a:lnTo>
                <a:lnTo>
                  <a:pt x="4807938" y="2253436"/>
                </a:lnTo>
                <a:lnTo>
                  <a:pt x="4784011" y="2219658"/>
                </a:lnTo>
                <a:lnTo>
                  <a:pt x="4755862" y="2190101"/>
                </a:lnTo>
                <a:lnTo>
                  <a:pt x="4723491" y="2160545"/>
                </a:lnTo>
                <a:lnTo>
                  <a:pt x="4689712" y="2133803"/>
                </a:lnTo>
                <a:lnTo>
                  <a:pt x="4654526" y="2107062"/>
                </a:lnTo>
                <a:lnTo>
                  <a:pt x="4617933" y="2080320"/>
                </a:lnTo>
                <a:lnTo>
                  <a:pt x="4584154" y="2053579"/>
                </a:lnTo>
                <a:lnTo>
                  <a:pt x="4551782" y="2025430"/>
                </a:lnTo>
                <a:lnTo>
                  <a:pt x="4523634" y="1993059"/>
                </a:lnTo>
                <a:lnTo>
                  <a:pt x="4498300" y="1962095"/>
                </a:lnTo>
                <a:lnTo>
                  <a:pt x="4478595" y="1926909"/>
                </a:lnTo>
                <a:lnTo>
                  <a:pt x="4461706" y="1888908"/>
                </a:lnTo>
                <a:lnTo>
                  <a:pt x="4447632" y="1848092"/>
                </a:lnTo>
                <a:lnTo>
                  <a:pt x="4434964" y="1805868"/>
                </a:lnTo>
                <a:lnTo>
                  <a:pt x="4423705" y="1763645"/>
                </a:lnTo>
                <a:lnTo>
                  <a:pt x="4412445" y="1720014"/>
                </a:lnTo>
                <a:lnTo>
                  <a:pt x="4399778" y="1679198"/>
                </a:lnTo>
                <a:lnTo>
                  <a:pt x="4385704" y="1638382"/>
                </a:lnTo>
                <a:lnTo>
                  <a:pt x="4368815" y="1600381"/>
                </a:lnTo>
                <a:lnTo>
                  <a:pt x="4347703" y="1566603"/>
                </a:lnTo>
                <a:lnTo>
                  <a:pt x="4322369" y="1535639"/>
                </a:lnTo>
                <a:lnTo>
                  <a:pt x="4291405" y="1510305"/>
                </a:lnTo>
                <a:lnTo>
                  <a:pt x="4257626" y="1489193"/>
                </a:lnTo>
                <a:lnTo>
                  <a:pt x="4219625" y="1472304"/>
                </a:lnTo>
                <a:lnTo>
                  <a:pt x="4178809" y="1458229"/>
                </a:lnTo>
                <a:lnTo>
                  <a:pt x="4137993" y="1445562"/>
                </a:lnTo>
                <a:lnTo>
                  <a:pt x="4094363" y="1434303"/>
                </a:lnTo>
                <a:lnTo>
                  <a:pt x="4052139" y="1423043"/>
                </a:lnTo>
                <a:lnTo>
                  <a:pt x="4009916" y="1410376"/>
                </a:lnTo>
                <a:lnTo>
                  <a:pt x="3969100" y="1396302"/>
                </a:lnTo>
                <a:lnTo>
                  <a:pt x="3931099" y="1379412"/>
                </a:lnTo>
                <a:lnTo>
                  <a:pt x="3895913" y="1359708"/>
                </a:lnTo>
                <a:lnTo>
                  <a:pt x="3864949" y="1334374"/>
                </a:lnTo>
                <a:lnTo>
                  <a:pt x="3832578" y="1306225"/>
                </a:lnTo>
                <a:lnTo>
                  <a:pt x="3804429" y="1273854"/>
                </a:lnTo>
                <a:lnTo>
                  <a:pt x="3777687" y="1240075"/>
                </a:lnTo>
                <a:lnTo>
                  <a:pt x="3750946" y="1204889"/>
                </a:lnTo>
                <a:lnTo>
                  <a:pt x="3724204" y="1169703"/>
                </a:lnTo>
                <a:lnTo>
                  <a:pt x="3697463" y="1135924"/>
                </a:lnTo>
                <a:lnTo>
                  <a:pt x="3667907" y="1103553"/>
                </a:lnTo>
                <a:lnTo>
                  <a:pt x="3638350" y="1075404"/>
                </a:lnTo>
                <a:lnTo>
                  <a:pt x="3604572" y="1051478"/>
                </a:lnTo>
                <a:lnTo>
                  <a:pt x="3569385" y="1033181"/>
                </a:lnTo>
                <a:lnTo>
                  <a:pt x="3527162" y="1020514"/>
                </a:lnTo>
                <a:lnTo>
                  <a:pt x="3483531" y="1014884"/>
                </a:lnTo>
                <a:lnTo>
                  <a:pt x="3438493" y="1013477"/>
                </a:lnTo>
                <a:lnTo>
                  <a:pt x="3390640" y="1017699"/>
                </a:lnTo>
                <a:lnTo>
                  <a:pt x="3342787" y="1023329"/>
                </a:lnTo>
                <a:lnTo>
                  <a:pt x="3294933" y="1030366"/>
                </a:lnTo>
                <a:lnTo>
                  <a:pt x="3247080" y="1035996"/>
                </a:lnTo>
                <a:lnTo>
                  <a:pt x="3199227" y="1038811"/>
                </a:lnTo>
                <a:lnTo>
                  <a:pt x="3152781" y="1038811"/>
                </a:lnTo>
                <a:lnTo>
                  <a:pt x="3109151" y="1033181"/>
                </a:lnTo>
                <a:lnTo>
                  <a:pt x="3064112" y="1021921"/>
                </a:lnTo>
                <a:lnTo>
                  <a:pt x="3023296" y="1005032"/>
                </a:lnTo>
                <a:lnTo>
                  <a:pt x="2981073" y="982513"/>
                </a:lnTo>
                <a:lnTo>
                  <a:pt x="2938850" y="959994"/>
                </a:lnTo>
                <a:lnTo>
                  <a:pt x="2896626" y="934660"/>
                </a:lnTo>
                <a:lnTo>
                  <a:pt x="2855810" y="910733"/>
                </a:lnTo>
                <a:lnTo>
                  <a:pt x="2812180" y="889621"/>
                </a:lnTo>
                <a:lnTo>
                  <a:pt x="2769956" y="872732"/>
                </a:lnTo>
                <a:lnTo>
                  <a:pt x="2726325" y="861472"/>
                </a:lnTo>
                <a:lnTo>
                  <a:pt x="2681287" y="857250"/>
                </a:lnTo>
                <a:close/>
              </a:path>
            </a:pathLst>
          </a:custGeom>
          <a:solidFill>
            <a:schemeClr val="tx2"/>
          </a:solidFill>
          <a:ln w="101600">
            <a:noFill/>
            <a:prstDash val="solid"/>
            <a:round/>
            <a:headEnd/>
            <a:tailEnd/>
          </a:ln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64D456C-6C52-4F06-8FCD-0969F4BF9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362574" y="0"/>
            <a:ext cx="76202" cy="6858000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6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2C30EF-A320-4F9C-9054-7A1BE0DEFF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3" t="10647" r="31461" b="24090"/>
          <a:stretch/>
        </p:blipFill>
        <p:spPr>
          <a:xfrm>
            <a:off x="3018789" y="965199"/>
            <a:ext cx="6892116" cy="49276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2F3A308-B23F-4E37-B498-AE9B5ADFF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946" y="3786717"/>
            <a:ext cx="20193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0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5A41B-4792-4D1A-AFDE-F0584F21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s-MX" dirty="0"/>
              <a:t>Problemas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2340AE8-1EF0-416A-B749-94CD5AF28F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71986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216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032F75-F5AC-4D84-98D0-DD0FB8A2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1D3B4-EB95-40D8-ADD4-C28637F87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EC402CCD-3D73-4427-910D-80A619EAD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EE9B0A-2073-4376-858E-81852D30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s-MX" sz="1900">
                <a:solidFill>
                  <a:schemeClr val="accent1"/>
                </a:solidFill>
              </a:rPr>
              <a:t>¿Qué es?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ED0DDD-0EEF-4611-B0E0-022C49A52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27" y="1099063"/>
            <a:ext cx="5978273" cy="4349193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2DD7D2-C37D-4464-AFF2-C763F0E8D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600">
                <a:solidFill>
                  <a:srgbClr val="FFFFFF"/>
                </a:solidFill>
              </a:rPr>
              <a:t>Juego inspirado en ATARI</a:t>
            </a:r>
          </a:p>
          <a:p>
            <a:pPr>
              <a:lnSpc>
                <a:spcPct val="100000"/>
              </a:lnSpc>
            </a:pPr>
            <a:r>
              <a:rPr lang="es-MX" sz="1600">
                <a:solidFill>
                  <a:srgbClr val="FFFFFF"/>
                </a:solidFill>
              </a:rPr>
              <a:t>Programacion Orientada a Objetos – Java – Netbeans</a:t>
            </a:r>
          </a:p>
          <a:p>
            <a:pPr>
              <a:lnSpc>
                <a:spcPct val="100000"/>
              </a:lnSpc>
            </a:pPr>
            <a:endParaRPr lang="es-MX" sz="160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s-MX" sz="1600">
                <a:solidFill>
                  <a:srgbClr val="FFFFFF"/>
                </a:solidFill>
              </a:rPr>
              <a:t>El jugador es una nave espacial, la cual tiene que disparar para matar a los invasores que aparecen en la parte superior de la pantalla, esquivando a la vez sus disparos</a:t>
            </a:r>
          </a:p>
          <a:p>
            <a:pPr>
              <a:lnSpc>
                <a:spcPct val="100000"/>
              </a:lnSpc>
            </a:pPr>
            <a:endParaRPr lang="es-MX" sz="160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s-MX" sz="1600">
                <a:solidFill>
                  <a:srgbClr val="FFFFFF"/>
                </a:solidFill>
              </a:rPr>
              <a:t>El juego termina al oprimir la tecla ESC o al recibir un disparo la nave</a:t>
            </a:r>
          </a:p>
          <a:p>
            <a:pPr>
              <a:lnSpc>
                <a:spcPct val="100000"/>
              </a:lnSpc>
            </a:pPr>
            <a:endParaRPr lang="es-MX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7C615D28-8D37-47CB-9D5B-9ACFDA30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79A205-EC99-4719-B490-366713A4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20" y="804335"/>
            <a:ext cx="4232333" cy="1681709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s-MX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Controles</a:t>
            </a: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3A024941-2DEB-4414-8BDC-A4B1CE780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7974" y="273933"/>
            <a:ext cx="2173946" cy="2171302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50" name="Picture 2" descr="Resultado de imagen para teclas flechas">
            <a:extLst>
              <a:ext uri="{FF2B5EF4-FFF2-40B4-BE49-F238E27FC236}">
                <a16:creationId xmlns:a16="http://schemas.microsoft.com/office/drawing/2014/main" id="{FE39D36D-E935-4A81-A89A-23C6787E38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" r="5" b="5"/>
          <a:stretch/>
        </p:blipFill>
        <p:spPr bwMode="auto">
          <a:xfrm>
            <a:off x="5664999" y="370840"/>
            <a:ext cx="1979894" cy="1977488"/>
          </a:xfrm>
          <a:custGeom>
            <a:avLst/>
            <a:gdLst>
              <a:gd name="connsiteX0" fmla="*/ 965055 w 1930108"/>
              <a:gd name="connsiteY0" fmla="*/ 0 h 1927762"/>
              <a:gd name="connsiteX1" fmla="*/ 983782 w 1930108"/>
              <a:gd name="connsiteY1" fmla="*/ 1755 h 1927762"/>
              <a:gd name="connsiteX2" fmla="*/ 1001924 w 1930108"/>
              <a:gd name="connsiteY2" fmla="*/ 6437 h 1927762"/>
              <a:gd name="connsiteX3" fmla="*/ 1019481 w 1930108"/>
              <a:gd name="connsiteY3" fmla="*/ 13460 h 1927762"/>
              <a:gd name="connsiteX4" fmla="*/ 1037623 w 1930108"/>
              <a:gd name="connsiteY4" fmla="*/ 22239 h 1927762"/>
              <a:gd name="connsiteX5" fmla="*/ 1054595 w 1930108"/>
              <a:gd name="connsiteY5" fmla="*/ 32188 h 1927762"/>
              <a:gd name="connsiteX6" fmla="*/ 1072153 w 1930108"/>
              <a:gd name="connsiteY6" fmla="*/ 42722 h 1927762"/>
              <a:gd name="connsiteX7" fmla="*/ 1089710 w 1930108"/>
              <a:gd name="connsiteY7" fmla="*/ 52086 h 1927762"/>
              <a:gd name="connsiteX8" fmla="*/ 1107266 w 1930108"/>
              <a:gd name="connsiteY8" fmla="*/ 61450 h 1927762"/>
              <a:gd name="connsiteX9" fmla="*/ 1124238 w 1930108"/>
              <a:gd name="connsiteY9" fmla="*/ 68472 h 1927762"/>
              <a:gd name="connsiteX10" fmla="*/ 1142966 w 1930108"/>
              <a:gd name="connsiteY10" fmla="*/ 73154 h 1927762"/>
              <a:gd name="connsiteX11" fmla="*/ 1161108 w 1930108"/>
              <a:gd name="connsiteY11" fmla="*/ 75495 h 1927762"/>
              <a:gd name="connsiteX12" fmla="*/ 1180421 w 1930108"/>
              <a:gd name="connsiteY12" fmla="*/ 75495 h 1927762"/>
              <a:gd name="connsiteX13" fmla="*/ 1200319 w 1930108"/>
              <a:gd name="connsiteY13" fmla="*/ 74325 h 1927762"/>
              <a:gd name="connsiteX14" fmla="*/ 1220217 w 1930108"/>
              <a:gd name="connsiteY14" fmla="*/ 71984 h 1927762"/>
              <a:gd name="connsiteX15" fmla="*/ 1240115 w 1930108"/>
              <a:gd name="connsiteY15" fmla="*/ 69058 h 1927762"/>
              <a:gd name="connsiteX16" fmla="*/ 1260013 w 1930108"/>
              <a:gd name="connsiteY16" fmla="*/ 66717 h 1927762"/>
              <a:gd name="connsiteX17" fmla="*/ 1279911 w 1930108"/>
              <a:gd name="connsiteY17" fmla="*/ 64961 h 1927762"/>
              <a:gd name="connsiteX18" fmla="*/ 1298638 w 1930108"/>
              <a:gd name="connsiteY18" fmla="*/ 65546 h 1927762"/>
              <a:gd name="connsiteX19" fmla="*/ 1316781 w 1930108"/>
              <a:gd name="connsiteY19" fmla="*/ 67887 h 1927762"/>
              <a:gd name="connsiteX20" fmla="*/ 1334338 w 1930108"/>
              <a:gd name="connsiteY20" fmla="*/ 73154 h 1927762"/>
              <a:gd name="connsiteX21" fmla="*/ 1348969 w 1930108"/>
              <a:gd name="connsiteY21" fmla="*/ 80762 h 1927762"/>
              <a:gd name="connsiteX22" fmla="*/ 1363014 w 1930108"/>
              <a:gd name="connsiteY22" fmla="*/ 90712 h 1927762"/>
              <a:gd name="connsiteX23" fmla="*/ 1375304 w 1930108"/>
              <a:gd name="connsiteY23" fmla="*/ 102416 h 1927762"/>
              <a:gd name="connsiteX24" fmla="*/ 1387595 w 1930108"/>
              <a:gd name="connsiteY24" fmla="*/ 115876 h 1927762"/>
              <a:gd name="connsiteX25" fmla="*/ 1398714 w 1930108"/>
              <a:gd name="connsiteY25" fmla="*/ 129922 h 1927762"/>
              <a:gd name="connsiteX26" fmla="*/ 1409833 w 1930108"/>
              <a:gd name="connsiteY26" fmla="*/ 144553 h 1927762"/>
              <a:gd name="connsiteX27" fmla="*/ 1420953 w 1930108"/>
              <a:gd name="connsiteY27" fmla="*/ 159184 h 1927762"/>
              <a:gd name="connsiteX28" fmla="*/ 1432072 w 1930108"/>
              <a:gd name="connsiteY28" fmla="*/ 173229 h 1927762"/>
              <a:gd name="connsiteX29" fmla="*/ 1443777 w 1930108"/>
              <a:gd name="connsiteY29" fmla="*/ 186689 h 1927762"/>
              <a:gd name="connsiteX30" fmla="*/ 1457238 w 1930108"/>
              <a:gd name="connsiteY30" fmla="*/ 198395 h 1927762"/>
              <a:gd name="connsiteX31" fmla="*/ 1470113 w 1930108"/>
              <a:gd name="connsiteY31" fmla="*/ 208929 h 1927762"/>
              <a:gd name="connsiteX32" fmla="*/ 1484744 w 1930108"/>
              <a:gd name="connsiteY32" fmla="*/ 217122 h 1927762"/>
              <a:gd name="connsiteX33" fmla="*/ 1500545 w 1930108"/>
              <a:gd name="connsiteY33" fmla="*/ 224145 h 1927762"/>
              <a:gd name="connsiteX34" fmla="*/ 1517517 w 1930108"/>
              <a:gd name="connsiteY34" fmla="*/ 229997 h 1927762"/>
              <a:gd name="connsiteX35" fmla="*/ 1535073 w 1930108"/>
              <a:gd name="connsiteY35" fmla="*/ 235264 h 1927762"/>
              <a:gd name="connsiteX36" fmla="*/ 1552631 w 1930108"/>
              <a:gd name="connsiteY36" fmla="*/ 239946 h 1927762"/>
              <a:gd name="connsiteX37" fmla="*/ 1570773 w 1930108"/>
              <a:gd name="connsiteY37" fmla="*/ 244628 h 1927762"/>
              <a:gd name="connsiteX38" fmla="*/ 1587745 w 1930108"/>
              <a:gd name="connsiteY38" fmla="*/ 249895 h 1927762"/>
              <a:gd name="connsiteX39" fmla="*/ 1604717 w 1930108"/>
              <a:gd name="connsiteY39" fmla="*/ 255747 h 1927762"/>
              <a:gd name="connsiteX40" fmla="*/ 1620518 w 1930108"/>
              <a:gd name="connsiteY40" fmla="*/ 262771 h 1927762"/>
              <a:gd name="connsiteX41" fmla="*/ 1634564 w 1930108"/>
              <a:gd name="connsiteY41" fmla="*/ 271549 h 1927762"/>
              <a:gd name="connsiteX42" fmla="*/ 1647440 w 1930108"/>
              <a:gd name="connsiteY42" fmla="*/ 282083 h 1927762"/>
              <a:gd name="connsiteX43" fmla="*/ 1657973 w 1930108"/>
              <a:gd name="connsiteY43" fmla="*/ 294958 h 1927762"/>
              <a:gd name="connsiteX44" fmla="*/ 1666752 w 1930108"/>
              <a:gd name="connsiteY44" fmla="*/ 309004 h 1927762"/>
              <a:gd name="connsiteX45" fmla="*/ 1673775 w 1930108"/>
              <a:gd name="connsiteY45" fmla="*/ 324805 h 1927762"/>
              <a:gd name="connsiteX46" fmla="*/ 1679627 w 1930108"/>
              <a:gd name="connsiteY46" fmla="*/ 341777 h 1927762"/>
              <a:gd name="connsiteX47" fmla="*/ 1684894 w 1930108"/>
              <a:gd name="connsiteY47" fmla="*/ 358749 h 1927762"/>
              <a:gd name="connsiteX48" fmla="*/ 1689576 w 1930108"/>
              <a:gd name="connsiteY48" fmla="*/ 376891 h 1927762"/>
              <a:gd name="connsiteX49" fmla="*/ 1694258 w 1930108"/>
              <a:gd name="connsiteY49" fmla="*/ 394448 h 1927762"/>
              <a:gd name="connsiteX50" fmla="*/ 1699525 w 1930108"/>
              <a:gd name="connsiteY50" fmla="*/ 412005 h 1927762"/>
              <a:gd name="connsiteX51" fmla="*/ 1705377 w 1930108"/>
              <a:gd name="connsiteY51" fmla="*/ 428977 h 1927762"/>
              <a:gd name="connsiteX52" fmla="*/ 1712400 w 1930108"/>
              <a:gd name="connsiteY52" fmla="*/ 444779 h 1927762"/>
              <a:gd name="connsiteX53" fmla="*/ 1720594 w 1930108"/>
              <a:gd name="connsiteY53" fmla="*/ 459409 h 1927762"/>
              <a:gd name="connsiteX54" fmla="*/ 1731128 w 1930108"/>
              <a:gd name="connsiteY54" fmla="*/ 472285 h 1927762"/>
              <a:gd name="connsiteX55" fmla="*/ 1742833 w 1930108"/>
              <a:gd name="connsiteY55" fmla="*/ 485745 h 1927762"/>
              <a:gd name="connsiteX56" fmla="*/ 1756293 w 1930108"/>
              <a:gd name="connsiteY56" fmla="*/ 497449 h 1927762"/>
              <a:gd name="connsiteX57" fmla="*/ 1770339 w 1930108"/>
              <a:gd name="connsiteY57" fmla="*/ 508569 h 1927762"/>
              <a:gd name="connsiteX58" fmla="*/ 1785555 w 1930108"/>
              <a:gd name="connsiteY58" fmla="*/ 519688 h 1927762"/>
              <a:gd name="connsiteX59" fmla="*/ 1800186 w 1930108"/>
              <a:gd name="connsiteY59" fmla="*/ 530807 h 1927762"/>
              <a:gd name="connsiteX60" fmla="*/ 1814232 w 1930108"/>
              <a:gd name="connsiteY60" fmla="*/ 541928 h 1927762"/>
              <a:gd name="connsiteX61" fmla="*/ 1827691 w 1930108"/>
              <a:gd name="connsiteY61" fmla="*/ 554217 h 1927762"/>
              <a:gd name="connsiteX62" fmla="*/ 1839397 w 1930108"/>
              <a:gd name="connsiteY62" fmla="*/ 566507 h 1927762"/>
              <a:gd name="connsiteX63" fmla="*/ 1849346 w 1930108"/>
              <a:gd name="connsiteY63" fmla="*/ 580553 h 1927762"/>
              <a:gd name="connsiteX64" fmla="*/ 1856954 w 1930108"/>
              <a:gd name="connsiteY64" fmla="*/ 595183 h 1927762"/>
              <a:gd name="connsiteX65" fmla="*/ 1862221 w 1930108"/>
              <a:gd name="connsiteY65" fmla="*/ 612741 h 1927762"/>
              <a:gd name="connsiteX66" fmla="*/ 1864562 w 1930108"/>
              <a:gd name="connsiteY66" fmla="*/ 630883 h 1927762"/>
              <a:gd name="connsiteX67" fmla="*/ 1865147 w 1930108"/>
              <a:gd name="connsiteY67" fmla="*/ 649610 h 1927762"/>
              <a:gd name="connsiteX68" fmla="*/ 1863391 w 1930108"/>
              <a:gd name="connsiteY68" fmla="*/ 669508 h 1927762"/>
              <a:gd name="connsiteX69" fmla="*/ 1861050 w 1930108"/>
              <a:gd name="connsiteY69" fmla="*/ 689406 h 1927762"/>
              <a:gd name="connsiteX70" fmla="*/ 1858124 w 1930108"/>
              <a:gd name="connsiteY70" fmla="*/ 709304 h 1927762"/>
              <a:gd name="connsiteX71" fmla="*/ 1855783 w 1930108"/>
              <a:gd name="connsiteY71" fmla="*/ 729202 h 1927762"/>
              <a:gd name="connsiteX72" fmla="*/ 1854613 w 1930108"/>
              <a:gd name="connsiteY72" fmla="*/ 749100 h 1927762"/>
              <a:gd name="connsiteX73" fmla="*/ 1854613 w 1930108"/>
              <a:gd name="connsiteY73" fmla="*/ 768413 h 1927762"/>
              <a:gd name="connsiteX74" fmla="*/ 1856954 w 1930108"/>
              <a:gd name="connsiteY74" fmla="*/ 786555 h 1927762"/>
              <a:gd name="connsiteX75" fmla="*/ 1861635 w 1930108"/>
              <a:gd name="connsiteY75" fmla="*/ 804697 h 1927762"/>
              <a:gd name="connsiteX76" fmla="*/ 1868658 w 1930108"/>
              <a:gd name="connsiteY76" fmla="*/ 821669 h 1927762"/>
              <a:gd name="connsiteX77" fmla="*/ 1878023 w 1930108"/>
              <a:gd name="connsiteY77" fmla="*/ 839226 h 1927762"/>
              <a:gd name="connsiteX78" fmla="*/ 1887386 w 1930108"/>
              <a:gd name="connsiteY78" fmla="*/ 856784 h 1927762"/>
              <a:gd name="connsiteX79" fmla="*/ 1897920 w 1930108"/>
              <a:gd name="connsiteY79" fmla="*/ 874340 h 1927762"/>
              <a:gd name="connsiteX80" fmla="*/ 1907869 w 1930108"/>
              <a:gd name="connsiteY80" fmla="*/ 891312 h 1927762"/>
              <a:gd name="connsiteX81" fmla="*/ 1916648 w 1930108"/>
              <a:gd name="connsiteY81" fmla="*/ 909454 h 1927762"/>
              <a:gd name="connsiteX82" fmla="*/ 1923670 w 1930108"/>
              <a:gd name="connsiteY82" fmla="*/ 927012 h 1927762"/>
              <a:gd name="connsiteX83" fmla="*/ 1928352 w 1930108"/>
              <a:gd name="connsiteY83" fmla="*/ 945154 h 1927762"/>
              <a:gd name="connsiteX84" fmla="*/ 1930108 w 1930108"/>
              <a:gd name="connsiteY84" fmla="*/ 963881 h 1927762"/>
              <a:gd name="connsiteX85" fmla="*/ 1928352 w 1930108"/>
              <a:gd name="connsiteY85" fmla="*/ 982608 h 1927762"/>
              <a:gd name="connsiteX86" fmla="*/ 1923670 w 1930108"/>
              <a:gd name="connsiteY86" fmla="*/ 1000751 h 1927762"/>
              <a:gd name="connsiteX87" fmla="*/ 1916648 w 1930108"/>
              <a:gd name="connsiteY87" fmla="*/ 1018308 h 1927762"/>
              <a:gd name="connsiteX88" fmla="*/ 1907869 w 1930108"/>
              <a:gd name="connsiteY88" fmla="*/ 1036450 h 1927762"/>
              <a:gd name="connsiteX89" fmla="*/ 1897920 w 1930108"/>
              <a:gd name="connsiteY89" fmla="*/ 1053422 h 1927762"/>
              <a:gd name="connsiteX90" fmla="*/ 1887386 w 1930108"/>
              <a:gd name="connsiteY90" fmla="*/ 1070980 h 1927762"/>
              <a:gd name="connsiteX91" fmla="*/ 1878023 w 1930108"/>
              <a:gd name="connsiteY91" fmla="*/ 1088536 h 1927762"/>
              <a:gd name="connsiteX92" fmla="*/ 1868658 w 1930108"/>
              <a:gd name="connsiteY92" fmla="*/ 1106093 h 1927762"/>
              <a:gd name="connsiteX93" fmla="*/ 1861635 w 1930108"/>
              <a:gd name="connsiteY93" fmla="*/ 1123065 h 1927762"/>
              <a:gd name="connsiteX94" fmla="*/ 1856954 w 1930108"/>
              <a:gd name="connsiteY94" fmla="*/ 1141208 h 1927762"/>
              <a:gd name="connsiteX95" fmla="*/ 1854613 w 1930108"/>
              <a:gd name="connsiteY95" fmla="*/ 1159349 h 1927762"/>
              <a:gd name="connsiteX96" fmla="*/ 1854613 w 1930108"/>
              <a:gd name="connsiteY96" fmla="*/ 1178662 h 1927762"/>
              <a:gd name="connsiteX97" fmla="*/ 1855783 w 1930108"/>
              <a:gd name="connsiteY97" fmla="*/ 1198560 h 1927762"/>
              <a:gd name="connsiteX98" fmla="*/ 1858124 w 1930108"/>
              <a:gd name="connsiteY98" fmla="*/ 1218458 h 1927762"/>
              <a:gd name="connsiteX99" fmla="*/ 1861050 w 1930108"/>
              <a:gd name="connsiteY99" fmla="*/ 1238356 h 1927762"/>
              <a:gd name="connsiteX100" fmla="*/ 1863391 w 1930108"/>
              <a:gd name="connsiteY100" fmla="*/ 1258254 h 1927762"/>
              <a:gd name="connsiteX101" fmla="*/ 1865147 w 1930108"/>
              <a:gd name="connsiteY101" fmla="*/ 1278152 h 1927762"/>
              <a:gd name="connsiteX102" fmla="*/ 1864562 w 1930108"/>
              <a:gd name="connsiteY102" fmla="*/ 1296880 h 1927762"/>
              <a:gd name="connsiteX103" fmla="*/ 1862221 w 1930108"/>
              <a:gd name="connsiteY103" fmla="*/ 1315022 h 1927762"/>
              <a:gd name="connsiteX104" fmla="*/ 1856954 w 1930108"/>
              <a:gd name="connsiteY104" fmla="*/ 1332579 h 1927762"/>
              <a:gd name="connsiteX105" fmla="*/ 1849346 w 1930108"/>
              <a:gd name="connsiteY105" fmla="*/ 1347210 h 1927762"/>
              <a:gd name="connsiteX106" fmla="*/ 1839397 w 1930108"/>
              <a:gd name="connsiteY106" fmla="*/ 1361256 h 1927762"/>
              <a:gd name="connsiteX107" fmla="*/ 1827691 w 1930108"/>
              <a:gd name="connsiteY107" fmla="*/ 1373545 h 1927762"/>
              <a:gd name="connsiteX108" fmla="*/ 1814232 w 1930108"/>
              <a:gd name="connsiteY108" fmla="*/ 1385835 h 1927762"/>
              <a:gd name="connsiteX109" fmla="*/ 1800186 w 1930108"/>
              <a:gd name="connsiteY109" fmla="*/ 1396955 h 1927762"/>
              <a:gd name="connsiteX110" fmla="*/ 1785555 w 1930108"/>
              <a:gd name="connsiteY110" fmla="*/ 1408074 h 1927762"/>
              <a:gd name="connsiteX111" fmla="*/ 1770339 w 1930108"/>
              <a:gd name="connsiteY111" fmla="*/ 1419194 h 1927762"/>
              <a:gd name="connsiteX112" fmla="*/ 1756293 w 1930108"/>
              <a:gd name="connsiteY112" fmla="*/ 1430313 h 1927762"/>
              <a:gd name="connsiteX113" fmla="*/ 1742833 w 1930108"/>
              <a:gd name="connsiteY113" fmla="*/ 1442017 h 1927762"/>
              <a:gd name="connsiteX114" fmla="*/ 1731128 w 1930108"/>
              <a:gd name="connsiteY114" fmla="*/ 1455478 h 1927762"/>
              <a:gd name="connsiteX115" fmla="*/ 1720594 w 1930108"/>
              <a:gd name="connsiteY115" fmla="*/ 1468353 h 1927762"/>
              <a:gd name="connsiteX116" fmla="*/ 1712400 w 1930108"/>
              <a:gd name="connsiteY116" fmla="*/ 1482984 h 1927762"/>
              <a:gd name="connsiteX117" fmla="*/ 1705377 w 1930108"/>
              <a:gd name="connsiteY117" fmla="*/ 1498785 h 1927762"/>
              <a:gd name="connsiteX118" fmla="*/ 1699525 w 1930108"/>
              <a:gd name="connsiteY118" fmla="*/ 1515757 h 1927762"/>
              <a:gd name="connsiteX119" fmla="*/ 1694258 w 1930108"/>
              <a:gd name="connsiteY119" fmla="*/ 1533315 h 1927762"/>
              <a:gd name="connsiteX120" fmla="*/ 1689576 w 1930108"/>
              <a:gd name="connsiteY120" fmla="*/ 1550871 h 1927762"/>
              <a:gd name="connsiteX121" fmla="*/ 1684894 w 1930108"/>
              <a:gd name="connsiteY121" fmla="*/ 1569014 h 1927762"/>
              <a:gd name="connsiteX122" fmla="*/ 1679627 w 1930108"/>
              <a:gd name="connsiteY122" fmla="*/ 1585985 h 1927762"/>
              <a:gd name="connsiteX123" fmla="*/ 1673775 w 1930108"/>
              <a:gd name="connsiteY123" fmla="*/ 1602957 h 1927762"/>
              <a:gd name="connsiteX124" fmla="*/ 1666752 w 1930108"/>
              <a:gd name="connsiteY124" fmla="*/ 1618758 h 1927762"/>
              <a:gd name="connsiteX125" fmla="*/ 1657973 w 1930108"/>
              <a:gd name="connsiteY125" fmla="*/ 1632804 h 1927762"/>
              <a:gd name="connsiteX126" fmla="*/ 1647440 w 1930108"/>
              <a:gd name="connsiteY126" fmla="*/ 1645679 h 1927762"/>
              <a:gd name="connsiteX127" fmla="*/ 1634564 w 1930108"/>
              <a:gd name="connsiteY127" fmla="*/ 1656213 h 1927762"/>
              <a:gd name="connsiteX128" fmla="*/ 1620518 w 1930108"/>
              <a:gd name="connsiteY128" fmla="*/ 1664992 h 1927762"/>
              <a:gd name="connsiteX129" fmla="*/ 1604717 w 1930108"/>
              <a:gd name="connsiteY129" fmla="*/ 1672015 h 1927762"/>
              <a:gd name="connsiteX130" fmla="*/ 1587745 w 1930108"/>
              <a:gd name="connsiteY130" fmla="*/ 1677867 h 1927762"/>
              <a:gd name="connsiteX131" fmla="*/ 1570773 w 1930108"/>
              <a:gd name="connsiteY131" fmla="*/ 1683134 h 1927762"/>
              <a:gd name="connsiteX132" fmla="*/ 1552631 w 1930108"/>
              <a:gd name="connsiteY132" fmla="*/ 1687816 h 1927762"/>
              <a:gd name="connsiteX133" fmla="*/ 1535073 w 1930108"/>
              <a:gd name="connsiteY133" fmla="*/ 1692498 h 1927762"/>
              <a:gd name="connsiteX134" fmla="*/ 1517517 w 1930108"/>
              <a:gd name="connsiteY134" fmla="*/ 1697766 h 1927762"/>
              <a:gd name="connsiteX135" fmla="*/ 1500545 w 1930108"/>
              <a:gd name="connsiteY135" fmla="*/ 1703618 h 1927762"/>
              <a:gd name="connsiteX136" fmla="*/ 1484744 w 1930108"/>
              <a:gd name="connsiteY136" fmla="*/ 1710641 h 1927762"/>
              <a:gd name="connsiteX137" fmla="*/ 1470113 w 1930108"/>
              <a:gd name="connsiteY137" fmla="*/ 1718834 h 1927762"/>
              <a:gd name="connsiteX138" fmla="*/ 1457238 w 1930108"/>
              <a:gd name="connsiteY138" fmla="*/ 1729368 h 1927762"/>
              <a:gd name="connsiteX139" fmla="*/ 1443777 w 1930108"/>
              <a:gd name="connsiteY139" fmla="*/ 1741073 h 1927762"/>
              <a:gd name="connsiteX140" fmla="*/ 1432072 w 1930108"/>
              <a:gd name="connsiteY140" fmla="*/ 1754533 h 1927762"/>
              <a:gd name="connsiteX141" fmla="*/ 1420953 w 1930108"/>
              <a:gd name="connsiteY141" fmla="*/ 1768579 h 1927762"/>
              <a:gd name="connsiteX142" fmla="*/ 1409833 w 1930108"/>
              <a:gd name="connsiteY142" fmla="*/ 1783209 h 1927762"/>
              <a:gd name="connsiteX143" fmla="*/ 1398714 w 1930108"/>
              <a:gd name="connsiteY143" fmla="*/ 1797840 h 1927762"/>
              <a:gd name="connsiteX144" fmla="*/ 1387595 w 1930108"/>
              <a:gd name="connsiteY144" fmla="*/ 1811886 h 1927762"/>
              <a:gd name="connsiteX145" fmla="*/ 1375304 w 1930108"/>
              <a:gd name="connsiteY145" fmla="*/ 1825346 h 1927762"/>
              <a:gd name="connsiteX146" fmla="*/ 1363014 w 1930108"/>
              <a:gd name="connsiteY146" fmla="*/ 1837051 h 1927762"/>
              <a:gd name="connsiteX147" fmla="*/ 1348969 w 1930108"/>
              <a:gd name="connsiteY147" fmla="*/ 1847000 h 1927762"/>
              <a:gd name="connsiteX148" fmla="*/ 1334338 w 1930108"/>
              <a:gd name="connsiteY148" fmla="*/ 1854608 h 1927762"/>
              <a:gd name="connsiteX149" fmla="*/ 1316781 w 1930108"/>
              <a:gd name="connsiteY149" fmla="*/ 1859875 h 1927762"/>
              <a:gd name="connsiteX150" fmla="*/ 1298638 w 1930108"/>
              <a:gd name="connsiteY150" fmla="*/ 1862216 h 1927762"/>
              <a:gd name="connsiteX151" fmla="*/ 1279911 w 1930108"/>
              <a:gd name="connsiteY151" fmla="*/ 1862801 h 1927762"/>
              <a:gd name="connsiteX152" fmla="*/ 1260013 w 1930108"/>
              <a:gd name="connsiteY152" fmla="*/ 1861046 h 1927762"/>
              <a:gd name="connsiteX153" fmla="*/ 1240115 w 1930108"/>
              <a:gd name="connsiteY153" fmla="*/ 1858705 h 1927762"/>
              <a:gd name="connsiteX154" fmla="*/ 1220217 w 1930108"/>
              <a:gd name="connsiteY154" fmla="*/ 1855778 h 1927762"/>
              <a:gd name="connsiteX155" fmla="*/ 1200319 w 1930108"/>
              <a:gd name="connsiteY155" fmla="*/ 1853438 h 1927762"/>
              <a:gd name="connsiteX156" fmla="*/ 1180421 w 1930108"/>
              <a:gd name="connsiteY156" fmla="*/ 1852267 h 1927762"/>
              <a:gd name="connsiteX157" fmla="*/ 1161108 w 1930108"/>
              <a:gd name="connsiteY157" fmla="*/ 1852267 h 1927762"/>
              <a:gd name="connsiteX158" fmla="*/ 1142966 w 1930108"/>
              <a:gd name="connsiteY158" fmla="*/ 1854608 h 1927762"/>
              <a:gd name="connsiteX159" fmla="*/ 1124238 w 1930108"/>
              <a:gd name="connsiteY159" fmla="*/ 1859290 h 1927762"/>
              <a:gd name="connsiteX160" fmla="*/ 1107266 w 1930108"/>
              <a:gd name="connsiteY160" fmla="*/ 1866313 h 1927762"/>
              <a:gd name="connsiteX161" fmla="*/ 1089710 w 1930108"/>
              <a:gd name="connsiteY161" fmla="*/ 1875677 h 1927762"/>
              <a:gd name="connsiteX162" fmla="*/ 1072153 w 1930108"/>
              <a:gd name="connsiteY162" fmla="*/ 1885041 h 1927762"/>
              <a:gd name="connsiteX163" fmla="*/ 1054595 w 1930108"/>
              <a:gd name="connsiteY163" fmla="*/ 1895574 h 1927762"/>
              <a:gd name="connsiteX164" fmla="*/ 1037623 w 1930108"/>
              <a:gd name="connsiteY164" fmla="*/ 1905524 h 1927762"/>
              <a:gd name="connsiteX165" fmla="*/ 1019481 w 1930108"/>
              <a:gd name="connsiteY165" fmla="*/ 1914302 h 1927762"/>
              <a:gd name="connsiteX166" fmla="*/ 1001924 w 1930108"/>
              <a:gd name="connsiteY166" fmla="*/ 1921325 h 1927762"/>
              <a:gd name="connsiteX167" fmla="*/ 983782 w 1930108"/>
              <a:gd name="connsiteY167" fmla="*/ 1926007 h 1927762"/>
              <a:gd name="connsiteX168" fmla="*/ 965055 w 1930108"/>
              <a:gd name="connsiteY168" fmla="*/ 1927762 h 1927762"/>
              <a:gd name="connsiteX169" fmla="*/ 946327 w 1930108"/>
              <a:gd name="connsiteY169" fmla="*/ 1926007 h 1927762"/>
              <a:gd name="connsiteX170" fmla="*/ 928184 w 1930108"/>
              <a:gd name="connsiteY170" fmla="*/ 1921325 h 1927762"/>
              <a:gd name="connsiteX171" fmla="*/ 910628 w 1930108"/>
              <a:gd name="connsiteY171" fmla="*/ 1914302 h 1927762"/>
              <a:gd name="connsiteX172" fmla="*/ 892485 w 1930108"/>
              <a:gd name="connsiteY172" fmla="*/ 1905524 h 1927762"/>
              <a:gd name="connsiteX173" fmla="*/ 875513 w 1930108"/>
              <a:gd name="connsiteY173" fmla="*/ 1895574 h 1927762"/>
              <a:gd name="connsiteX174" fmla="*/ 857956 w 1930108"/>
              <a:gd name="connsiteY174" fmla="*/ 1885041 h 1927762"/>
              <a:gd name="connsiteX175" fmla="*/ 840399 w 1930108"/>
              <a:gd name="connsiteY175" fmla="*/ 1875677 h 1927762"/>
              <a:gd name="connsiteX176" fmla="*/ 822842 w 1930108"/>
              <a:gd name="connsiteY176" fmla="*/ 1866313 h 1927762"/>
              <a:gd name="connsiteX177" fmla="*/ 805286 w 1930108"/>
              <a:gd name="connsiteY177" fmla="*/ 1859290 h 1927762"/>
              <a:gd name="connsiteX178" fmla="*/ 787143 w 1930108"/>
              <a:gd name="connsiteY178" fmla="*/ 1854608 h 1927762"/>
              <a:gd name="connsiteX179" fmla="*/ 769000 w 1930108"/>
              <a:gd name="connsiteY179" fmla="*/ 1852267 h 1927762"/>
              <a:gd name="connsiteX180" fmla="*/ 749687 w 1930108"/>
              <a:gd name="connsiteY180" fmla="*/ 1852267 h 1927762"/>
              <a:gd name="connsiteX181" fmla="*/ 729789 w 1930108"/>
              <a:gd name="connsiteY181" fmla="*/ 1853438 h 1927762"/>
              <a:gd name="connsiteX182" fmla="*/ 709892 w 1930108"/>
              <a:gd name="connsiteY182" fmla="*/ 1855778 h 1927762"/>
              <a:gd name="connsiteX183" fmla="*/ 689993 w 1930108"/>
              <a:gd name="connsiteY183" fmla="*/ 1858705 h 1927762"/>
              <a:gd name="connsiteX184" fmla="*/ 670095 w 1930108"/>
              <a:gd name="connsiteY184" fmla="*/ 1861046 h 1927762"/>
              <a:gd name="connsiteX185" fmla="*/ 650197 w 1930108"/>
              <a:gd name="connsiteY185" fmla="*/ 1862801 h 1927762"/>
              <a:gd name="connsiteX186" fmla="*/ 631470 w 1930108"/>
              <a:gd name="connsiteY186" fmla="*/ 1862216 h 1927762"/>
              <a:gd name="connsiteX187" fmla="*/ 613328 w 1930108"/>
              <a:gd name="connsiteY187" fmla="*/ 1859875 h 1927762"/>
              <a:gd name="connsiteX188" fmla="*/ 595771 w 1930108"/>
              <a:gd name="connsiteY188" fmla="*/ 1854608 h 1927762"/>
              <a:gd name="connsiteX189" fmla="*/ 581140 w 1930108"/>
              <a:gd name="connsiteY189" fmla="*/ 1847000 h 1927762"/>
              <a:gd name="connsiteX190" fmla="*/ 567094 w 1930108"/>
              <a:gd name="connsiteY190" fmla="*/ 1837051 h 1927762"/>
              <a:gd name="connsiteX191" fmla="*/ 554804 w 1930108"/>
              <a:gd name="connsiteY191" fmla="*/ 1825346 h 1927762"/>
              <a:gd name="connsiteX192" fmla="*/ 542514 w 1930108"/>
              <a:gd name="connsiteY192" fmla="*/ 1811886 h 1927762"/>
              <a:gd name="connsiteX193" fmla="*/ 531394 w 1930108"/>
              <a:gd name="connsiteY193" fmla="*/ 1797840 h 1927762"/>
              <a:gd name="connsiteX194" fmla="*/ 520275 w 1930108"/>
              <a:gd name="connsiteY194" fmla="*/ 1783209 h 1927762"/>
              <a:gd name="connsiteX195" fmla="*/ 509156 w 1930108"/>
              <a:gd name="connsiteY195" fmla="*/ 1768579 h 1927762"/>
              <a:gd name="connsiteX196" fmla="*/ 498036 w 1930108"/>
              <a:gd name="connsiteY196" fmla="*/ 1754533 h 1927762"/>
              <a:gd name="connsiteX197" fmla="*/ 486331 w 1930108"/>
              <a:gd name="connsiteY197" fmla="*/ 1741073 h 1927762"/>
              <a:gd name="connsiteX198" fmla="*/ 472871 w 1930108"/>
              <a:gd name="connsiteY198" fmla="*/ 1729368 h 1927762"/>
              <a:gd name="connsiteX199" fmla="*/ 459996 w 1930108"/>
              <a:gd name="connsiteY199" fmla="*/ 1718834 h 1927762"/>
              <a:gd name="connsiteX200" fmla="*/ 445365 w 1930108"/>
              <a:gd name="connsiteY200" fmla="*/ 1710641 h 1927762"/>
              <a:gd name="connsiteX201" fmla="*/ 429563 w 1930108"/>
              <a:gd name="connsiteY201" fmla="*/ 1703618 h 1927762"/>
              <a:gd name="connsiteX202" fmla="*/ 412592 w 1930108"/>
              <a:gd name="connsiteY202" fmla="*/ 1697766 h 1927762"/>
              <a:gd name="connsiteX203" fmla="*/ 395034 w 1930108"/>
              <a:gd name="connsiteY203" fmla="*/ 1692498 h 1927762"/>
              <a:gd name="connsiteX204" fmla="*/ 377478 w 1930108"/>
              <a:gd name="connsiteY204" fmla="*/ 1687816 h 1927762"/>
              <a:gd name="connsiteX205" fmla="*/ 359335 w 1930108"/>
              <a:gd name="connsiteY205" fmla="*/ 1683134 h 1927762"/>
              <a:gd name="connsiteX206" fmla="*/ 342364 w 1930108"/>
              <a:gd name="connsiteY206" fmla="*/ 1677867 h 1927762"/>
              <a:gd name="connsiteX207" fmla="*/ 325391 w 1930108"/>
              <a:gd name="connsiteY207" fmla="*/ 1672015 h 1927762"/>
              <a:gd name="connsiteX208" fmla="*/ 309591 w 1930108"/>
              <a:gd name="connsiteY208" fmla="*/ 1664992 h 1927762"/>
              <a:gd name="connsiteX209" fmla="*/ 295544 w 1930108"/>
              <a:gd name="connsiteY209" fmla="*/ 1656213 h 1927762"/>
              <a:gd name="connsiteX210" fmla="*/ 282669 w 1930108"/>
              <a:gd name="connsiteY210" fmla="*/ 1645679 h 1927762"/>
              <a:gd name="connsiteX211" fmla="*/ 272135 w 1930108"/>
              <a:gd name="connsiteY211" fmla="*/ 1632804 h 1927762"/>
              <a:gd name="connsiteX212" fmla="*/ 263357 w 1930108"/>
              <a:gd name="connsiteY212" fmla="*/ 1618758 h 1927762"/>
              <a:gd name="connsiteX213" fmla="*/ 256334 w 1930108"/>
              <a:gd name="connsiteY213" fmla="*/ 1602957 h 1927762"/>
              <a:gd name="connsiteX214" fmla="*/ 250482 w 1930108"/>
              <a:gd name="connsiteY214" fmla="*/ 1585985 h 1927762"/>
              <a:gd name="connsiteX215" fmla="*/ 245215 w 1930108"/>
              <a:gd name="connsiteY215" fmla="*/ 1569014 h 1927762"/>
              <a:gd name="connsiteX216" fmla="*/ 240533 w 1930108"/>
              <a:gd name="connsiteY216" fmla="*/ 1550871 h 1927762"/>
              <a:gd name="connsiteX217" fmla="*/ 235850 w 1930108"/>
              <a:gd name="connsiteY217" fmla="*/ 1533315 h 1927762"/>
              <a:gd name="connsiteX218" fmla="*/ 230583 w 1930108"/>
              <a:gd name="connsiteY218" fmla="*/ 1515757 h 1927762"/>
              <a:gd name="connsiteX219" fmla="*/ 224731 w 1930108"/>
              <a:gd name="connsiteY219" fmla="*/ 1498785 h 1927762"/>
              <a:gd name="connsiteX220" fmla="*/ 217708 w 1930108"/>
              <a:gd name="connsiteY220" fmla="*/ 1482984 h 1927762"/>
              <a:gd name="connsiteX221" fmla="*/ 209515 w 1930108"/>
              <a:gd name="connsiteY221" fmla="*/ 1468353 h 1927762"/>
              <a:gd name="connsiteX222" fmla="*/ 198981 w 1930108"/>
              <a:gd name="connsiteY222" fmla="*/ 1455478 h 1927762"/>
              <a:gd name="connsiteX223" fmla="*/ 187276 w 1930108"/>
              <a:gd name="connsiteY223" fmla="*/ 1442017 h 1927762"/>
              <a:gd name="connsiteX224" fmla="*/ 173816 w 1930108"/>
              <a:gd name="connsiteY224" fmla="*/ 1430313 h 1927762"/>
              <a:gd name="connsiteX225" fmla="*/ 159184 w 1930108"/>
              <a:gd name="connsiteY225" fmla="*/ 1419194 h 1927762"/>
              <a:gd name="connsiteX226" fmla="*/ 144554 w 1930108"/>
              <a:gd name="connsiteY226" fmla="*/ 1408074 h 1927762"/>
              <a:gd name="connsiteX227" fmla="*/ 129923 w 1930108"/>
              <a:gd name="connsiteY227" fmla="*/ 1396955 h 1927762"/>
              <a:gd name="connsiteX228" fmla="*/ 115877 w 1930108"/>
              <a:gd name="connsiteY228" fmla="*/ 1385835 h 1927762"/>
              <a:gd name="connsiteX229" fmla="*/ 102417 w 1930108"/>
              <a:gd name="connsiteY229" fmla="*/ 1373545 h 1927762"/>
              <a:gd name="connsiteX230" fmla="*/ 90712 w 1930108"/>
              <a:gd name="connsiteY230" fmla="*/ 1361256 h 1927762"/>
              <a:gd name="connsiteX231" fmla="*/ 80763 w 1930108"/>
              <a:gd name="connsiteY231" fmla="*/ 1347210 h 1927762"/>
              <a:gd name="connsiteX232" fmla="*/ 73155 w 1930108"/>
              <a:gd name="connsiteY232" fmla="*/ 1332579 h 1927762"/>
              <a:gd name="connsiteX233" fmla="*/ 67888 w 1930108"/>
              <a:gd name="connsiteY233" fmla="*/ 1315022 h 1927762"/>
              <a:gd name="connsiteX234" fmla="*/ 65547 w 1930108"/>
              <a:gd name="connsiteY234" fmla="*/ 1296880 h 1927762"/>
              <a:gd name="connsiteX235" fmla="*/ 64961 w 1930108"/>
              <a:gd name="connsiteY235" fmla="*/ 1278152 h 1927762"/>
              <a:gd name="connsiteX236" fmla="*/ 66717 w 1930108"/>
              <a:gd name="connsiteY236" fmla="*/ 1258254 h 1927762"/>
              <a:gd name="connsiteX237" fmla="*/ 69058 w 1930108"/>
              <a:gd name="connsiteY237" fmla="*/ 1238356 h 1927762"/>
              <a:gd name="connsiteX238" fmla="*/ 71984 w 1930108"/>
              <a:gd name="connsiteY238" fmla="*/ 1218458 h 1927762"/>
              <a:gd name="connsiteX239" fmla="*/ 74326 w 1930108"/>
              <a:gd name="connsiteY239" fmla="*/ 1198560 h 1927762"/>
              <a:gd name="connsiteX240" fmla="*/ 75496 w 1930108"/>
              <a:gd name="connsiteY240" fmla="*/ 1178662 h 1927762"/>
              <a:gd name="connsiteX241" fmla="*/ 75496 w 1930108"/>
              <a:gd name="connsiteY241" fmla="*/ 1159349 h 1927762"/>
              <a:gd name="connsiteX242" fmla="*/ 73155 w 1930108"/>
              <a:gd name="connsiteY242" fmla="*/ 1141208 h 1927762"/>
              <a:gd name="connsiteX243" fmla="*/ 68473 w 1930108"/>
              <a:gd name="connsiteY243" fmla="*/ 1123065 h 1927762"/>
              <a:gd name="connsiteX244" fmla="*/ 61450 w 1930108"/>
              <a:gd name="connsiteY244" fmla="*/ 1106093 h 1927762"/>
              <a:gd name="connsiteX245" fmla="*/ 52672 w 1930108"/>
              <a:gd name="connsiteY245" fmla="*/ 1088536 h 1927762"/>
              <a:gd name="connsiteX246" fmla="*/ 42722 w 1930108"/>
              <a:gd name="connsiteY246" fmla="*/ 1070980 h 1927762"/>
              <a:gd name="connsiteX247" fmla="*/ 32189 w 1930108"/>
              <a:gd name="connsiteY247" fmla="*/ 1053422 h 1927762"/>
              <a:gd name="connsiteX248" fmla="*/ 22240 w 1930108"/>
              <a:gd name="connsiteY248" fmla="*/ 1036450 h 1927762"/>
              <a:gd name="connsiteX249" fmla="*/ 13461 w 1930108"/>
              <a:gd name="connsiteY249" fmla="*/ 1018308 h 1927762"/>
              <a:gd name="connsiteX250" fmla="*/ 6438 w 1930108"/>
              <a:gd name="connsiteY250" fmla="*/ 1000751 h 1927762"/>
              <a:gd name="connsiteX251" fmla="*/ 1756 w 1930108"/>
              <a:gd name="connsiteY251" fmla="*/ 982608 h 1927762"/>
              <a:gd name="connsiteX252" fmla="*/ 0 w 1930108"/>
              <a:gd name="connsiteY252" fmla="*/ 963881 h 1927762"/>
              <a:gd name="connsiteX253" fmla="*/ 1756 w 1930108"/>
              <a:gd name="connsiteY253" fmla="*/ 945154 h 1927762"/>
              <a:gd name="connsiteX254" fmla="*/ 6438 w 1930108"/>
              <a:gd name="connsiteY254" fmla="*/ 927012 h 1927762"/>
              <a:gd name="connsiteX255" fmla="*/ 13461 w 1930108"/>
              <a:gd name="connsiteY255" fmla="*/ 909454 h 1927762"/>
              <a:gd name="connsiteX256" fmla="*/ 22240 w 1930108"/>
              <a:gd name="connsiteY256" fmla="*/ 891312 h 1927762"/>
              <a:gd name="connsiteX257" fmla="*/ 32189 w 1930108"/>
              <a:gd name="connsiteY257" fmla="*/ 874340 h 1927762"/>
              <a:gd name="connsiteX258" fmla="*/ 42722 w 1930108"/>
              <a:gd name="connsiteY258" fmla="*/ 856784 h 1927762"/>
              <a:gd name="connsiteX259" fmla="*/ 52672 w 1930108"/>
              <a:gd name="connsiteY259" fmla="*/ 839226 h 1927762"/>
              <a:gd name="connsiteX260" fmla="*/ 61450 w 1930108"/>
              <a:gd name="connsiteY260" fmla="*/ 821669 h 1927762"/>
              <a:gd name="connsiteX261" fmla="*/ 68473 w 1930108"/>
              <a:gd name="connsiteY261" fmla="*/ 804697 h 1927762"/>
              <a:gd name="connsiteX262" fmla="*/ 73155 w 1930108"/>
              <a:gd name="connsiteY262" fmla="*/ 786555 h 1927762"/>
              <a:gd name="connsiteX263" fmla="*/ 75496 w 1930108"/>
              <a:gd name="connsiteY263" fmla="*/ 768413 h 1927762"/>
              <a:gd name="connsiteX264" fmla="*/ 75496 w 1930108"/>
              <a:gd name="connsiteY264" fmla="*/ 749100 h 1927762"/>
              <a:gd name="connsiteX265" fmla="*/ 74326 w 1930108"/>
              <a:gd name="connsiteY265" fmla="*/ 729202 h 1927762"/>
              <a:gd name="connsiteX266" fmla="*/ 71984 w 1930108"/>
              <a:gd name="connsiteY266" fmla="*/ 709304 h 1927762"/>
              <a:gd name="connsiteX267" fmla="*/ 69058 w 1930108"/>
              <a:gd name="connsiteY267" fmla="*/ 689406 h 1927762"/>
              <a:gd name="connsiteX268" fmla="*/ 66717 w 1930108"/>
              <a:gd name="connsiteY268" fmla="*/ 669508 h 1927762"/>
              <a:gd name="connsiteX269" fmla="*/ 64961 w 1930108"/>
              <a:gd name="connsiteY269" fmla="*/ 649610 h 1927762"/>
              <a:gd name="connsiteX270" fmla="*/ 65547 w 1930108"/>
              <a:gd name="connsiteY270" fmla="*/ 630883 h 1927762"/>
              <a:gd name="connsiteX271" fmla="*/ 67888 w 1930108"/>
              <a:gd name="connsiteY271" fmla="*/ 612741 h 1927762"/>
              <a:gd name="connsiteX272" fmla="*/ 73155 w 1930108"/>
              <a:gd name="connsiteY272" fmla="*/ 595183 h 1927762"/>
              <a:gd name="connsiteX273" fmla="*/ 80763 w 1930108"/>
              <a:gd name="connsiteY273" fmla="*/ 580553 h 1927762"/>
              <a:gd name="connsiteX274" fmla="*/ 90712 w 1930108"/>
              <a:gd name="connsiteY274" fmla="*/ 566507 h 1927762"/>
              <a:gd name="connsiteX275" fmla="*/ 102417 w 1930108"/>
              <a:gd name="connsiteY275" fmla="*/ 554217 h 1927762"/>
              <a:gd name="connsiteX276" fmla="*/ 115877 w 1930108"/>
              <a:gd name="connsiteY276" fmla="*/ 541928 h 1927762"/>
              <a:gd name="connsiteX277" fmla="*/ 129923 w 1930108"/>
              <a:gd name="connsiteY277" fmla="*/ 530807 h 1927762"/>
              <a:gd name="connsiteX278" fmla="*/ 144554 w 1930108"/>
              <a:gd name="connsiteY278" fmla="*/ 519688 h 1927762"/>
              <a:gd name="connsiteX279" fmla="*/ 159184 w 1930108"/>
              <a:gd name="connsiteY279" fmla="*/ 508569 h 1927762"/>
              <a:gd name="connsiteX280" fmla="*/ 173816 w 1930108"/>
              <a:gd name="connsiteY280" fmla="*/ 497449 h 1927762"/>
              <a:gd name="connsiteX281" fmla="*/ 187276 w 1930108"/>
              <a:gd name="connsiteY281" fmla="*/ 485745 h 1927762"/>
              <a:gd name="connsiteX282" fmla="*/ 198981 w 1930108"/>
              <a:gd name="connsiteY282" fmla="*/ 472285 h 1927762"/>
              <a:gd name="connsiteX283" fmla="*/ 209515 w 1930108"/>
              <a:gd name="connsiteY283" fmla="*/ 459409 h 1927762"/>
              <a:gd name="connsiteX284" fmla="*/ 217708 w 1930108"/>
              <a:gd name="connsiteY284" fmla="*/ 444779 h 1927762"/>
              <a:gd name="connsiteX285" fmla="*/ 224731 w 1930108"/>
              <a:gd name="connsiteY285" fmla="*/ 428977 h 1927762"/>
              <a:gd name="connsiteX286" fmla="*/ 230583 w 1930108"/>
              <a:gd name="connsiteY286" fmla="*/ 412005 h 1927762"/>
              <a:gd name="connsiteX287" fmla="*/ 235850 w 1930108"/>
              <a:gd name="connsiteY287" fmla="*/ 394448 h 1927762"/>
              <a:gd name="connsiteX288" fmla="*/ 240533 w 1930108"/>
              <a:gd name="connsiteY288" fmla="*/ 376891 h 1927762"/>
              <a:gd name="connsiteX289" fmla="*/ 245215 w 1930108"/>
              <a:gd name="connsiteY289" fmla="*/ 358749 h 1927762"/>
              <a:gd name="connsiteX290" fmla="*/ 250482 w 1930108"/>
              <a:gd name="connsiteY290" fmla="*/ 341777 h 1927762"/>
              <a:gd name="connsiteX291" fmla="*/ 256334 w 1930108"/>
              <a:gd name="connsiteY291" fmla="*/ 324805 h 1927762"/>
              <a:gd name="connsiteX292" fmla="*/ 263357 w 1930108"/>
              <a:gd name="connsiteY292" fmla="*/ 309004 h 1927762"/>
              <a:gd name="connsiteX293" fmla="*/ 272135 w 1930108"/>
              <a:gd name="connsiteY293" fmla="*/ 294958 h 1927762"/>
              <a:gd name="connsiteX294" fmla="*/ 282669 w 1930108"/>
              <a:gd name="connsiteY294" fmla="*/ 282083 h 1927762"/>
              <a:gd name="connsiteX295" fmla="*/ 295544 w 1930108"/>
              <a:gd name="connsiteY295" fmla="*/ 271549 h 1927762"/>
              <a:gd name="connsiteX296" fmla="*/ 309591 w 1930108"/>
              <a:gd name="connsiteY296" fmla="*/ 262771 h 1927762"/>
              <a:gd name="connsiteX297" fmla="*/ 325391 w 1930108"/>
              <a:gd name="connsiteY297" fmla="*/ 255747 h 1927762"/>
              <a:gd name="connsiteX298" fmla="*/ 342364 w 1930108"/>
              <a:gd name="connsiteY298" fmla="*/ 249895 h 1927762"/>
              <a:gd name="connsiteX299" fmla="*/ 359335 w 1930108"/>
              <a:gd name="connsiteY299" fmla="*/ 244628 h 1927762"/>
              <a:gd name="connsiteX300" fmla="*/ 377478 w 1930108"/>
              <a:gd name="connsiteY300" fmla="*/ 239946 h 1927762"/>
              <a:gd name="connsiteX301" fmla="*/ 395034 w 1930108"/>
              <a:gd name="connsiteY301" fmla="*/ 235264 h 1927762"/>
              <a:gd name="connsiteX302" fmla="*/ 412592 w 1930108"/>
              <a:gd name="connsiteY302" fmla="*/ 229997 h 1927762"/>
              <a:gd name="connsiteX303" fmla="*/ 429563 w 1930108"/>
              <a:gd name="connsiteY303" fmla="*/ 224145 h 1927762"/>
              <a:gd name="connsiteX304" fmla="*/ 445365 w 1930108"/>
              <a:gd name="connsiteY304" fmla="*/ 217122 h 1927762"/>
              <a:gd name="connsiteX305" fmla="*/ 459996 w 1930108"/>
              <a:gd name="connsiteY305" fmla="*/ 208929 h 1927762"/>
              <a:gd name="connsiteX306" fmla="*/ 472871 w 1930108"/>
              <a:gd name="connsiteY306" fmla="*/ 198395 h 1927762"/>
              <a:gd name="connsiteX307" fmla="*/ 486331 w 1930108"/>
              <a:gd name="connsiteY307" fmla="*/ 186689 h 1927762"/>
              <a:gd name="connsiteX308" fmla="*/ 498036 w 1930108"/>
              <a:gd name="connsiteY308" fmla="*/ 173229 h 1927762"/>
              <a:gd name="connsiteX309" fmla="*/ 509156 w 1930108"/>
              <a:gd name="connsiteY309" fmla="*/ 159184 h 1927762"/>
              <a:gd name="connsiteX310" fmla="*/ 520275 w 1930108"/>
              <a:gd name="connsiteY310" fmla="*/ 144553 h 1927762"/>
              <a:gd name="connsiteX311" fmla="*/ 531394 w 1930108"/>
              <a:gd name="connsiteY311" fmla="*/ 129922 h 1927762"/>
              <a:gd name="connsiteX312" fmla="*/ 542514 w 1930108"/>
              <a:gd name="connsiteY312" fmla="*/ 115876 h 1927762"/>
              <a:gd name="connsiteX313" fmla="*/ 554804 w 1930108"/>
              <a:gd name="connsiteY313" fmla="*/ 102416 h 1927762"/>
              <a:gd name="connsiteX314" fmla="*/ 567094 w 1930108"/>
              <a:gd name="connsiteY314" fmla="*/ 90712 h 1927762"/>
              <a:gd name="connsiteX315" fmla="*/ 581140 w 1930108"/>
              <a:gd name="connsiteY315" fmla="*/ 80762 h 1927762"/>
              <a:gd name="connsiteX316" fmla="*/ 595771 w 1930108"/>
              <a:gd name="connsiteY316" fmla="*/ 73154 h 1927762"/>
              <a:gd name="connsiteX317" fmla="*/ 613328 w 1930108"/>
              <a:gd name="connsiteY317" fmla="*/ 67887 h 1927762"/>
              <a:gd name="connsiteX318" fmla="*/ 631470 w 1930108"/>
              <a:gd name="connsiteY318" fmla="*/ 65546 h 1927762"/>
              <a:gd name="connsiteX319" fmla="*/ 650197 w 1930108"/>
              <a:gd name="connsiteY319" fmla="*/ 64961 h 1927762"/>
              <a:gd name="connsiteX320" fmla="*/ 670095 w 1930108"/>
              <a:gd name="connsiteY320" fmla="*/ 66717 h 1927762"/>
              <a:gd name="connsiteX321" fmla="*/ 689993 w 1930108"/>
              <a:gd name="connsiteY321" fmla="*/ 69058 h 1927762"/>
              <a:gd name="connsiteX322" fmla="*/ 709892 w 1930108"/>
              <a:gd name="connsiteY322" fmla="*/ 71984 h 1927762"/>
              <a:gd name="connsiteX323" fmla="*/ 729789 w 1930108"/>
              <a:gd name="connsiteY323" fmla="*/ 74325 h 1927762"/>
              <a:gd name="connsiteX324" fmla="*/ 749687 w 1930108"/>
              <a:gd name="connsiteY324" fmla="*/ 75495 h 1927762"/>
              <a:gd name="connsiteX325" fmla="*/ 769000 w 1930108"/>
              <a:gd name="connsiteY325" fmla="*/ 75495 h 1927762"/>
              <a:gd name="connsiteX326" fmla="*/ 787143 w 1930108"/>
              <a:gd name="connsiteY326" fmla="*/ 73154 h 1927762"/>
              <a:gd name="connsiteX327" fmla="*/ 805286 w 1930108"/>
              <a:gd name="connsiteY327" fmla="*/ 68472 h 1927762"/>
              <a:gd name="connsiteX328" fmla="*/ 822842 w 1930108"/>
              <a:gd name="connsiteY328" fmla="*/ 61450 h 1927762"/>
              <a:gd name="connsiteX329" fmla="*/ 840399 w 1930108"/>
              <a:gd name="connsiteY329" fmla="*/ 52086 h 1927762"/>
              <a:gd name="connsiteX330" fmla="*/ 857956 w 1930108"/>
              <a:gd name="connsiteY330" fmla="*/ 42722 h 1927762"/>
              <a:gd name="connsiteX331" fmla="*/ 875513 w 1930108"/>
              <a:gd name="connsiteY331" fmla="*/ 32188 h 1927762"/>
              <a:gd name="connsiteX332" fmla="*/ 892485 w 1930108"/>
              <a:gd name="connsiteY332" fmla="*/ 22239 h 1927762"/>
              <a:gd name="connsiteX333" fmla="*/ 910628 w 1930108"/>
              <a:gd name="connsiteY333" fmla="*/ 13460 h 1927762"/>
              <a:gd name="connsiteX334" fmla="*/ 928184 w 1930108"/>
              <a:gd name="connsiteY334" fmla="*/ 6437 h 1927762"/>
              <a:gd name="connsiteX335" fmla="*/ 946327 w 1930108"/>
              <a:gd name="connsiteY335" fmla="*/ 1755 h 1927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1930108" h="1927762">
                <a:moveTo>
                  <a:pt x="965055" y="0"/>
                </a:moveTo>
                <a:lnTo>
                  <a:pt x="983782" y="1755"/>
                </a:lnTo>
                <a:lnTo>
                  <a:pt x="1001924" y="6437"/>
                </a:lnTo>
                <a:lnTo>
                  <a:pt x="1019481" y="13460"/>
                </a:lnTo>
                <a:lnTo>
                  <a:pt x="1037623" y="22239"/>
                </a:lnTo>
                <a:lnTo>
                  <a:pt x="1054595" y="32188"/>
                </a:lnTo>
                <a:lnTo>
                  <a:pt x="1072153" y="42722"/>
                </a:lnTo>
                <a:lnTo>
                  <a:pt x="1089710" y="52086"/>
                </a:lnTo>
                <a:lnTo>
                  <a:pt x="1107266" y="61450"/>
                </a:lnTo>
                <a:lnTo>
                  <a:pt x="1124238" y="68472"/>
                </a:lnTo>
                <a:lnTo>
                  <a:pt x="1142966" y="73154"/>
                </a:lnTo>
                <a:lnTo>
                  <a:pt x="1161108" y="75495"/>
                </a:lnTo>
                <a:lnTo>
                  <a:pt x="1180421" y="75495"/>
                </a:lnTo>
                <a:lnTo>
                  <a:pt x="1200319" y="74325"/>
                </a:lnTo>
                <a:lnTo>
                  <a:pt x="1220217" y="71984"/>
                </a:lnTo>
                <a:lnTo>
                  <a:pt x="1240115" y="69058"/>
                </a:lnTo>
                <a:lnTo>
                  <a:pt x="1260013" y="66717"/>
                </a:lnTo>
                <a:lnTo>
                  <a:pt x="1279911" y="64961"/>
                </a:lnTo>
                <a:lnTo>
                  <a:pt x="1298638" y="65546"/>
                </a:lnTo>
                <a:lnTo>
                  <a:pt x="1316781" y="67887"/>
                </a:lnTo>
                <a:lnTo>
                  <a:pt x="1334338" y="73154"/>
                </a:lnTo>
                <a:lnTo>
                  <a:pt x="1348969" y="80762"/>
                </a:lnTo>
                <a:lnTo>
                  <a:pt x="1363014" y="90712"/>
                </a:lnTo>
                <a:lnTo>
                  <a:pt x="1375304" y="102416"/>
                </a:lnTo>
                <a:lnTo>
                  <a:pt x="1387595" y="115876"/>
                </a:lnTo>
                <a:lnTo>
                  <a:pt x="1398714" y="129922"/>
                </a:lnTo>
                <a:lnTo>
                  <a:pt x="1409833" y="144553"/>
                </a:lnTo>
                <a:lnTo>
                  <a:pt x="1420953" y="159184"/>
                </a:lnTo>
                <a:lnTo>
                  <a:pt x="1432072" y="173229"/>
                </a:lnTo>
                <a:lnTo>
                  <a:pt x="1443777" y="186689"/>
                </a:lnTo>
                <a:lnTo>
                  <a:pt x="1457238" y="198395"/>
                </a:lnTo>
                <a:lnTo>
                  <a:pt x="1470113" y="208929"/>
                </a:lnTo>
                <a:lnTo>
                  <a:pt x="1484744" y="217122"/>
                </a:lnTo>
                <a:lnTo>
                  <a:pt x="1500545" y="224145"/>
                </a:lnTo>
                <a:lnTo>
                  <a:pt x="1517517" y="229997"/>
                </a:lnTo>
                <a:lnTo>
                  <a:pt x="1535073" y="235264"/>
                </a:lnTo>
                <a:lnTo>
                  <a:pt x="1552631" y="239946"/>
                </a:lnTo>
                <a:lnTo>
                  <a:pt x="1570773" y="244628"/>
                </a:lnTo>
                <a:lnTo>
                  <a:pt x="1587745" y="249895"/>
                </a:lnTo>
                <a:lnTo>
                  <a:pt x="1604717" y="255747"/>
                </a:lnTo>
                <a:lnTo>
                  <a:pt x="1620518" y="262771"/>
                </a:lnTo>
                <a:lnTo>
                  <a:pt x="1634564" y="271549"/>
                </a:lnTo>
                <a:lnTo>
                  <a:pt x="1647440" y="282083"/>
                </a:lnTo>
                <a:lnTo>
                  <a:pt x="1657973" y="294958"/>
                </a:lnTo>
                <a:lnTo>
                  <a:pt x="1666752" y="309004"/>
                </a:lnTo>
                <a:lnTo>
                  <a:pt x="1673775" y="324805"/>
                </a:lnTo>
                <a:lnTo>
                  <a:pt x="1679627" y="341777"/>
                </a:lnTo>
                <a:lnTo>
                  <a:pt x="1684894" y="358749"/>
                </a:lnTo>
                <a:lnTo>
                  <a:pt x="1689576" y="376891"/>
                </a:lnTo>
                <a:lnTo>
                  <a:pt x="1694258" y="394448"/>
                </a:lnTo>
                <a:lnTo>
                  <a:pt x="1699525" y="412005"/>
                </a:lnTo>
                <a:lnTo>
                  <a:pt x="1705377" y="428977"/>
                </a:lnTo>
                <a:lnTo>
                  <a:pt x="1712400" y="444779"/>
                </a:lnTo>
                <a:lnTo>
                  <a:pt x="1720594" y="459409"/>
                </a:lnTo>
                <a:lnTo>
                  <a:pt x="1731128" y="472285"/>
                </a:lnTo>
                <a:lnTo>
                  <a:pt x="1742833" y="485745"/>
                </a:lnTo>
                <a:lnTo>
                  <a:pt x="1756293" y="497449"/>
                </a:lnTo>
                <a:lnTo>
                  <a:pt x="1770339" y="508569"/>
                </a:lnTo>
                <a:lnTo>
                  <a:pt x="1785555" y="519688"/>
                </a:lnTo>
                <a:lnTo>
                  <a:pt x="1800186" y="530807"/>
                </a:lnTo>
                <a:lnTo>
                  <a:pt x="1814232" y="541928"/>
                </a:lnTo>
                <a:lnTo>
                  <a:pt x="1827691" y="554217"/>
                </a:lnTo>
                <a:lnTo>
                  <a:pt x="1839397" y="566507"/>
                </a:lnTo>
                <a:lnTo>
                  <a:pt x="1849346" y="580553"/>
                </a:lnTo>
                <a:lnTo>
                  <a:pt x="1856954" y="595183"/>
                </a:lnTo>
                <a:lnTo>
                  <a:pt x="1862221" y="612741"/>
                </a:lnTo>
                <a:lnTo>
                  <a:pt x="1864562" y="630883"/>
                </a:lnTo>
                <a:lnTo>
                  <a:pt x="1865147" y="649610"/>
                </a:lnTo>
                <a:lnTo>
                  <a:pt x="1863391" y="669508"/>
                </a:lnTo>
                <a:lnTo>
                  <a:pt x="1861050" y="689406"/>
                </a:lnTo>
                <a:lnTo>
                  <a:pt x="1858124" y="709304"/>
                </a:lnTo>
                <a:lnTo>
                  <a:pt x="1855783" y="729202"/>
                </a:lnTo>
                <a:lnTo>
                  <a:pt x="1854613" y="749100"/>
                </a:lnTo>
                <a:lnTo>
                  <a:pt x="1854613" y="768413"/>
                </a:lnTo>
                <a:lnTo>
                  <a:pt x="1856954" y="786555"/>
                </a:lnTo>
                <a:lnTo>
                  <a:pt x="1861635" y="804697"/>
                </a:lnTo>
                <a:lnTo>
                  <a:pt x="1868658" y="821669"/>
                </a:lnTo>
                <a:lnTo>
                  <a:pt x="1878023" y="839226"/>
                </a:lnTo>
                <a:lnTo>
                  <a:pt x="1887386" y="856784"/>
                </a:lnTo>
                <a:lnTo>
                  <a:pt x="1897920" y="874340"/>
                </a:lnTo>
                <a:lnTo>
                  <a:pt x="1907869" y="891312"/>
                </a:lnTo>
                <a:lnTo>
                  <a:pt x="1916648" y="909454"/>
                </a:lnTo>
                <a:lnTo>
                  <a:pt x="1923670" y="927012"/>
                </a:lnTo>
                <a:lnTo>
                  <a:pt x="1928352" y="945154"/>
                </a:lnTo>
                <a:lnTo>
                  <a:pt x="1930108" y="963881"/>
                </a:lnTo>
                <a:lnTo>
                  <a:pt x="1928352" y="982608"/>
                </a:lnTo>
                <a:lnTo>
                  <a:pt x="1923670" y="1000751"/>
                </a:lnTo>
                <a:lnTo>
                  <a:pt x="1916648" y="1018308"/>
                </a:lnTo>
                <a:lnTo>
                  <a:pt x="1907869" y="1036450"/>
                </a:lnTo>
                <a:lnTo>
                  <a:pt x="1897920" y="1053422"/>
                </a:lnTo>
                <a:lnTo>
                  <a:pt x="1887386" y="1070980"/>
                </a:lnTo>
                <a:lnTo>
                  <a:pt x="1878023" y="1088536"/>
                </a:lnTo>
                <a:lnTo>
                  <a:pt x="1868658" y="1106093"/>
                </a:lnTo>
                <a:lnTo>
                  <a:pt x="1861635" y="1123065"/>
                </a:lnTo>
                <a:lnTo>
                  <a:pt x="1856954" y="1141208"/>
                </a:lnTo>
                <a:lnTo>
                  <a:pt x="1854613" y="1159349"/>
                </a:lnTo>
                <a:lnTo>
                  <a:pt x="1854613" y="1178662"/>
                </a:lnTo>
                <a:lnTo>
                  <a:pt x="1855783" y="1198560"/>
                </a:lnTo>
                <a:lnTo>
                  <a:pt x="1858124" y="1218458"/>
                </a:lnTo>
                <a:lnTo>
                  <a:pt x="1861050" y="1238356"/>
                </a:lnTo>
                <a:lnTo>
                  <a:pt x="1863391" y="1258254"/>
                </a:lnTo>
                <a:lnTo>
                  <a:pt x="1865147" y="1278152"/>
                </a:lnTo>
                <a:lnTo>
                  <a:pt x="1864562" y="1296880"/>
                </a:lnTo>
                <a:lnTo>
                  <a:pt x="1862221" y="1315022"/>
                </a:lnTo>
                <a:lnTo>
                  <a:pt x="1856954" y="1332579"/>
                </a:lnTo>
                <a:lnTo>
                  <a:pt x="1849346" y="1347210"/>
                </a:lnTo>
                <a:lnTo>
                  <a:pt x="1839397" y="1361256"/>
                </a:lnTo>
                <a:lnTo>
                  <a:pt x="1827691" y="1373545"/>
                </a:lnTo>
                <a:lnTo>
                  <a:pt x="1814232" y="1385835"/>
                </a:lnTo>
                <a:lnTo>
                  <a:pt x="1800186" y="1396955"/>
                </a:lnTo>
                <a:lnTo>
                  <a:pt x="1785555" y="1408074"/>
                </a:lnTo>
                <a:lnTo>
                  <a:pt x="1770339" y="1419194"/>
                </a:lnTo>
                <a:lnTo>
                  <a:pt x="1756293" y="1430313"/>
                </a:lnTo>
                <a:lnTo>
                  <a:pt x="1742833" y="1442017"/>
                </a:lnTo>
                <a:lnTo>
                  <a:pt x="1731128" y="1455478"/>
                </a:lnTo>
                <a:lnTo>
                  <a:pt x="1720594" y="1468353"/>
                </a:lnTo>
                <a:lnTo>
                  <a:pt x="1712400" y="1482984"/>
                </a:lnTo>
                <a:lnTo>
                  <a:pt x="1705377" y="1498785"/>
                </a:lnTo>
                <a:lnTo>
                  <a:pt x="1699525" y="1515757"/>
                </a:lnTo>
                <a:lnTo>
                  <a:pt x="1694258" y="1533315"/>
                </a:lnTo>
                <a:lnTo>
                  <a:pt x="1689576" y="1550871"/>
                </a:lnTo>
                <a:lnTo>
                  <a:pt x="1684894" y="1569014"/>
                </a:lnTo>
                <a:lnTo>
                  <a:pt x="1679627" y="1585985"/>
                </a:lnTo>
                <a:lnTo>
                  <a:pt x="1673775" y="1602957"/>
                </a:lnTo>
                <a:lnTo>
                  <a:pt x="1666752" y="1618758"/>
                </a:lnTo>
                <a:lnTo>
                  <a:pt x="1657973" y="1632804"/>
                </a:lnTo>
                <a:lnTo>
                  <a:pt x="1647440" y="1645679"/>
                </a:lnTo>
                <a:lnTo>
                  <a:pt x="1634564" y="1656213"/>
                </a:lnTo>
                <a:lnTo>
                  <a:pt x="1620518" y="1664992"/>
                </a:lnTo>
                <a:lnTo>
                  <a:pt x="1604717" y="1672015"/>
                </a:lnTo>
                <a:lnTo>
                  <a:pt x="1587745" y="1677867"/>
                </a:lnTo>
                <a:lnTo>
                  <a:pt x="1570773" y="1683134"/>
                </a:lnTo>
                <a:lnTo>
                  <a:pt x="1552631" y="1687816"/>
                </a:lnTo>
                <a:lnTo>
                  <a:pt x="1535073" y="1692498"/>
                </a:lnTo>
                <a:lnTo>
                  <a:pt x="1517517" y="1697766"/>
                </a:lnTo>
                <a:lnTo>
                  <a:pt x="1500545" y="1703618"/>
                </a:lnTo>
                <a:lnTo>
                  <a:pt x="1484744" y="1710641"/>
                </a:lnTo>
                <a:lnTo>
                  <a:pt x="1470113" y="1718834"/>
                </a:lnTo>
                <a:lnTo>
                  <a:pt x="1457238" y="1729368"/>
                </a:lnTo>
                <a:lnTo>
                  <a:pt x="1443777" y="1741073"/>
                </a:lnTo>
                <a:lnTo>
                  <a:pt x="1432072" y="1754533"/>
                </a:lnTo>
                <a:lnTo>
                  <a:pt x="1420953" y="1768579"/>
                </a:lnTo>
                <a:lnTo>
                  <a:pt x="1409833" y="1783209"/>
                </a:lnTo>
                <a:lnTo>
                  <a:pt x="1398714" y="1797840"/>
                </a:lnTo>
                <a:lnTo>
                  <a:pt x="1387595" y="1811886"/>
                </a:lnTo>
                <a:lnTo>
                  <a:pt x="1375304" y="1825346"/>
                </a:lnTo>
                <a:lnTo>
                  <a:pt x="1363014" y="1837051"/>
                </a:lnTo>
                <a:lnTo>
                  <a:pt x="1348969" y="1847000"/>
                </a:lnTo>
                <a:lnTo>
                  <a:pt x="1334338" y="1854608"/>
                </a:lnTo>
                <a:lnTo>
                  <a:pt x="1316781" y="1859875"/>
                </a:lnTo>
                <a:lnTo>
                  <a:pt x="1298638" y="1862216"/>
                </a:lnTo>
                <a:lnTo>
                  <a:pt x="1279911" y="1862801"/>
                </a:lnTo>
                <a:lnTo>
                  <a:pt x="1260013" y="1861046"/>
                </a:lnTo>
                <a:lnTo>
                  <a:pt x="1240115" y="1858705"/>
                </a:lnTo>
                <a:lnTo>
                  <a:pt x="1220217" y="1855778"/>
                </a:lnTo>
                <a:lnTo>
                  <a:pt x="1200319" y="1853438"/>
                </a:lnTo>
                <a:lnTo>
                  <a:pt x="1180421" y="1852267"/>
                </a:lnTo>
                <a:lnTo>
                  <a:pt x="1161108" y="1852267"/>
                </a:lnTo>
                <a:lnTo>
                  <a:pt x="1142966" y="1854608"/>
                </a:lnTo>
                <a:lnTo>
                  <a:pt x="1124238" y="1859290"/>
                </a:lnTo>
                <a:lnTo>
                  <a:pt x="1107266" y="1866313"/>
                </a:lnTo>
                <a:lnTo>
                  <a:pt x="1089710" y="1875677"/>
                </a:lnTo>
                <a:lnTo>
                  <a:pt x="1072153" y="1885041"/>
                </a:lnTo>
                <a:lnTo>
                  <a:pt x="1054595" y="1895574"/>
                </a:lnTo>
                <a:lnTo>
                  <a:pt x="1037623" y="1905524"/>
                </a:lnTo>
                <a:lnTo>
                  <a:pt x="1019481" y="1914302"/>
                </a:lnTo>
                <a:lnTo>
                  <a:pt x="1001924" y="1921325"/>
                </a:lnTo>
                <a:lnTo>
                  <a:pt x="983782" y="1926007"/>
                </a:lnTo>
                <a:lnTo>
                  <a:pt x="965055" y="1927762"/>
                </a:lnTo>
                <a:lnTo>
                  <a:pt x="946327" y="1926007"/>
                </a:lnTo>
                <a:lnTo>
                  <a:pt x="928184" y="1921325"/>
                </a:lnTo>
                <a:lnTo>
                  <a:pt x="910628" y="1914302"/>
                </a:lnTo>
                <a:lnTo>
                  <a:pt x="892485" y="1905524"/>
                </a:lnTo>
                <a:lnTo>
                  <a:pt x="875513" y="1895574"/>
                </a:lnTo>
                <a:lnTo>
                  <a:pt x="857956" y="1885041"/>
                </a:lnTo>
                <a:lnTo>
                  <a:pt x="840399" y="1875677"/>
                </a:lnTo>
                <a:lnTo>
                  <a:pt x="822842" y="1866313"/>
                </a:lnTo>
                <a:lnTo>
                  <a:pt x="805286" y="1859290"/>
                </a:lnTo>
                <a:lnTo>
                  <a:pt x="787143" y="1854608"/>
                </a:lnTo>
                <a:lnTo>
                  <a:pt x="769000" y="1852267"/>
                </a:lnTo>
                <a:lnTo>
                  <a:pt x="749687" y="1852267"/>
                </a:lnTo>
                <a:lnTo>
                  <a:pt x="729789" y="1853438"/>
                </a:lnTo>
                <a:lnTo>
                  <a:pt x="709892" y="1855778"/>
                </a:lnTo>
                <a:lnTo>
                  <a:pt x="689993" y="1858705"/>
                </a:lnTo>
                <a:lnTo>
                  <a:pt x="670095" y="1861046"/>
                </a:lnTo>
                <a:lnTo>
                  <a:pt x="650197" y="1862801"/>
                </a:lnTo>
                <a:lnTo>
                  <a:pt x="631470" y="1862216"/>
                </a:lnTo>
                <a:lnTo>
                  <a:pt x="613328" y="1859875"/>
                </a:lnTo>
                <a:lnTo>
                  <a:pt x="595771" y="1854608"/>
                </a:lnTo>
                <a:lnTo>
                  <a:pt x="581140" y="1847000"/>
                </a:lnTo>
                <a:lnTo>
                  <a:pt x="567094" y="1837051"/>
                </a:lnTo>
                <a:lnTo>
                  <a:pt x="554804" y="1825346"/>
                </a:lnTo>
                <a:lnTo>
                  <a:pt x="542514" y="1811886"/>
                </a:lnTo>
                <a:lnTo>
                  <a:pt x="531394" y="1797840"/>
                </a:lnTo>
                <a:lnTo>
                  <a:pt x="520275" y="1783209"/>
                </a:lnTo>
                <a:lnTo>
                  <a:pt x="509156" y="1768579"/>
                </a:lnTo>
                <a:lnTo>
                  <a:pt x="498036" y="1754533"/>
                </a:lnTo>
                <a:lnTo>
                  <a:pt x="486331" y="1741073"/>
                </a:lnTo>
                <a:lnTo>
                  <a:pt x="472871" y="1729368"/>
                </a:lnTo>
                <a:lnTo>
                  <a:pt x="459996" y="1718834"/>
                </a:lnTo>
                <a:lnTo>
                  <a:pt x="445365" y="1710641"/>
                </a:lnTo>
                <a:lnTo>
                  <a:pt x="429563" y="1703618"/>
                </a:lnTo>
                <a:lnTo>
                  <a:pt x="412592" y="1697766"/>
                </a:lnTo>
                <a:lnTo>
                  <a:pt x="395034" y="1692498"/>
                </a:lnTo>
                <a:lnTo>
                  <a:pt x="377478" y="1687816"/>
                </a:lnTo>
                <a:lnTo>
                  <a:pt x="359335" y="1683134"/>
                </a:lnTo>
                <a:lnTo>
                  <a:pt x="342364" y="1677867"/>
                </a:lnTo>
                <a:lnTo>
                  <a:pt x="325391" y="1672015"/>
                </a:lnTo>
                <a:lnTo>
                  <a:pt x="309591" y="1664992"/>
                </a:lnTo>
                <a:lnTo>
                  <a:pt x="295544" y="1656213"/>
                </a:lnTo>
                <a:lnTo>
                  <a:pt x="282669" y="1645679"/>
                </a:lnTo>
                <a:lnTo>
                  <a:pt x="272135" y="1632804"/>
                </a:lnTo>
                <a:lnTo>
                  <a:pt x="263357" y="1618758"/>
                </a:lnTo>
                <a:lnTo>
                  <a:pt x="256334" y="1602957"/>
                </a:lnTo>
                <a:lnTo>
                  <a:pt x="250482" y="1585985"/>
                </a:lnTo>
                <a:lnTo>
                  <a:pt x="245215" y="1569014"/>
                </a:lnTo>
                <a:lnTo>
                  <a:pt x="240533" y="1550871"/>
                </a:lnTo>
                <a:lnTo>
                  <a:pt x="235850" y="1533315"/>
                </a:lnTo>
                <a:lnTo>
                  <a:pt x="230583" y="1515757"/>
                </a:lnTo>
                <a:lnTo>
                  <a:pt x="224731" y="1498785"/>
                </a:lnTo>
                <a:lnTo>
                  <a:pt x="217708" y="1482984"/>
                </a:lnTo>
                <a:lnTo>
                  <a:pt x="209515" y="1468353"/>
                </a:lnTo>
                <a:lnTo>
                  <a:pt x="198981" y="1455478"/>
                </a:lnTo>
                <a:lnTo>
                  <a:pt x="187276" y="1442017"/>
                </a:lnTo>
                <a:lnTo>
                  <a:pt x="173816" y="1430313"/>
                </a:lnTo>
                <a:lnTo>
                  <a:pt x="159184" y="1419194"/>
                </a:lnTo>
                <a:lnTo>
                  <a:pt x="144554" y="1408074"/>
                </a:lnTo>
                <a:lnTo>
                  <a:pt x="129923" y="1396955"/>
                </a:lnTo>
                <a:lnTo>
                  <a:pt x="115877" y="1385835"/>
                </a:lnTo>
                <a:lnTo>
                  <a:pt x="102417" y="1373545"/>
                </a:lnTo>
                <a:lnTo>
                  <a:pt x="90712" y="1361256"/>
                </a:lnTo>
                <a:lnTo>
                  <a:pt x="80763" y="1347210"/>
                </a:lnTo>
                <a:lnTo>
                  <a:pt x="73155" y="1332579"/>
                </a:lnTo>
                <a:lnTo>
                  <a:pt x="67888" y="1315022"/>
                </a:lnTo>
                <a:lnTo>
                  <a:pt x="65547" y="1296880"/>
                </a:lnTo>
                <a:lnTo>
                  <a:pt x="64961" y="1278152"/>
                </a:lnTo>
                <a:lnTo>
                  <a:pt x="66717" y="1258254"/>
                </a:lnTo>
                <a:lnTo>
                  <a:pt x="69058" y="1238356"/>
                </a:lnTo>
                <a:lnTo>
                  <a:pt x="71984" y="1218458"/>
                </a:lnTo>
                <a:lnTo>
                  <a:pt x="74326" y="1198560"/>
                </a:lnTo>
                <a:lnTo>
                  <a:pt x="75496" y="1178662"/>
                </a:lnTo>
                <a:lnTo>
                  <a:pt x="75496" y="1159349"/>
                </a:lnTo>
                <a:lnTo>
                  <a:pt x="73155" y="1141208"/>
                </a:lnTo>
                <a:lnTo>
                  <a:pt x="68473" y="1123065"/>
                </a:lnTo>
                <a:lnTo>
                  <a:pt x="61450" y="1106093"/>
                </a:lnTo>
                <a:lnTo>
                  <a:pt x="52672" y="1088536"/>
                </a:lnTo>
                <a:lnTo>
                  <a:pt x="42722" y="1070980"/>
                </a:lnTo>
                <a:lnTo>
                  <a:pt x="32189" y="1053422"/>
                </a:lnTo>
                <a:lnTo>
                  <a:pt x="22240" y="1036450"/>
                </a:lnTo>
                <a:lnTo>
                  <a:pt x="13461" y="1018308"/>
                </a:lnTo>
                <a:lnTo>
                  <a:pt x="6438" y="1000751"/>
                </a:lnTo>
                <a:lnTo>
                  <a:pt x="1756" y="982608"/>
                </a:lnTo>
                <a:lnTo>
                  <a:pt x="0" y="963881"/>
                </a:lnTo>
                <a:lnTo>
                  <a:pt x="1756" y="945154"/>
                </a:lnTo>
                <a:lnTo>
                  <a:pt x="6438" y="927012"/>
                </a:lnTo>
                <a:lnTo>
                  <a:pt x="13461" y="909454"/>
                </a:lnTo>
                <a:lnTo>
                  <a:pt x="22240" y="891312"/>
                </a:lnTo>
                <a:lnTo>
                  <a:pt x="32189" y="874340"/>
                </a:lnTo>
                <a:lnTo>
                  <a:pt x="42722" y="856784"/>
                </a:lnTo>
                <a:lnTo>
                  <a:pt x="52672" y="839226"/>
                </a:lnTo>
                <a:lnTo>
                  <a:pt x="61450" y="821669"/>
                </a:lnTo>
                <a:lnTo>
                  <a:pt x="68473" y="804697"/>
                </a:lnTo>
                <a:lnTo>
                  <a:pt x="73155" y="786555"/>
                </a:lnTo>
                <a:lnTo>
                  <a:pt x="75496" y="768413"/>
                </a:lnTo>
                <a:lnTo>
                  <a:pt x="75496" y="749100"/>
                </a:lnTo>
                <a:lnTo>
                  <a:pt x="74326" y="729202"/>
                </a:lnTo>
                <a:lnTo>
                  <a:pt x="71984" y="709304"/>
                </a:lnTo>
                <a:lnTo>
                  <a:pt x="69058" y="689406"/>
                </a:lnTo>
                <a:lnTo>
                  <a:pt x="66717" y="669508"/>
                </a:lnTo>
                <a:lnTo>
                  <a:pt x="64961" y="649610"/>
                </a:lnTo>
                <a:lnTo>
                  <a:pt x="65547" y="630883"/>
                </a:lnTo>
                <a:lnTo>
                  <a:pt x="67888" y="612741"/>
                </a:lnTo>
                <a:lnTo>
                  <a:pt x="73155" y="595183"/>
                </a:lnTo>
                <a:lnTo>
                  <a:pt x="80763" y="580553"/>
                </a:lnTo>
                <a:lnTo>
                  <a:pt x="90712" y="566507"/>
                </a:lnTo>
                <a:lnTo>
                  <a:pt x="102417" y="554217"/>
                </a:lnTo>
                <a:lnTo>
                  <a:pt x="115877" y="541928"/>
                </a:lnTo>
                <a:lnTo>
                  <a:pt x="129923" y="530807"/>
                </a:lnTo>
                <a:lnTo>
                  <a:pt x="144554" y="519688"/>
                </a:lnTo>
                <a:lnTo>
                  <a:pt x="159184" y="508569"/>
                </a:lnTo>
                <a:lnTo>
                  <a:pt x="173816" y="497449"/>
                </a:lnTo>
                <a:lnTo>
                  <a:pt x="187276" y="485745"/>
                </a:lnTo>
                <a:lnTo>
                  <a:pt x="198981" y="472285"/>
                </a:lnTo>
                <a:lnTo>
                  <a:pt x="209515" y="459409"/>
                </a:lnTo>
                <a:lnTo>
                  <a:pt x="217708" y="444779"/>
                </a:lnTo>
                <a:lnTo>
                  <a:pt x="224731" y="428977"/>
                </a:lnTo>
                <a:lnTo>
                  <a:pt x="230583" y="412005"/>
                </a:lnTo>
                <a:lnTo>
                  <a:pt x="235850" y="394448"/>
                </a:lnTo>
                <a:lnTo>
                  <a:pt x="240533" y="376891"/>
                </a:lnTo>
                <a:lnTo>
                  <a:pt x="245215" y="358749"/>
                </a:lnTo>
                <a:lnTo>
                  <a:pt x="250482" y="341777"/>
                </a:lnTo>
                <a:lnTo>
                  <a:pt x="256334" y="324805"/>
                </a:lnTo>
                <a:lnTo>
                  <a:pt x="263357" y="309004"/>
                </a:lnTo>
                <a:lnTo>
                  <a:pt x="272135" y="294958"/>
                </a:lnTo>
                <a:lnTo>
                  <a:pt x="282669" y="282083"/>
                </a:lnTo>
                <a:lnTo>
                  <a:pt x="295544" y="271549"/>
                </a:lnTo>
                <a:lnTo>
                  <a:pt x="309591" y="262771"/>
                </a:lnTo>
                <a:lnTo>
                  <a:pt x="325391" y="255747"/>
                </a:lnTo>
                <a:lnTo>
                  <a:pt x="342364" y="249895"/>
                </a:lnTo>
                <a:lnTo>
                  <a:pt x="359335" y="244628"/>
                </a:lnTo>
                <a:lnTo>
                  <a:pt x="377478" y="239946"/>
                </a:lnTo>
                <a:lnTo>
                  <a:pt x="395034" y="235264"/>
                </a:lnTo>
                <a:lnTo>
                  <a:pt x="412592" y="229997"/>
                </a:lnTo>
                <a:lnTo>
                  <a:pt x="429563" y="224145"/>
                </a:lnTo>
                <a:lnTo>
                  <a:pt x="445365" y="217122"/>
                </a:lnTo>
                <a:lnTo>
                  <a:pt x="459996" y="208929"/>
                </a:lnTo>
                <a:lnTo>
                  <a:pt x="472871" y="198395"/>
                </a:lnTo>
                <a:lnTo>
                  <a:pt x="486331" y="186689"/>
                </a:lnTo>
                <a:lnTo>
                  <a:pt x="498036" y="173229"/>
                </a:lnTo>
                <a:lnTo>
                  <a:pt x="509156" y="159184"/>
                </a:lnTo>
                <a:lnTo>
                  <a:pt x="520275" y="144553"/>
                </a:lnTo>
                <a:lnTo>
                  <a:pt x="531394" y="129922"/>
                </a:lnTo>
                <a:lnTo>
                  <a:pt x="542514" y="115876"/>
                </a:lnTo>
                <a:lnTo>
                  <a:pt x="554804" y="102416"/>
                </a:lnTo>
                <a:lnTo>
                  <a:pt x="567094" y="90712"/>
                </a:lnTo>
                <a:lnTo>
                  <a:pt x="581140" y="80762"/>
                </a:lnTo>
                <a:lnTo>
                  <a:pt x="595771" y="73154"/>
                </a:lnTo>
                <a:lnTo>
                  <a:pt x="613328" y="67887"/>
                </a:lnTo>
                <a:lnTo>
                  <a:pt x="631470" y="65546"/>
                </a:lnTo>
                <a:lnTo>
                  <a:pt x="650197" y="64961"/>
                </a:lnTo>
                <a:lnTo>
                  <a:pt x="670095" y="66717"/>
                </a:lnTo>
                <a:lnTo>
                  <a:pt x="689993" y="69058"/>
                </a:lnTo>
                <a:lnTo>
                  <a:pt x="709892" y="71984"/>
                </a:lnTo>
                <a:lnTo>
                  <a:pt x="729789" y="74325"/>
                </a:lnTo>
                <a:lnTo>
                  <a:pt x="749687" y="75495"/>
                </a:lnTo>
                <a:lnTo>
                  <a:pt x="769000" y="75495"/>
                </a:lnTo>
                <a:lnTo>
                  <a:pt x="787143" y="73154"/>
                </a:lnTo>
                <a:lnTo>
                  <a:pt x="805286" y="68472"/>
                </a:lnTo>
                <a:lnTo>
                  <a:pt x="822842" y="61450"/>
                </a:lnTo>
                <a:lnTo>
                  <a:pt x="840399" y="52086"/>
                </a:lnTo>
                <a:lnTo>
                  <a:pt x="857956" y="42722"/>
                </a:lnTo>
                <a:lnTo>
                  <a:pt x="875513" y="32188"/>
                </a:lnTo>
                <a:lnTo>
                  <a:pt x="892485" y="22239"/>
                </a:lnTo>
                <a:lnTo>
                  <a:pt x="910628" y="13460"/>
                </a:lnTo>
                <a:lnTo>
                  <a:pt x="928184" y="6437"/>
                </a:lnTo>
                <a:lnTo>
                  <a:pt x="946327" y="175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989720-31A8-4EB3-A8F1-8BE8A2258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720" y="2871982"/>
            <a:ext cx="4232333" cy="3181684"/>
          </a:xfrm>
        </p:spPr>
        <p:txBody>
          <a:bodyPr anchor="t">
            <a:normAutofit/>
          </a:bodyPr>
          <a:lstStyle/>
          <a:p>
            <a:r>
              <a:rPr lang="es-MX" sz="2400" dirty="0">
                <a:solidFill>
                  <a:srgbClr val="FF99FF"/>
                </a:solidFill>
              </a:rPr>
              <a:t>Moverse</a:t>
            </a:r>
          </a:p>
          <a:p>
            <a:r>
              <a:rPr lang="es-MX" sz="2400" dirty="0">
                <a:solidFill>
                  <a:srgbClr val="FF99FF"/>
                </a:solidFill>
              </a:rPr>
              <a:t>Disparar</a:t>
            </a:r>
          </a:p>
          <a:p>
            <a:r>
              <a:rPr lang="es-MX" sz="2400" dirty="0">
                <a:solidFill>
                  <a:srgbClr val="FF99FF"/>
                </a:solidFill>
              </a:rPr>
              <a:t>Salir del Juego</a:t>
            </a: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563FBA8-D302-415D-ACB8-C0406838D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0805" y="2554317"/>
            <a:ext cx="3185554" cy="3181684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FB097F37-39FE-4C12-9661-701644B72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8338" y="1"/>
            <a:ext cx="4163662" cy="3716538"/>
          </a:xfrm>
          <a:custGeom>
            <a:avLst/>
            <a:gdLst>
              <a:gd name="connsiteX0" fmla="*/ 262616 w 4163662"/>
              <a:gd name="connsiteY0" fmla="*/ 0 h 3716538"/>
              <a:gd name="connsiteX1" fmla="*/ 4163662 w 4163662"/>
              <a:gd name="connsiteY1" fmla="*/ 0 h 3716538"/>
              <a:gd name="connsiteX2" fmla="*/ 4163662 w 4163662"/>
              <a:gd name="connsiteY2" fmla="*/ 3079653 h 3716538"/>
              <a:gd name="connsiteX3" fmla="*/ 4124349 w 4163662"/>
              <a:gd name="connsiteY3" fmla="*/ 3091447 h 3716538"/>
              <a:gd name="connsiteX4" fmla="*/ 4078224 w 4163662"/>
              <a:gd name="connsiteY4" fmla="*/ 3107352 h 3716538"/>
              <a:gd name="connsiteX5" fmla="*/ 4035278 w 4163662"/>
              <a:gd name="connsiteY5" fmla="*/ 3126440 h 3716538"/>
              <a:gd name="connsiteX6" fmla="*/ 3995515 w 4163662"/>
              <a:gd name="connsiteY6" fmla="*/ 3148706 h 3716538"/>
              <a:gd name="connsiteX7" fmla="*/ 3960521 w 4163662"/>
              <a:gd name="connsiteY7" fmla="*/ 3177336 h 3716538"/>
              <a:gd name="connsiteX8" fmla="*/ 3923938 w 4163662"/>
              <a:gd name="connsiteY8" fmla="*/ 3209149 h 3716538"/>
              <a:gd name="connsiteX9" fmla="*/ 3892126 w 4163662"/>
              <a:gd name="connsiteY9" fmla="*/ 3245731 h 3716538"/>
              <a:gd name="connsiteX10" fmla="*/ 3861906 w 4163662"/>
              <a:gd name="connsiteY10" fmla="*/ 3283905 h 3716538"/>
              <a:gd name="connsiteX11" fmla="*/ 3831684 w 4163662"/>
              <a:gd name="connsiteY11" fmla="*/ 3323668 h 3716538"/>
              <a:gd name="connsiteX12" fmla="*/ 3801464 w 4163662"/>
              <a:gd name="connsiteY12" fmla="*/ 3363433 h 3716538"/>
              <a:gd name="connsiteX13" fmla="*/ 3771243 w 4163662"/>
              <a:gd name="connsiteY13" fmla="*/ 3401607 h 3716538"/>
              <a:gd name="connsiteX14" fmla="*/ 3737841 w 4163662"/>
              <a:gd name="connsiteY14" fmla="*/ 3438189 h 3716538"/>
              <a:gd name="connsiteX15" fmla="*/ 3704438 w 4163662"/>
              <a:gd name="connsiteY15" fmla="*/ 3470000 h 3716538"/>
              <a:gd name="connsiteX16" fmla="*/ 3666266 w 4163662"/>
              <a:gd name="connsiteY16" fmla="*/ 3497040 h 3716538"/>
              <a:gd name="connsiteX17" fmla="*/ 3626502 w 4163662"/>
              <a:gd name="connsiteY17" fmla="*/ 3517718 h 3716538"/>
              <a:gd name="connsiteX18" fmla="*/ 3578783 w 4163662"/>
              <a:gd name="connsiteY18" fmla="*/ 3532034 h 3716538"/>
              <a:gd name="connsiteX19" fmla="*/ 3529475 w 4163662"/>
              <a:gd name="connsiteY19" fmla="*/ 3538396 h 3716538"/>
              <a:gd name="connsiteX20" fmla="*/ 3478578 w 4163662"/>
              <a:gd name="connsiteY20" fmla="*/ 3539986 h 3716538"/>
              <a:gd name="connsiteX21" fmla="*/ 3424498 w 4163662"/>
              <a:gd name="connsiteY21" fmla="*/ 3535214 h 3716538"/>
              <a:gd name="connsiteX22" fmla="*/ 3370419 w 4163662"/>
              <a:gd name="connsiteY22" fmla="*/ 3528852 h 3716538"/>
              <a:gd name="connsiteX23" fmla="*/ 3316339 w 4163662"/>
              <a:gd name="connsiteY23" fmla="*/ 3520898 h 3716538"/>
              <a:gd name="connsiteX24" fmla="*/ 3262260 w 4163662"/>
              <a:gd name="connsiteY24" fmla="*/ 3514538 h 3716538"/>
              <a:gd name="connsiteX25" fmla="*/ 3208180 w 4163662"/>
              <a:gd name="connsiteY25" fmla="*/ 3511356 h 3716538"/>
              <a:gd name="connsiteX26" fmla="*/ 3155691 w 4163662"/>
              <a:gd name="connsiteY26" fmla="*/ 3511356 h 3716538"/>
              <a:gd name="connsiteX27" fmla="*/ 3106385 w 4163662"/>
              <a:gd name="connsiteY27" fmla="*/ 3517718 h 3716538"/>
              <a:gd name="connsiteX28" fmla="*/ 3055486 w 4163662"/>
              <a:gd name="connsiteY28" fmla="*/ 3530443 h 3716538"/>
              <a:gd name="connsiteX29" fmla="*/ 3009359 w 4163662"/>
              <a:gd name="connsiteY29" fmla="*/ 3549529 h 3716538"/>
              <a:gd name="connsiteX30" fmla="*/ 2961643 w 4163662"/>
              <a:gd name="connsiteY30" fmla="*/ 3574979 h 3716538"/>
              <a:gd name="connsiteX31" fmla="*/ 2913926 w 4163662"/>
              <a:gd name="connsiteY31" fmla="*/ 3600429 h 3716538"/>
              <a:gd name="connsiteX32" fmla="*/ 2866208 w 4163662"/>
              <a:gd name="connsiteY32" fmla="*/ 3629057 h 3716538"/>
              <a:gd name="connsiteX33" fmla="*/ 2820080 w 4163662"/>
              <a:gd name="connsiteY33" fmla="*/ 3656097 h 3716538"/>
              <a:gd name="connsiteX34" fmla="*/ 2770775 w 4163662"/>
              <a:gd name="connsiteY34" fmla="*/ 3679956 h 3716538"/>
              <a:gd name="connsiteX35" fmla="*/ 2723057 w 4163662"/>
              <a:gd name="connsiteY35" fmla="*/ 3699043 h 3716538"/>
              <a:gd name="connsiteX36" fmla="*/ 2673748 w 4163662"/>
              <a:gd name="connsiteY36" fmla="*/ 3711768 h 3716538"/>
              <a:gd name="connsiteX37" fmla="*/ 2622852 w 4163662"/>
              <a:gd name="connsiteY37" fmla="*/ 3716538 h 3716538"/>
              <a:gd name="connsiteX38" fmla="*/ 2571954 w 4163662"/>
              <a:gd name="connsiteY38" fmla="*/ 3711768 h 3716538"/>
              <a:gd name="connsiteX39" fmla="*/ 2522645 w 4163662"/>
              <a:gd name="connsiteY39" fmla="*/ 3699043 h 3716538"/>
              <a:gd name="connsiteX40" fmla="*/ 2474930 w 4163662"/>
              <a:gd name="connsiteY40" fmla="*/ 3679956 h 3716538"/>
              <a:gd name="connsiteX41" fmla="*/ 2425622 w 4163662"/>
              <a:gd name="connsiteY41" fmla="*/ 3656097 h 3716538"/>
              <a:gd name="connsiteX42" fmla="*/ 2379494 w 4163662"/>
              <a:gd name="connsiteY42" fmla="*/ 3629057 h 3716538"/>
              <a:gd name="connsiteX43" fmla="*/ 2331777 w 4163662"/>
              <a:gd name="connsiteY43" fmla="*/ 3600429 h 3716538"/>
              <a:gd name="connsiteX44" fmla="*/ 2284059 w 4163662"/>
              <a:gd name="connsiteY44" fmla="*/ 3574979 h 3716538"/>
              <a:gd name="connsiteX45" fmla="*/ 2236344 w 4163662"/>
              <a:gd name="connsiteY45" fmla="*/ 3549529 h 3716538"/>
              <a:gd name="connsiteX46" fmla="*/ 2188627 w 4163662"/>
              <a:gd name="connsiteY46" fmla="*/ 3530443 h 3716538"/>
              <a:gd name="connsiteX47" fmla="*/ 2139319 w 4163662"/>
              <a:gd name="connsiteY47" fmla="*/ 3517718 h 3716538"/>
              <a:gd name="connsiteX48" fmla="*/ 2090011 w 4163662"/>
              <a:gd name="connsiteY48" fmla="*/ 3511356 h 3716538"/>
              <a:gd name="connsiteX49" fmla="*/ 2037520 w 4163662"/>
              <a:gd name="connsiteY49" fmla="*/ 3511356 h 3716538"/>
              <a:gd name="connsiteX50" fmla="*/ 1983442 w 4163662"/>
              <a:gd name="connsiteY50" fmla="*/ 3514538 h 3716538"/>
              <a:gd name="connsiteX51" fmla="*/ 1929363 w 4163662"/>
              <a:gd name="connsiteY51" fmla="*/ 3520898 h 3716538"/>
              <a:gd name="connsiteX52" fmla="*/ 1875283 w 4163662"/>
              <a:gd name="connsiteY52" fmla="*/ 3528852 h 3716538"/>
              <a:gd name="connsiteX53" fmla="*/ 1821202 w 4163662"/>
              <a:gd name="connsiteY53" fmla="*/ 3535214 h 3716538"/>
              <a:gd name="connsiteX54" fmla="*/ 1767124 w 4163662"/>
              <a:gd name="connsiteY54" fmla="*/ 3539986 h 3716538"/>
              <a:gd name="connsiteX55" fmla="*/ 1716227 w 4163662"/>
              <a:gd name="connsiteY55" fmla="*/ 3538396 h 3716538"/>
              <a:gd name="connsiteX56" fmla="*/ 1666920 w 4163662"/>
              <a:gd name="connsiteY56" fmla="*/ 3532034 h 3716538"/>
              <a:gd name="connsiteX57" fmla="*/ 1619202 w 4163662"/>
              <a:gd name="connsiteY57" fmla="*/ 3517718 h 3716538"/>
              <a:gd name="connsiteX58" fmla="*/ 1579438 w 4163662"/>
              <a:gd name="connsiteY58" fmla="*/ 3497040 h 3716538"/>
              <a:gd name="connsiteX59" fmla="*/ 1541263 w 4163662"/>
              <a:gd name="connsiteY59" fmla="*/ 3470000 h 3716538"/>
              <a:gd name="connsiteX60" fmla="*/ 1507862 w 4163662"/>
              <a:gd name="connsiteY60" fmla="*/ 3438189 h 3716538"/>
              <a:gd name="connsiteX61" fmla="*/ 1474459 w 4163662"/>
              <a:gd name="connsiteY61" fmla="*/ 3401607 h 3716538"/>
              <a:gd name="connsiteX62" fmla="*/ 1444238 w 4163662"/>
              <a:gd name="connsiteY62" fmla="*/ 3363433 h 3716538"/>
              <a:gd name="connsiteX63" fmla="*/ 1414018 w 4163662"/>
              <a:gd name="connsiteY63" fmla="*/ 3323668 h 3716538"/>
              <a:gd name="connsiteX64" fmla="*/ 1383797 w 4163662"/>
              <a:gd name="connsiteY64" fmla="*/ 3283905 h 3716538"/>
              <a:gd name="connsiteX65" fmla="*/ 1353577 w 4163662"/>
              <a:gd name="connsiteY65" fmla="*/ 3245731 h 3716538"/>
              <a:gd name="connsiteX66" fmla="*/ 1321764 w 4163662"/>
              <a:gd name="connsiteY66" fmla="*/ 3209149 h 3716538"/>
              <a:gd name="connsiteX67" fmla="*/ 1285181 w 4163662"/>
              <a:gd name="connsiteY67" fmla="*/ 3177336 h 3716538"/>
              <a:gd name="connsiteX68" fmla="*/ 1250188 w 4163662"/>
              <a:gd name="connsiteY68" fmla="*/ 3148706 h 3716538"/>
              <a:gd name="connsiteX69" fmla="*/ 1210424 w 4163662"/>
              <a:gd name="connsiteY69" fmla="*/ 3126440 h 3716538"/>
              <a:gd name="connsiteX70" fmla="*/ 1167479 w 4163662"/>
              <a:gd name="connsiteY70" fmla="*/ 3107352 h 3716538"/>
              <a:gd name="connsiteX71" fmla="*/ 1121353 w 4163662"/>
              <a:gd name="connsiteY71" fmla="*/ 3091447 h 3716538"/>
              <a:gd name="connsiteX72" fmla="*/ 1073635 w 4163662"/>
              <a:gd name="connsiteY72" fmla="*/ 3077132 h 3716538"/>
              <a:gd name="connsiteX73" fmla="*/ 1025919 w 4163662"/>
              <a:gd name="connsiteY73" fmla="*/ 3064407 h 3716538"/>
              <a:gd name="connsiteX74" fmla="*/ 976611 w 4163662"/>
              <a:gd name="connsiteY74" fmla="*/ 3051682 h 3716538"/>
              <a:gd name="connsiteX75" fmla="*/ 930485 w 4163662"/>
              <a:gd name="connsiteY75" fmla="*/ 3037367 h 3716538"/>
              <a:gd name="connsiteX76" fmla="*/ 884357 w 4163662"/>
              <a:gd name="connsiteY76" fmla="*/ 3021461 h 3716538"/>
              <a:gd name="connsiteX77" fmla="*/ 841414 w 4163662"/>
              <a:gd name="connsiteY77" fmla="*/ 3002373 h 3716538"/>
              <a:gd name="connsiteX78" fmla="*/ 803238 w 4163662"/>
              <a:gd name="connsiteY78" fmla="*/ 2978515 h 3716538"/>
              <a:gd name="connsiteX79" fmla="*/ 768245 w 4163662"/>
              <a:gd name="connsiteY79" fmla="*/ 2949885 h 3716538"/>
              <a:gd name="connsiteX80" fmla="*/ 739617 w 4163662"/>
              <a:gd name="connsiteY80" fmla="*/ 2914894 h 3716538"/>
              <a:gd name="connsiteX81" fmla="*/ 715758 w 4163662"/>
              <a:gd name="connsiteY81" fmla="*/ 2876719 h 3716538"/>
              <a:gd name="connsiteX82" fmla="*/ 696671 w 4163662"/>
              <a:gd name="connsiteY82" fmla="*/ 2833774 h 3716538"/>
              <a:gd name="connsiteX83" fmla="*/ 680766 w 4163662"/>
              <a:gd name="connsiteY83" fmla="*/ 2787648 h 3716538"/>
              <a:gd name="connsiteX84" fmla="*/ 666450 w 4163662"/>
              <a:gd name="connsiteY84" fmla="*/ 2741522 h 3716538"/>
              <a:gd name="connsiteX85" fmla="*/ 653726 w 4163662"/>
              <a:gd name="connsiteY85" fmla="*/ 2692214 h 3716538"/>
              <a:gd name="connsiteX86" fmla="*/ 641000 w 4163662"/>
              <a:gd name="connsiteY86" fmla="*/ 2644497 h 3716538"/>
              <a:gd name="connsiteX87" fmla="*/ 626686 w 4163662"/>
              <a:gd name="connsiteY87" fmla="*/ 2596780 h 3716538"/>
              <a:gd name="connsiteX88" fmla="*/ 610780 w 4163662"/>
              <a:gd name="connsiteY88" fmla="*/ 2550653 h 3716538"/>
              <a:gd name="connsiteX89" fmla="*/ 591692 w 4163662"/>
              <a:gd name="connsiteY89" fmla="*/ 2507706 h 3716538"/>
              <a:gd name="connsiteX90" fmla="*/ 569424 w 4163662"/>
              <a:gd name="connsiteY90" fmla="*/ 2467943 h 3716538"/>
              <a:gd name="connsiteX91" fmla="*/ 540796 w 4163662"/>
              <a:gd name="connsiteY91" fmla="*/ 2432951 h 3716538"/>
              <a:gd name="connsiteX92" fmla="*/ 508983 w 4163662"/>
              <a:gd name="connsiteY92" fmla="*/ 2396368 h 3716538"/>
              <a:gd name="connsiteX93" fmla="*/ 472400 w 4163662"/>
              <a:gd name="connsiteY93" fmla="*/ 2364557 h 3716538"/>
              <a:gd name="connsiteX94" fmla="*/ 432635 w 4163662"/>
              <a:gd name="connsiteY94" fmla="*/ 2334336 h 3716538"/>
              <a:gd name="connsiteX95" fmla="*/ 392871 w 4163662"/>
              <a:gd name="connsiteY95" fmla="*/ 2304116 h 3716538"/>
              <a:gd name="connsiteX96" fmla="*/ 353108 w 4163662"/>
              <a:gd name="connsiteY96" fmla="*/ 2273895 h 3716538"/>
              <a:gd name="connsiteX97" fmla="*/ 314933 w 4163662"/>
              <a:gd name="connsiteY97" fmla="*/ 2243673 h 3716538"/>
              <a:gd name="connsiteX98" fmla="*/ 278350 w 4163662"/>
              <a:gd name="connsiteY98" fmla="*/ 2210272 h 3716538"/>
              <a:gd name="connsiteX99" fmla="*/ 246539 w 4163662"/>
              <a:gd name="connsiteY99" fmla="*/ 2176871 h 3716538"/>
              <a:gd name="connsiteX100" fmla="*/ 219500 w 4163662"/>
              <a:gd name="connsiteY100" fmla="*/ 2138696 h 3716538"/>
              <a:gd name="connsiteX101" fmla="*/ 198823 w 4163662"/>
              <a:gd name="connsiteY101" fmla="*/ 2098933 h 3716538"/>
              <a:gd name="connsiteX102" fmla="*/ 184508 w 4163662"/>
              <a:gd name="connsiteY102" fmla="*/ 2051217 h 3716538"/>
              <a:gd name="connsiteX103" fmla="*/ 178145 w 4163662"/>
              <a:gd name="connsiteY103" fmla="*/ 2001909 h 3716538"/>
              <a:gd name="connsiteX104" fmla="*/ 176554 w 4163662"/>
              <a:gd name="connsiteY104" fmla="*/ 1951009 h 3716538"/>
              <a:gd name="connsiteX105" fmla="*/ 181326 w 4163662"/>
              <a:gd name="connsiteY105" fmla="*/ 1896930 h 3716538"/>
              <a:gd name="connsiteX106" fmla="*/ 187688 w 4163662"/>
              <a:gd name="connsiteY106" fmla="*/ 1842851 h 3716538"/>
              <a:gd name="connsiteX107" fmla="*/ 195640 w 4163662"/>
              <a:gd name="connsiteY107" fmla="*/ 1788771 h 3716538"/>
              <a:gd name="connsiteX108" fmla="*/ 202004 w 4163662"/>
              <a:gd name="connsiteY108" fmla="*/ 1734693 h 3716538"/>
              <a:gd name="connsiteX109" fmla="*/ 205186 w 4163662"/>
              <a:gd name="connsiteY109" fmla="*/ 1680614 h 3716538"/>
              <a:gd name="connsiteX110" fmla="*/ 205186 w 4163662"/>
              <a:gd name="connsiteY110" fmla="*/ 1628124 h 3716538"/>
              <a:gd name="connsiteX111" fmla="*/ 198823 w 4163662"/>
              <a:gd name="connsiteY111" fmla="*/ 1578818 h 3716538"/>
              <a:gd name="connsiteX112" fmla="*/ 186098 w 4163662"/>
              <a:gd name="connsiteY112" fmla="*/ 1529510 h 3716538"/>
              <a:gd name="connsiteX113" fmla="*/ 167011 w 4163662"/>
              <a:gd name="connsiteY113" fmla="*/ 1483382 h 3716538"/>
              <a:gd name="connsiteX114" fmla="*/ 143153 w 4163662"/>
              <a:gd name="connsiteY114" fmla="*/ 1435666 h 3716538"/>
              <a:gd name="connsiteX115" fmla="*/ 116112 w 4163662"/>
              <a:gd name="connsiteY115" fmla="*/ 1387950 h 3716538"/>
              <a:gd name="connsiteX116" fmla="*/ 87483 w 4163662"/>
              <a:gd name="connsiteY116" fmla="*/ 1340232 h 3716538"/>
              <a:gd name="connsiteX117" fmla="*/ 60443 w 4163662"/>
              <a:gd name="connsiteY117" fmla="*/ 1294104 h 3716538"/>
              <a:gd name="connsiteX118" fmla="*/ 36583 w 4163662"/>
              <a:gd name="connsiteY118" fmla="*/ 1244799 h 3716538"/>
              <a:gd name="connsiteX119" fmla="*/ 17498 w 4163662"/>
              <a:gd name="connsiteY119" fmla="*/ 1197081 h 3716538"/>
              <a:gd name="connsiteX120" fmla="*/ 4773 w 4163662"/>
              <a:gd name="connsiteY120" fmla="*/ 1147773 h 3716538"/>
              <a:gd name="connsiteX121" fmla="*/ 0 w 4163662"/>
              <a:gd name="connsiteY121" fmla="*/ 1096874 h 3716538"/>
              <a:gd name="connsiteX122" fmla="*/ 4773 w 4163662"/>
              <a:gd name="connsiteY122" fmla="*/ 1045978 h 3716538"/>
              <a:gd name="connsiteX123" fmla="*/ 17498 w 4163662"/>
              <a:gd name="connsiteY123" fmla="*/ 996670 h 3716538"/>
              <a:gd name="connsiteX124" fmla="*/ 36583 w 4163662"/>
              <a:gd name="connsiteY124" fmla="*/ 948952 h 3716538"/>
              <a:gd name="connsiteX125" fmla="*/ 60443 w 4163662"/>
              <a:gd name="connsiteY125" fmla="*/ 899646 h 3716538"/>
              <a:gd name="connsiteX126" fmla="*/ 87483 w 4163662"/>
              <a:gd name="connsiteY126" fmla="*/ 853518 h 3716538"/>
              <a:gd name="connsiteX127" fmla="*/ 116112 w 4163662"/>
              <a:gd name="connsiteY127" fmla="*/ 805802 h 3716538"/>
              <a:gd name="connsiteX128" fmla="*/ 143153 w 4163662"/>
              <a:gd name="connsiteY128" fmla="*/ 758084 h 3716538"/>
              <a:gd name="connsiteX129" fmla="*/ 167011 w 4163662"/>
              <a:gd name="connsiteY129" fmla="*/ 710368 h 3716538"/>
              <a:gd name="connsiteX130" fmla="*/ 186098 w 4163662"/>
              <a:gd name="connsiteY130" fmla="*/ 664240 h 3716538"/>
              <a:gd name="connsiteX131" fmla="*/ 198823 w 4163662"/>
              <a:gd name="connsiteY131" fmla="*/ 614933 h 3716538"/>
              <a:gd name="connsiteX132" fmla="*/ 205186 w 4163662"/>
              <a:gd name="connsiteY132" fmla="*/ 565626 h 3716538"/>
              <a:gd name="connsiteX133" fmla="*/ 205186 w 4163662"/>
              <a:gd name="connsiteY133" fmla="*/ 513138 h 3716538"/>
              <a:gd name="connsiteX134" fmla="*/ 202004 w 4163662"/>
              <a:gd name="connsiteY134" fmla="*/ 459058 h 3716538"/>
              <a:gd name="connsiteX135" fmla="*/ 195640 w 4163662"/>
              <a:gd name="connsiteY135" fmla="*/ 404979 h 3716538"/>
              <a:gd name="connsiteX136" fmla="*/ 187688 w 4163662"/>
              <a:gd name="connsiteY136" fmla="*/ 350899 h 3716538"/>
              <a:gd name="connsiteX137" fmla="*/ 181326 w 4163662"/>
              <a:gd name="connsiteY137" fmla="*/ 296820 h 3716538"/>
              <a:gd name="connsiteX138" fmla="*/ 176554 w 4163662"/>
              <a:gd name="connsiteY138" fmla="*/ 242741 h 3716538"/>
              <a:gd name="connsiteX139" fmla="*/ 178145 w 4163662"/>
              <a:gd name="connsiteY139" fmla="*/ 191843 h 3716538"/>
              <a:gd name="connsiteX140" fmla="*/ 184508 w 4163662"/>
              <a:gd name="connsiteY140" fmla="*/ 142536 h 3716538"/>
              <a:gd name="connsiteX141" fmla="*/ 198823 w 4163662"/>
              <a:gd name="connsiteY141" fmla="*/ 94818 h 3716538"/>
              <a:gd name="connsiteX142" fmla="*/ 219500 w 4163662"/>
              <a:gd name="connsiteY142" fmla="*/ 55055 h 3716538"/>
              <a:gd name="connsiteX143" fmla="*/ 246539 w 4163662"/>
              <a:gd name="connsiteY143" fmla="*/ 16881 h 3716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163662" h="3716538">
                <a:moveTo>
                  <a:pt x="262616" y="0"/>
                </a:moveTo>
                <a:lnTo>
                  <a:pt x="4163662" y="0"/>
                </a:lnTo>
                <a:lnTo>
                  <a:pt x="4163662" y="3079653"/>
                </a:lnTo>
                <a:lnTo>
                  <a:pt x="4124349" y="3091447"/>
                </a:lnTo>
                <a:lnTo>
                  <a:pt x="4078224" y="3107352"/>
                </a:lnTo>
                <a:lnTo>
                  <a:pt x="4035278" y="3126440"/>
                </a:lnTo>
                <a:lnTo>
                  <a:pt x="3995515" y="3148706"/>
                </a:lnTo>
                <a:lnTo>
                  <a:pt x="3960521" y="3177336"/>
                </a:lnTo>
                <a:lnTo>
                  <a:pt x="3923938" y="3209149"/>
                </a:lnTo>
                <a:lnTo>
                  <a:pt x="3892126" y="3245731"/>
                </a:lnTo>
                <a:lnTo>
                  <a:pt x="3861906" y="3283905"/>
                </a:lnTo>
                <a:lnTo>
                  <a:pt x="3831684" y="3323668"/>
                </a:lnTo>
                <a:lnTo>
                  <a:pt x="3801464" y="3363433"/>
                </a:lnTo>
                <a:lnTo>
                  <a:pt x="3771243" y="3401607"/>
                </a:lnTo>
                <a:lnTo>
                  <a:pt x="3737841" y="3438189"/>
                </a:lnTo>
                <a:lnTo>
                  <a:pt x="3704438" y="3470000"/>
                </a:lnTo>
                <a:lnTo>
                  <a:pt x="3666266" y="3497040"/>
                </a:lnTo>
                <a:lnTo>
                  <a:pt x="3626502" y="3517718"/>
                </a:lnTo>
                <a:lnTo>
                  <a:pt x="3578783" y="3532034"/>
                </a:lnTo>
                <a:lnTo>
                  <a:pt x="3529475" y="3538396"/>
                </a:lnTo>
                <a:lnTo>
                  <a:pt x="3478578" y="3539986"/>
                </a:lnTo>
                <a:lnTo>
                  <a:pt x="3424498" y="3535214"/>
                </a:lnTo>
                <a:lnTo>
                  <a:pt x="3370419" y="3528852"/>
                </a:lnTo>
                <a:lnTo>
                  <a:pt x="3316339" y="3520898"/>
                </a:lnTo>
                <a:lnTo>
                  <a:pt x="3262260" y="3514538"/>
                </a:lnTo>
                <a:lnTo>
                  <a:pt x="3208180" y="3511356"/>
                </a:lnTo>
                <a:lnTo>
                  <a:pt x="3155691" y="3511356"/>
                </a:lnTo>
                <a:lnTo>
                  <a:pt x="3106385" y="3517718"/>
                </a:lnTo>
                <a:lnTo>
                  <a:pt x="3055486" y="3530443"/>
                </a:lnTo>
                <a:lnTo>
                  <a:pt x="3009359" y="3549529"/>
                </a:lnTo>
                <a:lnTo>
                  <a:pt x="2961643" y="3574979"/>
                </a:lnTo>
                <a:lnTo>
                  <a:pt x="2913926" y="3600429"/>
                </a:lnTo>
                <a:lnTo>
                  <a:pt x="2866208" y="3629057"/>
                </a:lnTo>
                <a:lnTo>
                  <a:pt x="2820080" y="3656097"/>
                </a:lnTo>
                <a:lnTo>
                  <a:pt x="2770775" y="3679956"/>
                </a:lnTo>
                <a:lnTo>
                  <a:pt x="2723057" y="3699043"/>
                </a:lnTo>
                <a:lnTo>
                  <a:pt x="2673748" y="3711768"/>
                </a:lnTo>
                <a:lnTo>
                  <a:pt x="2622852" y="3716538"/>
                </a:lnTo>
                <a:lnTo>
                  <a:pt x="2571954" y="3711768"/>
                </a:lnTo>
                <a:lnTo>
                  <a:pt x="2522645" y="3699043"/>
                </a:lnTo>
                <a:lnTo>
                  <a:pt x="2474930" y="3679956"/>
                </a:lnTo>
                <a:lnTo>
                  <a:pt x="2425622" y="3656097"/>
                </a:lnTo>
                <a:lnTo>
                  <a:pt x="2379494" y="3629057"/>
                </a:lnTo>
                <a:lnTo>
                  <a:pt x="2331777" y="3600429"/>
                </a:lnTo>
                <a:lnTo>
                  <a:pt x="2284059" y="3574979"/>
                </a:lnTo>
                <a:lnTo>
                  <a:pt x="2236344" y="3549529"/>
                </a:lnTo>
                <a:lnTo>
                  <a:pt x="2188627" y="3530443"/>
                </a:lnTo>
                <a:lnTo>
                  <a:pt x="2139319" y="3517718"/>
                </a:lnTo>
                <a:lnTo>
                  <a:pt x="2090011" y="3511356"/>
                </a:lnTo>
                <a:lnTo>
                  <a:pt x="2037520" y="3511356"/>
                </a:lnTo>
                <a:lnTo>
                  <a:pt x="1983442" y="3514538"/>
                </a:lnTo>
                <a:lnTo>
                  <a:pt x="1929363" y="3520898"/>
                </a:lnTo>
                <a:lnTo>
                  <a:pt x="1875283" y="3528852"/>
                </a:lnTo>
                <a:lnTo>
                  <a:pt x="1821202" y="3535214"/>
                </a:lnTo>
                <a:lnTo>
                  <a:pt x="1767124" y="3539986"/>
                </a:lnTo>
                <a:lnTo>
                  <a:pt x="1716227" y="3538396"/>
                </a:lnTo>
                <a:lnTo>
                  <a:pt x="1666920" y="3532034"/>
                </a:lnTo>
                <a:lnTo>
                  <a:pt x="1619202" y="3517718"/>
                </a:lnTo>
                <a:lnTo>
                  <a:pt x="1579438" y="3497040"/>
                </a:lnTo>
                <a:lnTo>
                  <a:pt x="1541263" y="3470000"/>
                </a:lnTo>
                <a:lnTo>
                  <a:pt x="1507862" y="3438189"/>
                </a:lnTo>
                <a:lnTo>
                  <a:pt x="1474459" y="3401607"/>
                </a:lnTo>
                <a:lnTo>
                  <a:pt x="1444238" y="3363433"/>
                </a:lnTo>
                <a:lnTo>
                  <a:pt x="1414018" y="3323668"/>
                </a:lnTo>
                <a:lnTo>
                  <a:pt x="1383797" y="3283905"/>
                </a:lnTo>
                <a:lnTo>
                  <a:pt x="1353577" y="3245731"/>
                </a:lnTo>
                <a:lnTo>
                  <a:pt x="1321764" y="3209149"/>
                </a:lnTo>
                <a:lnTo>
                  <a:pt x="1285181" y="3177336"/>
                </a:lnTo>
                <a:lnTo>
                  <a:pt x="1250188" y="3148706"/>
                </a:lnTo>
                <a:lnTo>
                  <a:pt x="1210424" y="3126440"/>
                </a:lnTo>
                <a:lnTo>
                  <a:pt x="1167479" y="3107352"/>
                </a:lnTo>
                <a:lnTo>
                  <a:pt x="1121353" y="3091447"/>
                </a:lnTo>
                <a:lnTo>
                  <a:pt x="1073635" y="3077132"/>
                </a:lnTo>
                <a:lnTo>
                  <a:pt x="1025919" y="3064407"/>
                </a:lnTo>
                <a:lnTo>
                  <a:pt x="976611" y="3051682"/>
                </a:lnTo>
                <a:lnTo>
                  <a:pt x="930485" y="3037367"/>
                </a:lnTo>
                <a:lnTo>
                  <a:pt x="884357" y="3021461"/>
                </a:lnTo>
                <a:lnTo>
                  <a:pt x="841414" y="3002373"/>
                </a:lnTo>
                <a:lnTo>
                  <a:pt x="803238" y="2978515"/>
                </a:lnTo>
                <a:lnTo>
                  <a:pt x="768245" y="2949885"/>
                </a:lnTo>
                <a:lnTo>
                  <a:pt x="739617" y="2914894"/>
                </a:lnTo>
                <a:lnTo>
                  <a:pt x="715758" y="2876719"/>
                </a:lnTo>
                <a:lnTo>
                  <a:pt x="696671" y="2833774"/>
                </a:lnTo>
                <a:lnTo>
                  <a:pt x="680766" y="2787648"/>
                </a:lnTo>
                <a:lnTo>
                  <a:pt x="666450" y="2741522"/>
                </a:lnTo>
                <a:lnTo>
                  <a:pt x="653726" y="2692214"/>
                </a:lnTo>
                <a:lnTo>
                  <a:pt x="641000" y="2644497"/>
                </a:lnTo>
                <a:lnTo>
                  <a:pt x="626686" y="2596780"/>
                </a:lnTo>
                <a:lnTo>
                  <a:pt x="610780" y="2550653"/>
                </a:lnTo>
                <a:lnTo>
                  <a:pt x="591692" y="2507706"/>
                </a:lnTo>
                <a:lnTo>
                  <a:pt x="569424" y="2467943"/>
                </a:lnTo>
                <a:lnTo>
                  <a:pt x="540796" y="2432951"/>
                </a:lnTo>
                <a:lnTo>
                  <a:pt x="508983" y="2396368"/>
                </a:lnTo>
                <a:lnTo>
                  <a:pt x="472400" y="2364557"/>
                </a:lnTo>
                <a:lnTo>
                  <a:pt x="432635" y="2334336"/>
                </a:lnTo>
                <a:lnTo>
                  <a:pt x="392871" y="2304116"/>
                </a:lnTo>
                <a:lnTo>
                  <a:pt x="353108" y="2273895"/>
                </a:lnTo>
                <a:lnTo>
                  <a:pt x="314933" y="2243673"/>
                </a:lnTo>
                <a:lnTo>
                  <a:pt x="278350" y="2210272"/>
                </a:lnTo>
                <a:lnTo>
                  <a:pt x="246539" y="2176871"/>
                </a:lnTo>
                <a:lnTo>
                  <a:pt x="219500" y="2138696"/>
                </a:lnTo>
                <a:lnTo>
                  <a:pt x="198823" y="2098933"/>
                </a:lnTo>
                <a:lnTo>
                  <a:pt x="184508" y="2051217"/>
                </a:lnTo>
                <a:lnTo>
                  <a:pt x="178145" y="2001909"/>
                </a:lnTo>
                <a:lnTo>
                  <a:pt x="176554" y="1951009"/>
                </a:lnTo>
                <a:lnTo>
                  <a:pt x="181326" y="1896930"/>
                </a:lnTo>
                <a:lnTo>
                  <a:pt x="187688" y="1842851"/>
                </a:lnTo>
                <a:lnTo>
                  <a:pt x="195640" y="1788771"/>
                </a:lnTo>
                <a:lnTo>
                  <a:pt x="202004" y="1734693"/>
                </a:lnTo>
                <a:lnTo>
                  <a:pt x="205186" y="1680614"/>
                </a:lnTo>
                <a:lnTo>
                  <a:pt x="205186" y="1628124"/>
                </a:lnTo>
                <a:lnTo>
                  <a:pt x="198823" y="1578818"/>
                </a:lnTo>
                <a:lnTo>
                  <a:pt x="186098" y="1529510"/>
                </a:lnTo>
                <a:lnTo>
                  <a:pt x="167011" y="1483382"/>
                </a:lnTo>
                <a:lnTo>
                  <a:pt x="143153" y="1435666"/>
                </a:lnTo>
                <a:lnTo>
                  <a:pt x="116112" y="1387950"/>
                </a:lnTo>
                <a:lnTo>
                  <a:pt x="87483" y="1340232"/>
                </a:lnTo>
                <a:lnTo>
                  <a:pt x="60443" y="1294104"/>
                </a:lnTo>
                <a:lnTo>
                  <a:pt x="36583" y="1244799"/>
                </a:lnTo>
                <a:lnTo>
                  <a:pt x="17498" y="1197081"/>
                </a:lnTo>
                <a:lnTo>
                  <a:pt x="4773" y="1147773"/>
                </a:lnTo>
                <a:lnTo>
                  <a:pt x="0" y="1096874"/>
                </a:lnTo>
                <a:lnTo>
                  <a:pt x="4773" y="1045978"/>
                </a:lnTo>
                <a:lnTo>
                  <a:pt x="17498" y="996670"/>
                </a:lnTo>
                <a:lnTo>
                  <a:pt x="36583" y="948952"/>
                </a:lnTo>
                <a:lnTo>
                  <a:pt x="60443" y="899646"/>
                </a:lnTo>
                <a:lnTo>
                  <a:pt x="87483" y="853518"/>
                </a:lnTo>
                <a:lnTo>
                  <a:pt x="116112" y="805802"/>
                </a:lnTo>
                <a:lnTo>
                  <a:pt x="143153" y="758084"/>
                </a:lnTo>
                <a:lnTo>
                  <a:pt x="167011" y="710368"/>
                </a:lnTo>
                <a:lnTo>
                  <a:pt x="186098" y="664240"/>
                </a:lnTo>
                <a:lnTo>
                  <a:pt x="198823" y="614933"/>
                </a:lnTo>
                <a:lnTo>
                  <a:pt x="205186" y="565626"/>
                </a:lnTo>
                <a:lnTo>
                  <a:pt x="205186" y="513138"/>
                </a:lnTo>
                <a:lnTo>
                  <a:pt x="202004" y="459058"/>
                </a:lnTo>
                <a:lnTo>
                  <a:pt x="195640" y="404979"/>
                </a:lnTo>
                <a:lnTo>
                  <a:pt x="187688" y="350899"/>
                </a:lnTo>
                <a:lnTo>
                  <a:pt x="181326" y="296820"/>
                </a:lnTo>
                <a:lnTo>
                  <a:pt x="176554" y="242741"/>
                </a:lnTo>
                <a:lnTo>
                  <a:pt x="178145" y="191843"/>
                </a:lnTo>
                <a:lnTo>
                  <a:pt x="184508" y="142536"/>
                </a:lnTo>
                <a:lnTo>
                  <a:pt x="198823" y="94818"/>
                </a:lnTo>
                <a:lnTo>
                  <a:pt x="219500" y="55055"/>
                </a:lnTo>
                <a:lnTo>
                  <a:pt x="246539" y="1688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760E7417-DF76-4925-99CB-2786C695A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3264" y="3933316"/>
            <a:ext cx="3348736" cy="2924683"/>
          </a:xfrm>
          <a:custGeom>
            <a:avLst/>
            <a:gdLst>
              <a:gd name="connsiteX0" fmla="*/ 2013532 w 3348736"/>
              <a:gd name="connsiteY0" fmla="*/ 0 h 2924683"/>
              <a:gd name="connsiteX1" fmla="*/ 2052605 w 3348736"/>
              <a:gd name="connsiteY1" fmla="*/ 3662 h 2924683"/>
              <a:gd name="connsiteX2" fmla="*/ 2090458 w 3348736"/>
              <a:gd name="connsiteY2" fmla="*/ 13432 h 2924683"/>
              <a:gd name="connsiteX3" fmla="*/ 2127091 w 3348736"/>
              <a:gd name="connsiteY3" fmla="*/ 28084 h 2924683"/>
              <a:gd name="connsiteX4" fmla="*/ 2164942 w 3348736"/>
              <a:gd name="connsiteY4" fmla="*/ 46400 h 2924683"/>
              <a:gd name="connsiteX5" fmla="*/ 2200354 w 3348736"/>
              <a:gd name="connsiteY5" fmla="*/ 67158 h 2924683"/>
              <a:gd name="connsiteX6" fmla="*/ 2236987 w 3348736"/>
              <a:gd name="connsiteY6" fmla="*/ 89137 h 2924683"/>
              <a:gd name="connsiteX7" fmla="*/ 2273618 w 3348736"/>
              <a:gd name="connsiteY7" fmla="*/ 108674 h 2924683"/>
              <a:gd name="connsiteX8" fmla="*/ 2310249 w 3348736"/>
              <a:gd name="connsiteY8" fmla="*/ 128211 h 2924683"/>
              <a:gd name="connsiteX9" fmla="*/ 2345660 w 3348736"/>
              <a:gd name="connsiteY9" fmla="*/ 142864 h 2924683"/>
              <a:gd name="connsiteX10" fmla="*/ 2384735 w 3348736"/>
              <a:gd name="connsiteY10" fmla="*/ 152632 h 2924683"/>
              <a:gd name="connsiteX11" fmla="*/ 2422587 w 3348736"/>
              <a:gd name="connsiteY11" fmla="*/ 157517 h 2924683"/>
              <a:gd name="connsiteX12" fmla="*/ 2462882 w 3348736"/>
              <a:gd name="connsiteY12" fmla="*/ 157517 h 2924683"/>
              <a:gd name="connsiteX13" fmla="*/ 2504398 w 3348736"/>
              <a:gd name="connsiteY13" fmla="*/ 155076 h 2924683"/>
              <a:gd name="connsiteX14" fmla="*/ 2545914 w 3348736"/>
              <a:gd name="connsiteY14" fmla="*/ 150191 h 2924683"/>
              <a:gd name="connsiteX15" fmla="*/ 2587431 w 3348736"/>
              <a:gd name="connsiteY15" fmla="*/ 144086 h 2924683"/>
              <a:gd name="connsiteX16" fmla="*/ 2628946 w 3348736"/>
              <a:gd name="connsiteY16" fmla="*/ 139201 h 2924683"/>
              <a:gd name="connsiteX17" fmla="*/ 2670463 w 3348736"/>
              <a:gd name="connsiteY17" fmla="*/ 135537 h 2924683"/>
              <a:gd name="connsiteX18" fmla="*/ 2709536 w 3348736"/>
              <a:gd name="connsiteY18" fmla="*/ 136759 h 2924683"/>
              <a:gd name="connsiteX19" fmla="*/ 2747389 w 3348736"/>
              <a:gd name="connsiteY19" fmla="*/ 141643 h 2924683"/>
              <a:gd name="connsiteX20" fmla="*/ 2784022 w 3348736"/>
              <a:gd name="connsiteY20" fmla="*/ 152632 h 2924683"/>
              <a:gd name="connsiteX21" fmla="*/ 2814549 w 3348736"/>
              <a:gd name="connsiteY21" fmla="*/ 168506 h 2924683"/>
              <a:gd name="connsiteX22" fmla="*/ 2843853 w 3348736"/>
              <a:gd name="connsiteY22" fmla="*/ 189265 h 2924683"/>
              <a:gd name="connsiteX23" fmla="*/ 2869496 w 3348736"/>
              <a:gd name="connsiteY23" fmla="*/ 213685 h 2924683"/>
              <a:gd name="connsiteX24" fmla="*/ 2895138 w 3348736"/>
              <a:gd name="connsiteY24" fmla="*/ 241769 h 2924683"/>
              <a:gd name="connsiteX25" fmla="*/ 2918338 w 3348736"/>
              <a:gd name="connsiteY25" fmla="*/ 271075 h 2924683"/>
              <a:gd name="connsiteX26" fmla="*/ 2941538 w 3348736"/>
              <a:gd name="connsiteY26" fmla="*/ 301602 h 2924683"/>
              <a:gd name="connsiteX27" fmla="*/ 2964739 w 3348736"/>
              <a:gd name="connsiteY27" fmla="*/ 332128 h 2924683"/>
              <a:gd name="connsiteX28" fmla="*/ 2987939 w 3348736"/>
              <a:gd name="connsiteY28" fmla="*/ 361433 h 2924683"/>
              <a:gd name="connsiteX29" fmla="*/ 3012361 w 3348736"/>
              <a:gd name="connsiteY29" fmla="*/ 389517 h 2924683"/>
              <a:gd name="connsiteX30" fmla="*/ 3040445 w 3348736"/>
              <a:gd name="connsiteY30" fmla="*/ 413940 h 2924683"/>
              <a:gd name="connsiteX31" fmla="*/ 3067309 w 3348736"/>
              <a:gd name="connsiteY31" fmla="*/ 435919 h 2924683"/>
              <a:gd name="connsiteX32" fmla="*/ 3097835 w 3348736"/>
              <a:gd name="connsiteY32" fmla="*/ 453013 h 2924683"/>
              <a:gd name="connsiteX33" fmla="*/ 3130804 w 3348736"/>
              <a:gd name="connsiteY33" fmla="*/ 467665 h 2924683"/>
              <a:gd name="connsiteX34" fmla="*/ 3166214 w 3348736"/>
              <a:gd name="connsiteY34" fmla="*/ 479876 h 2924683"/>
              <a:gd name="connsiteX35" fmla="*/ 3202845 w 3348736"/>
              <a:gd name="connsiteY35" fmla="*/ 490865 h 2924683"/>
              <a:gd name="connsiteX36" fmla="*/ 3239478 w 3348736"/>
              <a:gd name="connsiteY36" fmla="*/ 500634 h 2924683"/>
              <a:gd name="connsiteX37" fmla="*/ 3277331 w 3348736"/>
              <a:gd name="connsiteY37" fmla="*/ 510403 h 2924683"/>
              <a:gd name="connsiteX38" fmla="*/ 3312741 w 3348736"/>
              <a:gd name="connsiteY38" fmla="*/ 521393 h 2924683"/>
              <a:gd name="connsiteX39" fmla="*/ 3348152 w 3348736"/>
              <a:gd name="connsiteY39" fmla="*/ 533603 h 2924683"/>
              <a:gd name="connsiteX40" fmla="*/ 3348736 w 3348736"/>
              <a:gd name="connsiteY40" fmla="*/ 533862 h 2924683"/>
              <a:gd name="connsiteX41" fmla="*/ 3348736 w 3348736"/>
              <a:gd name="connsiteY41" fmla="*/ 2924683 h 2924683"/>
              <a:gd name="connsiteX42" fmla="*/ 284253 w 3348736"/>
              <a:gd name="connsiteY42" fmla="*/ 2924683 h 2924683"/>
              <a:gd name="connsiteX43" fmla="*/ 271076 w 3348736"/>
              <a:gd name="connsiteY43" fmla="*/ 2914669 h 2924683"/>
              <a:gd name="connsiteX44" fmla="*/ 241770 w 3348736"/>
              <a:gd name="connsiteY44" fmla="*/ 2891468 h 2924683"/>
              <a:gd name="connsiteX45" fmla="*/ 213686 w 3348736"/>
              <a:gd name="connsiteY45" fmla="*/ 2865827 h 2924683"/>
              <a:gd name="connsiteX46" fmla="*/ 189265 w 3348736"/>
              <a:gd name="connsiteY46" fmla="*/ 2840185 h 2924683"/>
              <a:gd name="connsiteX47" fmla="*/ 168508 w 3348736"/>
              <a:gd name="connsiteY47" fmla="*/ 2810878 h 2924683"/>
              <a:gd name="connsiteX48" fmla="*/ 152634 w 3348736"/>
              <a:gd name="connsiteY48" fmla="*/ 2780353 h 2924683"/>
              <a:gd name="connsiteX49" fmla="*/ 141644 w 3348736"/>
              <a:gd name="connsiteY49" fmla="*/ 2743722 h 2924683"/>
              <a:gd name="connsiteX50" fmla="*/ 136760 w 3348736"/>
              <a:gd name="connsiteY50" fmla="*/ 2705868 h 2924683"/>
              <a:gd name="connsiteX51" fmla="*/ 135538 w 3348736"/>
              <a:gd name="connsiteY51" fmla="*/ 2666793 h 2924683"/>
              <a:gd name="connsiteX52" fmla="*/ 139201 w 3348736"/>
              <a:gd name="connsiteY52" fmla="*/ 2625277 h 2924683"/>
              <a:gd name="connsiteX53" fmla="*/ 144086 w 3348736"/>
              <a:gd name="connsiteY53" fmla="*/ 2583762 h 2924683"/>
              <a:gd name="connsiteX54" fmla="*/ 150191 w 3348736"/>
              <a:gd name="connsiteY54" fmla="*/ 2542245 h 2924683"/>
              <a:gd name="connsiteX55" fmla="*/ 155076 w 3348736"/>
              <a:gd name="connsiteY55" fmla="*/ 2500730 h 2924683"/>
              <a:gd name="connsiteX56" fmla="*/ 157518 w 3348736"/>
              <a:gd name="connsiteY56" fmla="*/ 2459214 h 2924683"/>
              <a:gd name="connsiteX57" fmla="*/ 157518 w 3348736"/>
              <a:gd name="connsiteY57" fmla="*/ 2418918 h 2924683"/>
              <a:gd name="connsiteX58" fmla="*/ 152634 w 3348736"/>
              <a:gd name="connsiteY58" fmla="*/ 2381067 h 2924683"/>
              <a:gd name="connsiteX59" fmla="*/ 142865 w 3348736"/>
              <a:gd name="connsiteY59" fmla="*/ 2343213 h 2924683"/>
              <a:gd name="connsiteX60" fmla="*/ 128212 w 3348736"/>
              <a:gd name="connsiteY60" fmla="*/ 2307801 h 2924683"/>
              <a:gd name="connsiteX61" fmla="*/ 109897 w 3348736"/>
              <a:gd name="connsiteY61" fmla="*/ 2271170 h 2924683"/>
              <a:gd name="connsiteX62" fmla="*/ 89137 w 3348736"/>
              <a:gd name="connsiteY62" fmla="*/ 2234540 h 2924683"/>
              <a:gd name="connsiteX63" fmla="*/ 67160 w 3348736"/>
              <a:gd name="connsiteY63" fmla="*/ 2197907 h 2924683"/>
              <a:gd name="connsiteX64" fmla="*/ 46401 w 3348736"/>
              <a:gd name="connsiteY64" fmla="*/ 2162495 h 2924683"/>
              <a:gd name="connsiteX65" fmla="*/ 28084 w 3348736"/>
              <a:gd name="connsiteY65" fmla="*/ 2124644 h 2924683"/>
              <a:gd name="connsiteX66" fmla="*/ 13433 w 3348736"/>
              <a:gd name="connsiteY66" fmla="*/ 2088011 h 2924683"/>
              <a:gd name="connsiteX67" fmla="*/ 3664 w 3348736"/>
              <a:gd name="connsiteY67" fmla="*/ 2050158 h 2924683"/>
              <a:gd name="connsiteX68" fmla="*/ 0 w 3348736"/>
              <a:gd name="connsiteY68" fmla="*/ 2011084 h 2924683"/>
              <a:gd name="connsiteX69" fmla="*/ 3664 w 3348736"/>
              <a:gd name="connsiteY69" fmla="*/ 1972011 h 2924683"/>
              <a:gd name="connsiteX70" fmla="*/ 13433 w 3348736"/>
              <a:gd name="connsiteY70" fmla="*/ 1934159 h 2924683"/>
              <a:gd name="connsiteX71" fmla="*/ 28084 w 3348736"/>
              <a:gd name="connsiteY71" fmla="*/ 1897526 h 2924683"/>
              <a:gd name="connsiteX72" fmla="*/ 46401 w 3348736"/>
              <a:gd name="connsiteY72" fmla="*/ 1859674 h 2924683"/>
              <a:gd name="connsiteX73" fmla="*/ 67160 w 3348736"/>
              <a:gd name="connsiteY73" fmla="*/ 1824262 h 2924683"/>
              <a:gd name="connsiteX74" fmla="*/ 89137 w 3348736"/>
              <a:gd name="connsiteY74" fmla="*/ 1787632 h 2924683"/>
              <a:gd name="connsiteX75" fmla="*/ 109897 w 3348736"/>
              <a:gd name="connsiteY75" fmla="*/ 1750999 h 2924683"/>
              <a:gd name="connsiteX76" fmla="*/ 128212 w 3348736"/>
              <a:gd name="connsiteY76" fmla="*/ 1714368 h 2924683"/>
              <a:gd name="connsiteX77" fmla="*/ 142865 w 3348736"/>
              <a:gd name="connsiteY77" fmla="*/ 1678956 h 2924683"/>
              <a:gd name="connsiteX78" fmla="*/ 152634 w 3348736"/>
              <a:gd name="connsiteY78" fmla="*/ 1641103 h 2924683"/>
              <a:gd name="connsiteX79" fmla="*/ 157518 w 3348736"/>
              <a:gd name="connsiteY79" fmla="*/ 1603251 h 2924683"/>
              <a:gd name="connsiteX80" fmla="*/ 157518 w 3348736"/>
              <a:gd name="connsiteY80" fmla="*/ 1562957 h 2924683"/>
              <a:gd name="connsiteX81" fmla="*/ 155076 w 3348736"/>
              <a:gd name="connsiteY81" fmla="*/ 1521440 h 2924683"/>
              <a:gd name="connsiteX82" fmla="*/ 150191 w 3348736"/>
              <a:gd name="connsiteY82" fmla="*/ 1479924 h 2924683"/>
              <a:gd name="connsiteX83" fmla="*/ 144086 w 3348736"/>
              <a:gd name="connsiteY83" fmla="*/ 1438407 h 2924683"/>
              <a:gd name="connsiteX84" fmla="*/ 139201 w 3348736"/>
              <a:gd name="connsiteY84" fmla="*/ 1396892 h 2924683"/>
              <a:gd name="connsiteX85" fmla="*/ 135538 w 3348736"/>
              <a:gd name="connsiteY85" fmla="*/ 1355376 h 2924683"/>
              <a:gd name="connsiteX86" fmla="*/ 136760 w 3348736"/>
              <a:gd name="connsiteY86" fmla="*/ 1316302 h 2924683"/>
              <a:gd name="connsiteX87" fmla="*/ 141644 w 3348736"/>
              <a:gd name="connsiteY87" fmla="*/ 1278450 h 2924683"/>
              <a:gd name="connsiteX88" fmla="*/ 152634 w 3348736"/>
              <a:gd name="connsiteY88" fmla="*/ 1241817 h 2924683"/>
              <a:gd name="connsiteX89" fmla="*/ 168508 w 3348736"/>
              <a:gd name="connsiteY89" fmla="*/ 1211292 h 2924683"/>
              <a:gd name="connsiteX90" fmla="*/ 189265 w 3348736"/>
              <a:gd name="connsiteY90" fmla="*/ 1181986 h 2924683"/>
              <a:gd name="connsiteX91" fmla="*/ 213686 w 3348736"/>
              <a:gd name="connsiteY91" fmla="*/ 1156343 h 2924683"/>
              <a:gd name="connsiteX92" fmla="*/ 241770 w 3348736"/>
              <a:gd name="connsiteY92" fmla="*/ 1130702 h 2924683"/>
              <a:gd name="connsiteX93" fmla="*/ 271076 w 3348736"/>
              <a:gd name="connsiteY93" fmla="*/ 1107500 h 2924683"/>
              <a:gd name="connsiteX94" fmla="*/ 301603 w 3348736"/>
              <a:gd name="connsiteY94" fmla="*/ 1084300 h 2924683"/>
              <a:gd name="connsiteX95" fmla="*/ 332128 w 3348736"/>
              <a:gd name="connsiteY95" fmla="*/ 1061100 h 2924683"/>
              <a:gd name="connsiteX96" fmla="*/ 362656 w 3348736"/>
              <a:gd name="connsiteY96" fmla="*/ 1037900 h 2924683"/>
              <a:gd name="connsiteX97" fmla="*/ 390740 w 3348736"/>
              <a:gd name="connsiteY97" fmla="*/ 1013480 h 2924683"/>
              <a:gd name="connsiteX98" fmla="*/ 415163 w 3348736"/>
              <a:gd name="connsiteY98" fmla="*/ 985396 h 2924683"/>
              <a:gd name="connsiteX99" fmla="*/ 437140 w 3348736"/>
              <a:gd name="connsiteY99" fmla="*/ 958532 h 2924683"/>
              <a:gd name="connsiteX100" fmla="*/ 454235 w 3348736"/>
              <a:gd name="connsiteY100" fmla="*/ 928006 h 2924683"/>
              <a:gd name="connsiteX101" fmla="*/ 468888 w 3348736"/>
              <a:gd name="connsiteY101" fmla="*/ 895037 h 2924683"/>
              <a:gd name="connsiteX102" fmla="*/ 481099 w 3348736"/>
              <a:gd name="connsiteY102" fmla="*/ 859626 h 2924683"/>
              <a:gd name="connsiteX103" fmla="*/ 492088 w 3348736"/>
              <a:gd name="connsiteY103" fmla="*/ 822993 h 2924683"/>
              <a:gd name="connsiteX104" fmla="*/ 501857 w 3348736"/>
              <a:gd name="connsiteY104" fmla="*/ 786362 h 2924683"/>
              <a:gd name="connsiteX105" fmla="*/ 511626 w 3348736"/>
              <a:gd name="connsiteY105" fmla="*/ 748509 h 2924683"/>
              <a:gd name="connsiteX106" fmla="*/ 522616 w 3348736"/>
              <a:gd name="connsiteY106" fmla="*/ 713099 h 2924683"/>
              <a:gd name="connsiteX107" fmla="*/ 534826 w 3348736"/>
              <a:gd name="connsiteY107" fmla="*/ 677687 h 2924683"/>
              <a:gd name="connsiteX108" fmla="*/ 549479 w 3348736"/>
              <a:gd name="connsiteY108" fmla="*/ 644720 h 2924683"/>
              <a:gd name="connsiteX109" fmla="*/ 567795 w 3348736"/>
              <a:gd name="connsiteY109" fmla="*/ 615414 h 2924683"/>
              <a:gd name="connsiteX110" fmla="*/ 589773 w 3348736"/>
              <a:gd name="connsiteY110" fmla="*/ 588551 h 2924683"/>
              <a:gd name="connsiteX111" fmla="*/ 616636 w 3348736"/>
              <a:gd name="connsiteY111" fmla="*/ 566572 h 2924683"/>
              <a:gd name="connsiteX112" fmla="*/ 645943 w 3348736"/>
              <a:gd name="connsiteY112" fmla="*/ 548256 h 2924683"/>
              <a:gd name="connsiteX113" fmla="*/ 678910 w 3348736"/>
              <a:gd name="connsiteY113" fmla="*/ 533603 h 2924683"/>
              <a:gd name="connsiteX114" fmla="*/ 714322 w 3348736"/>
              <a:gd name="connsiteY114" fmla="*/ 521393 h 2924683"/>
              <a:gd name="connsiteX115" fmla="*/ 749733 w 3348736"/>
              <a:gd name="connsiteY115" fmla="*/ 510403 h 2924683"/>
              <a:gd name="connsiteX116" fmla="*/ 787586 w 3348736"/>
              <a:gd name="connsiteY116" fmla="*/ 500634 h 2924683"/>
              <a:gd name="connsiteX117" fmla="*/ 824217 w 3348736"/>
              <a:gd name="connsiteY117" fmla="*/ 490865 h 2924683"/>
              <a:gd name="connsiteX118" fmla="*/ 860849 w 3348736"/>
              <a:gd name="connsiteY118" fmla="*/ 479876 h 2924683"/>
              <a:gd name="connsiteX119" fmla="*/ 896260 w 3348736"/>
              <a:gd name="connsiteY119" fmla="*/ 467665 h 2924683"/>
              <a:gd name="connsiteX120" fmla="*/ 929228 w 3348736"/>
              <a:gd name="connsiteY120" fmla="*/ 453013 h 2924683"/>
              <a:gd name="connsiteX121" fmla="*/ 959755 w 3348736"/>
              <a:gd name="connsiteY121" fmla="*/ 435919 h 2924683"/>
              <a:gd name="connsiteX122" fmla="*/ 986618 w 3348736"/>
              <a:gd name="connsiteY122" fmla="*/ 413940 h 2924683"/>
              <a:gd name="connsiteX123" fmla="*/ 1014703 w 3348736"/>
              <a:gd name="connsiteY123" fmla="*/ 389517 h 2924683"/>
              <a:gd name="connsiteX124" fmla="*/ 1039125 w 3348736"/>
              <a:gd name="connsiteY124" fmla="*/ 361433 h 2924683"/>
              <a:gd name="connsiteX125" fmla="*/ 1062325 w 3348736"/>
              <a:gd name="connsiteY125" fmla="*/ 332128 h 2924683"/>
              <a:gd name="connsiteX126" fmla="*/ 1085525 w 3348736"/>
              <a:gd name="connsiteY126" fmla="*/ 301602 h 2924683"/>
              <a:gd name="connsiteX127" fmla="*/ 1108724 w 3348736"/>
              <a:gd name="connsiteY127" fmla="*/ 271075 h 2924683"/>
              <a:gd name="connsiteX128" fmla="*/ 1131924 w 3348736"/>
              <a:gd name="connsiteY128" fmla="*/ 241769 h 2924683"/>
              <a:gd name="connsiteX129" fmla="*/ 1157568 w 3348736"/>
              <a:gd name="connsiteY129" fmla="*/ 213685 h 2924683"/>
              <a:gd name="connsiteX130" fmla="*/ 1183209 w 3348736"/>
              <a:gd name="connsiteY130" fmla="*/ 189265 h 2924683"/>
              <a:gd name="connsiteX131" fmla="*/ 1212515 w 3348736"/>
              <a:gd name="connsiteY131" fmla="*/ 168506 h 2924683"/>
              <a:gd name="connsiteX132" fmla="*/ 1243042 w 3348736"/>
              <a:gd name="connsiteY132" fmla="*/ 152632 h 2924683"/>
              <a:gd name="connsiteX133" fmla="*/ 1279674 w 3348736"/>
              <a:gd name="connsiteY133" fmla="*/ 141643 h 2924683"/>
              <a:gd name="connsiteX134" fmla="*/ 1317527 w 3348736"/>
              <a:gd name="connsiteY134" fmla="*/ 136759 h 2924683"/>
              <a:gd name="connsiteX135" fmla="*/ 1356600 w 3348736"/>
              <a:gd name="connsiteY135" fmla="*/ 135537 h 2924683"/>
              <a:gd name="connsiteX136" fmla="*/ 1398115 w 3348736"/>
              <a:gd name="connsiteY136" fmla="*/ 139201 h 2924683"/>
              <a:gd name="connsiteX137" fmla="*/ 1439632 w 3348736"/>
              <a:gd name="connsiteY137" fmla="*/ 144086 h 2924683"/>
              <a:gd name="connsiteX138" fmla="*/ 1481149 w 3348736"/>
              <a:gd name="connsiteY138" fmla="*/ 150191 h 2924683"/>
              <a:gd name="connsiteX139" fmla="*/ 1522665 w 3348736"/>
              <a:gd name="connsiteY139" fmla="*/ 155076 h 2924683"/>
              <a:gd name="connsiteX140" fmla="*/ 1564180 w 3348736"/>
              <a:gd name="connsiteY140" fmla="*/ 157517 h 2924683"/>
              <a:gd name="connsiteX141" fmla="*/ 1604476 w 3348736"/>
              <a:gd name="connsiteY141" fmla="*/ 157517 h 2924683"/>
              <a:gd name="connsiteX142" fmla="*/ 1642330 w 3348736"/>
              <a:gd name="connsiteY142" fmla="*/ 152632 h 2924683"/>
              <a:gd name="connsiteX143" fmla="*/ 1680183 w 3348736"/>
              <a:gd name="connsiteY143" fmla="*/ 142864 h 2924683"/>
              <a:gd name="connsiteX144" fmla="*/ 1716814 w 3348736"/>
              <a:gd name="connsiteY144" fmla="*/ 128211 h 2924683"/>
              <a:gd name="connsiteX145" fmla="*/ 1753445 w 3348736"/>
              <a:gd name="connsiteY145" fmla="*/ 108674 h 2924683"/>
              <a:gd name="connsiteX146" fmla="*/ 1790078 w 3348736"/>
              <a:gd name="connsiteY146" fmla="*/ 89137 h 2924683"/>
              <a:gd name="connsiteX147" fmla="*/ 1826709 w 3348736"/>
              <a:gd name="connsiteY147" fmla="*/ 67158 h 2924683"/>
              <a:gd name="connsiteX148" fmla="*/ 1862121 w 3348736"/>
              <a:gd name="connsiteY148" fmla="*/ 46400 h 2924683"/>
              <a:gd name="connsiteX149" fmla="*/ 1899974 w 3348736"/>
              <a:gd name="connsiteY149" fmla="*/ 28084 h 2924683"/>
              <a:gd name="connsiteX150" fmla="*/ 1936605 w 3348736"/>
              <a:gd name="connsiteY150" fmla="*/ 13432 h 2924683"/>
              <a:gd name="connsiteX151" fmla="*/ 1974458 w 3348736"/>
              <a:gd name="connsiteY151" fmla="*/ 3662 h 2924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3348736" h="2924683">
                <a:moveTo>
                  <a:pt x="2013532" y="0"/>
                </a:moveTo>
                <a:lnTo>
                  <a:pt x="2052605" y="3662"/>
                </a:lnTo>
                <a:lnTo>
                  <a:pt x="2090458" y="13432"/>
                </a:lnTo>
                <a:lnTo>
                  <a:pt x="2127091" y="28084"/>
                </a:lnTo>
                <a:lnTo>
                  <a:pt x="2164942" y="46400"/>
                </a:lnTo>
                <a:lnTo>
                  <a:pt x="2200354" y="67158"/>
                </a:lnTo>
                <a:lnTo>
                  <a:pt x="2236987" y="89137"/>
                </a:lnTo>
                <a:lnTo>
                  <a:pt x="2273618" y="108674"/>
                </a:lnTo>
                <a:lnTo>
                  <a:pt x="2310249" y="128211"/>
                </a:lnTo>
                <a:lnTo>
                  <a:pt x="2345660" y="142864"/>
                </a:lnTo>
                <a:lnTo>
                  <a:pt x="2384735" y="152632"/>
                </a:lnTo>
                <a:lnTo>
                  <a:pt x="2422587" y="157517"/>
                </a:lnTo>
                <a:lnTo>
                  <a:pt x="2462882" y="157517"/>
                </a:lnTo>
                <a:lnTo>
                  <a:pt x="2504398" y="155076"/>
                </a:lnTo>
                <a:lnTo>
                  <a:pt x="2545914" y="150191"/>
                </a:lnTo>
                <a:lnTo>
                  <a:pt x="2587431" y="144086"/>
                </a:lnTo>
                <a:lnTo>
                  <a:pt x="2628946" y="139201"/>
                </a:lnTo>
                <a:lnTo>
                  <a:pt x="2670463" y="135537"/>
                </a:lnTo>
                <a:lnTo>
                  <a:pt x="2709536" y="136759"/>
                </a:lnTo>
                <a:lnTo>
                  <a:pt x="2747389" y="141643"/>
                </a:lnTo>
                <a:lnTo>
                  <a:pt x="2784022" y="152632"/>
                </a:lnTo>
                <a:lnTo>
                  <a:pt x="2814549" y="168506"/>
                </a:lnTo>
                <a:lnTo>
                  <a:pt x="2843853" y="189265"/>
                </a:lnTo>
                <a:lnTo>
                  <a:pt x="2869496" y="213685"/>
                </a:lnTo>
                <a:lnTo>
                  <a:pt x="2895138" y="241769"/>
                </a:lnTo>
                <a:lnTo>
                  <a:pt x="2918338" y="271075"/>
                </a:lnTo>
                <a:lnTo>
                  <a:pt x="2941538" y="301602"/>
                </a:lnTo>
                <a:lnTo>
                  <a:pt x="2964739" y="332128"/>
                </a:lnTo>
                <a:lnTo>
                  <a:pt x="2987939" y="361433"/>
                </a:lnTo>
                <a:lnTo>
                  <a:pt x="3012361" y="389517"/>
                </a:lnTo>
                <a:lnTo>
                  <a:pt x="3040445" y="413940"/>
                </a:lnTo>
                <a:lnTo>
                  <a:pt x="3067309" y="435919"/>
                </a:lnTo>
                <a:lnTo>
                  <a:pt x="3097835" y="453013"/>
                </a:lnTo>
                <a:lnTo>
                  <a:pt x="3130804" y="467665"/>
                </a:lnTo>
                <a:lnTo>
                  <a:pt x="3166214" y="479876"/>
                </a:lnTo>
                <a:lnTo>
                  <a:pt x="3202845" y="490865"/>
                </a:lnTo>
                <a:lnTo>
                  <a:pt x="3239478" y="500634"/>
                </a:lnTo>
                <a:lnTo>
                  <a:pt x="3277331" y="510403"/>
                </a:lnTo>
                <a:lnTo>
                  <a:pt x="3312741" y="521393"/>
                </a:lnTo>
                <a:lnTo>
                  <a:pt x="3348152" y="533603"/>
                </a:lnTo>
                <a:lnTo>
                  <a:pt x="3348736" y="533862"/>
                </a:lnTo>
                <a:lnTo>
                  <a:pt x="3348736" y="2924683"/>
                </a:lnTo>
                <a:lnTo>
                  <a:pt x="284253" y="2924683"/>
                </a:lnTo>
                <a:lnTo>
                  <a:pt x="271076" y="2914669"/>
                </a:lnTo>
                <a:lnTo>
                  <a:pt x="241770" y="2891468"/>
                </a:lnTo>
                <a:lnTo>
                  <a:pt x="213686" y="2865827"/>
                </a:lnTo>
                <a:lnTo>
                  <a:pt x="189265" y="2840185"/>
                </a:lnTo>
                <a:lnTo>
                  <a:pt x="168508" y="2810878"/>
                </a:lnTo>
                <a:lnTo>
                  <a:pt x="152634" y="2780353"/>
                </a:lnTo>
                <a:lnTo>
                  <a:pt x="141644" y="2743722"/>
                </a:lnTo>
                <a:lnTo>
                  <a:pt x="136760" y="2705868"/>
                </a:lnTo>
                <a:lnTo>
                  <a:pt x="135538" y="2666793"/>
                </a:lnTo>
                <a:lnTo>
                  <a:pt x="139201" y="2625277"/>
                </a:lnTo>
                <a:lnTo>
                  <a:pt x="144086" y="2583762"/>
                </a:lnTo>
                <a:lnTo>
                  <a:pt x="150191" y="2542245"/>
                </a:lnTo>
                <a:lnTo>
                  <a:pt x="155076" y="2500730"/>
                </a:lnTo>
                <a:lnTo>
                  <a:pt x="157518" y="2459214"/>
                </a:lnTo>
                <a:lnTo>
                  <a:pt x="157518" y="2418918"/>
                </a:lnTo>
                <a:lnTo>
                  <a:pt x="152634" y="2381067"/>
                </a:lnTo>
                <a:lnTo>
                  <a:pt x="142865" y="2343213"/>
                </a:lnTo>
                <a:lnTo>
                  <a:pt x="128212" y="2307801"/>
                </a:lnTo>
                <a:lnTo>
                  <a:pt x="109897" y="2271170"/>
                </a:lnTo>
                <a:lnTo>
                  <a:pt x="89137" y="2234540"/>
                </a:lnTo>
                <a:lnTo>
                  <a:pt x="67160" y="2197907"/>
                </a:lnTo>
                <a:lnTo>
                  <a:pt x="46401" y="2162495"/>
                </a:lnTo>
                <a:lnTo>
                  <a:pt x="28084" y="2124644"/>
                </a:lnTo>
                <a:lnTo>
                  <a:pt x="13433" y="2088011"/>
                </a:lnTo>
                <a:lnTo>
                  <a:pt x="3664" y="2050158"/>
                </a:lnTo>
                <a:lnTo>
                  <a:pt x="0" y="2011084"/>
                </a:lnTo>
                <a:lnTo>
                  <a:pt x="3664" y="1972011"/>
                </a:lnTo>
                <a:lnTo>
                  <a:pt x="13433" y="1934159"/>
                </a:lnTo>
                <a:lnTo>
                  <a:pt x="28084" y="1897526"/>
                </a:lnTo>
                <a:lnTo>
                  <a:pt x="46401" y="1859674"/>
                </a:lnTo>
                <a:lnTo>
                  <a:pt x="67160" y="1824262"/>
                </a:lnTo>
                <a:lnTo>
                  <a:pt x="89137" y="1787632"/>
                </a:lnTo>
                <a:lnTo>
                  <a:pt x="109897" y="1750999"/>
                </a:lnTo>
                <a:lnTo>
                  <a:pt x="128212" y="1714368"/>
                </a:lnTo>
                <a:lnTo>
                  <a:pt x="142865" y="1678956"/>
                </a:lnTo>
                <a:lnTo>
                  <a:pt x="152634" y="1641103"/>
                </a:lnTo>
                <a:lnTo>
                  <a:pt x="157518" y="1603251"/>
                </a:lnTo>
                <a:lnTo>
                  <a:pt x="157518" y="1562957"/>
                </a:lnTo>
                <a:lnTo>
                  <a:pt x="155076" y="1521440"/>
                </a:lnTo>
                <a:lnTo>
                  <a:pt x="150191" y="1479924"/>
                </a:lnTo>
                <a:lnTo>
                  <a:pt x="144086" y="1438407"/>
                </a:lnTo>
                <a:lnTo>
                  <a:pt x="139201" y="1396892"/>
                </a:lnTo>
                <a:lnTo>
                  <a:pt x="135538" y="1355376"/>
                </a:lnTo>
                <a:lnTo>
                  <a:pt x="136760" y="1316302"/>
                </a:lnTo>
                <a:lnTo>
                  <a:pt x="141644" y="1278450"/>
                </a:lnTo>
                <a:lnTo>
                  <a:pt x="152634" y="1241817"/>
                </a:lnTo>
                <a:lnTo>
                  <a:pt x="168508" y="1211292"/>
                </a:lnTo>
                <a:lnTo>
                  <a:pt x="189265" y="1181986"/>
                </a:lnTo>
                <a:lnTo>
                  <a:pt x="213686" y="1156343"/>
                </a:lnTo>
                <a:lnTo>
                  <a:pt x="241770" y="1130702"/>
                </a:lnTo>
                <a:lnTo>
                  <a:pt x="271076" y="1107500"/>
                </a:lnTo>
                <a:lnTo>
                  <a:pt x="301603" y="1084300"/>
                </a:lnTo>
                <a:lnTo>
                  <a:pt x="332128" y="1061100"/>
                </a:lnTo>
                <a:lnTo>
                  <a:pt x="362656" y="1037900"/>
                </a:lnTo>
                <a:lnTo>
                  <a:pt x="390740" y="1013480"/>
                </a:lnTo>
                <a:lnTo>
                  <a:pt x="415163" y="985396"/>
                </a:lnTo>
                <a:lnTo>
                  <a:pt x="437140" y="958532"/>
                </a:lnTo>
                <a:lnTo>
                  <a:pt x="454235" y="928006"/>
                </a:lnTo>
                <a:lnTo>
                  <a:pt x="468888" y="895037"/>
                </a:lnTo>
                <a:lnTo>
                  <a:pt x="481099" y="859626"/>
                </a:lnTo>
                <a:lnTo>
                  <a:pt x="492088" y="822993"/>
                </a:lnTo>
                <a:lnTo>
                  <a:pt x="501857" y="786362"/>
                </a:lnTo>
                <a:lnTo>
                  <a:pt x="511626" y="748509"/>
                </a:lnTo>
                <a:lnTo>
                  <a:pt x="522616" y="713099"/>
                </a:lnTo>
                <a:lnTo>
                  <a:pt x="534826" y="677687"/>
                </a:lnTo>
                <a:lnTo>
                  <a:pt x="549479" y="644720"/>
                </a:lnTo>
                <a:lnTo>
                  <a:pt x="567795" y="615414"/>
                </a:lnTo>
                <a:lnTo>
                  <a:pt x="589773" y="588551"/>
                </a:lnTo>
                <a:lnTo>
                  <a:pt x="616636" y="566572"/>
                </a:lnTo>
                <a:lnTo>
                  <a:pt x="645943" y="548256"/>
                </a:lnTo>
                <a:lnTo>
                  <a:pt x="678910" y="533603"/>
                </a:lnTo>
                <a:lnTo>
                  <a:pt x="714322" y="521393"/>
                </a:lnTo>
                <a:lnTo>
                  <a:pt x="749733" y="510403"/>
                </a:lnTo>
                <a:lnTo>
                  <a:pt x="787586" y="500634"/>
                </a:lnTo>
                <a:lnTo>
                  <a:pt x="824217" y="490865"/>
                </a:lnTo>
                <a:lnTo>
                  <a:pt x="860849" y="479876"/>
                </a:lnTo>
                <a:lnTo>
                  <a:pt x="896260" y="467665"/>
                </a:lnTo>
                <a:lnTo>
                  <a:pt x="929228" y="453013"/>
                </a:lnTo>
                <a:lnTo>
                  <a:pt x="959755" y="435919"/>
                </a:lnTo>
                <a:lnTo>
                  <a:pt x="986618" y="413940"/>
                </a:lnTo>
                <a:lnTo>
                  <a:pt x="1014703" y="389517"/>
                </a:lnTo>
                <a:lnTo>
                  <a:pt x="1039125" y="361433"/>
                </a:lnTo>
                <a:lnTo>
                  <a:pt x="1062325" y="332128"/>
                </a:lnTo>
                <a:lnTo>
                  <a:pt x="1085525" y="301602"/>
                </a:lnTo>
                <a:lnTo>
                  <a:pt x="1108724" y="271075"/>
                </a:lnTo>
                <a:lnTo>
                  <a:pt x="1131924" y="241769"/>
                </a:lnTo>
                <a:lnTo>
                  <a:pt x="1157568" y="213685"/>
                </a:lnTo>
                <a:lnTo>
                  <a:pt x="1183209" y="189265"/>
                </a:lnTo>
                <a:lnTo>
                  <a:pt x="1212515" y="168506"/>
                </a:lnTo>
                <a:lnTo>
                  <a:pt x="1243042" y="152632"/>
                </a:lnTo>
                <a:lnTo>
                  <a:pt x="1279674" y="141643"/>
                </a:lnTo>
                <a:lnTo>
                  <a:pt x="1317527" y="136759"/>
                </a:lnTo>
                <a:lnTo>
                  <a:pt x="1356600" y="135537"/>
                </a:lnTo>
                <a:lnTo>
                  <a:pt x="1398115" y="139201"/>
                </a:lnTo>
                <a:lnTo>
                  <a:pt x="1439632" y="144086"/>
                </a:lnTo>
                <a:lnTo>
                  <a:pt x="1481149" y="150191"/>
                </a:lnTo>
                <a:lnTo>
                  <a:pt x="1522665" y="155076"/>
                </a:lnTo>
                <a:lnTo>
                  <a:pt x="1564180" y="157517"/>
                </a:lnTo>
                <a:lnTo>
                  <a:pt x="1604476" y="157517"/>
                </a:lnTo>
                <a:lnTo>
                  <a:pt x="1642330" y="152632"/>
                </a:lnTo>
                <a:lnTo>
                  <a:pt x="1680183" y="142864"/>
                </a:lnTo>
                <a:lnTo>
                  <a:pt x="1716814" y="128211"/>
                </a:lnTo>
                <a:lnTo>
                  <a:pt x="1753445" y="108674"/>
                </a:lnTo>
                <a:lnTo>
                  <a:pt x="1790078" y="89137"/>
                </a:lnTo>
                <a:lnTo>
                  <a:pt x="1826709" y="67158"/>
                </a:lnTo>
                <a:lnTo>
                  <a:pt x="1862121" y="46400"/>
                </a:lnTo>
                <a:lnTo>
                  <a:pt x="1899974" y="28084"/>
                </a:lnTo>
                <a:lnTo>
                  <a:pt x="1936605" y="13432"/>
                </a:lnTo>
                <a:lnTo>
                  <a:pt x="1974458" y="366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54" name="Picture 6" descr="Resultado de imagen para teclas escape">
            <a:extLst>
              <a:ext uri="{FF2B5EF4-FFF2-40B4-BE49-F238E27FC236}">
                <a16:creationId xmlns:a16="http://schemas.microsoft.com/office/drawing/2014/main" id="{2660D436-855F-4F8B-93A9-AFF16E271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2" b="6"/>
          <a:stretch/>
        </p:blipFill>
        <p:spPr bwMode="auto">
          <a:xfrm>
            <a:off x="5888384" y="2651760"/>
            <a:ext cx="2990398" cy="2986796"/>
          </a:xfrm>
          <a:custGeom>
            <a:avLst/>
            <a:gdLst>
              <a:gd name="connsiteX0" fmla="*/ 1445800 w 2891598"/>
              <a:gd name="connsiteY0" fmla="*/ 0 h 2888118"/>
              <a:gd name="connsiteX1" fmla="*/ 1473855 w 2891598"/>
              <a:gd name="connsiteY1" fmla="*/ 2630 h 2888118"/>
              <a:gd name="connsiteX2" fmla="*/ 1501036 w 2891598"/>
              <a:gd name="connsiteY2" fmla="*/ 9644 h 2888118"/>
              <a:gd name="connsiteX3" fmla="*/ 1527340 w 2891598"/>
              <a:gd name="connsiteY3" fmla="*/ 20166 h 2888118"/>
              <a:gd name="connsiteX4" fmla="*/ 1554518 w 2891598"/>
              <a:gd name="connsiteY4" fmla="*/ 33318 h 2888118"/>
              <a:gd name="connsiteX5" fmla="*/ 1579946 w 2891598"/>
              <a:gd name="connsiteY5" fmla="*/ 48224 h 2888118"/>
              <a:gd name="connsiteX6" fmla="*/ 1606250 w 2891598"/>
              <a:gd name="connsiteY6" fmla="*/ 64005 h 2888118"/>
              <a:gd name="connsiteX7" fmla="*/ 1632552 w 2891598"/>
              <a:gd name="connsiteY7" fmla="*/ 78033 h 2888118"/>
              <a:gd name="connsiteX8" fmla="*/ 1658855 w 2891598"/>
              <a:gd name="connsiteY8" fmla="*/ 92063 h 2888118"/>
              <a:gd name="connsiteX9" fmla="*/ 1684282 w 2891598"/>
              <a:gd name="connsiteY9" fmla="*/ 102583 h 2888118"/>
              <a:gd name="connsiteX10" fmla="*/ 1712338 w 2891598"/>
              <a:gd name="connsiteY10" fmla="*/ 109598 h 2888118"/>
              <a:gd name="connsiteX11" fmla="*/ 1739518 w 2891598"/>
              <a:gd name="connsiteY11" fmla="*/ 113105 h 2888118"/>
              <a:gd name="connsiteX12" fmla="*/ 1768452 w 2891598"/>
              <a:gd name="connsiteY12" fmla="*/ 113105 h 2888118"/>
              <a:gd name="connsiteX13" fmla="*/ 1798262 w 2891598"/>
              <a:gd name="connsiteY13" fmla="*/ 111352 h 2888118"/>
              <a:gd name="connsiteX14" fmla="*/ 1828072 w 2891598"/>
              <a:gd name="connsiteY14" fmla="*/ 107844 h 2888118"/>
              <a:gd name="connsiteX15" fmla="*/ 1857883 w 2891598"/>
              <a:gd name="connsiteY15" fmla="*/ 103461 h 2888118"/>
              <a:gd name="connsiteX16" fmla="*/ 1887693 w 2891598"/>
              <a:gd name="connsiteY16" fmla="*/ 99954 h 2888118"/>
              <a:gd name="connsiteX17" fmla="*/ 1917504 w 2891598"/>
              <a:gd name="connsiteY17" fmla="*/ 97323 h 2888118"/>
              <a:gd name="connsiteX18" fmla="*/ 1945560 w 2891598"/>
              <a:gd name="connsiteY18" fmla="*/ 98199 h 2888118"/>
              <a:gd name="connsiteX19" fmla="*/ 1972740 w 2891598"/>
              <a:gd name="connsiteY19" fmla="*/ 101707 h 2888118"/>
              <a:gd name="connsiteX20" fmla="*/ 1999043 w 2891598"/>
              <a:gd name="connsiteY20" fmla="*/ 109598 h 2888118"/>
              <a:gd name="connsiteX21" fmla="*/ 2020963 w 2891598"/>
              <a:gd name="connsiteY21" fmla="*/ 120996 h 2888118"/>
              <a:gd name="connsiteX22" fmla="*/ 2042004 w 2891598"/>
              <a:gd name="connsiteY22" fmla="*/ 135902 h 2888118"/>
              <a:gd name="connsiteX23" fmla="*/ 2060417 w 2891598"/>
              <a:gd name="connsiteY23" fmla="*/ 153437 h 2888118"/>
              <a:gd name="connsiteX24" fmla="*/ 2078829 w 2891598"/>
              <a:gd name="connsiteY24" fmla="*/ 173603 h 2888118"/>
              <a:gd name="connsiteX25" fmla="*/ 2095489 w 2891598"/>
              <a:gd name="connsiteY25" fmla="*/ 194645 h 2888118"/>
              <a:gd name="connsiteX26" fmla="*/ 2112147 w 2891598"/>
              <a:gd name="connsiteY26" fmla="*/ 216565 h 2888118"/>
              <a:gd name="connsiteX27" fmla="*/ 2128805 w 2891598"/>
              <a:gd name="connsiteY27" fmla="*/ 238484 h 2888118"/>
              <a:gd name="connsiteX28" fmla="*/ 2145463 w 2891598"/>
              <a:gd name="connsiteY28" fmla="*/ 259528 h 2888118"/>
              <a:gd name="connsiteX29" fmla="*/ 2163000 w 2891598"/>
              <a:gd name="connsiteY29" fmla="*/ 279693 h 2888118"/>
              <a:gd name="connsiteX30" fmla="*/ 2183166 w 2891598"/>
              <a:gd name="connsiteY30" fmla="*/ 297229 h 2888118"/>
              <a:gd name="connsiteX31" fmla="*/ 2202455 w 2891598"/>
              <a:gd name="connsiteY31" fmla="*/ 313012 h 2888118"/>
              <a:gd name="connsiteX32" fmla="*/ 2224374 w 2891598"/>
              <a:gd name="connsiteY32" fmla="*/ 325286 h 2888118"/>
              <a:gd name="connsiteX33" fmla="*/ 2248047 w 2891598"/>
              <a:gd name="connsiteY33" fmla="*/ 335808 h 2888118"/>
              <a:gd name="connsiteX34" fmla="*/ 2273473 w 2891598"/>
              <a:gd name="connsiteY34" fmla="*/ 344575 h 2888118"/>
              <a:gd name="connsiteX35" fmla="*/ 2299776 w 2891598"/>
              <a:gd name="connsiteY35" fmla="*/ 352466 h 2888118"/>
              <a:gd name="connsiteX36" fmla="*/ 2326079 w 2891598"/>
              <a:gd name="connsiteY36" fmla="*/ 359480 h 2888118"/>
              <a:gd name="connsiteX37" fmla="*/ 2353259 w 2891598"/>
              <a:gd name="connsiteY37" fmla="*/ 366495 h 2888118"/>
              <a:gd name="connsiteX38" fmla="*/ 2378686 w 2891598"/>
              <a:gd name="connsiteY38" fmla="*/ 374386 h 2888118"/>
              <a:gd name="connsiteX39" fmla="*/ 2404111 w 2891598"/>
              <a:gd name="connsiteY39" fmla="*/ 383153 h 2888118"/>
              <a:gd name="connsiteX40" fmla="*/ 2427785 w 2891598"/>
              <a:gd name="connsiteY40" fmla="*/ 393675 h 2888118"/>
              <a:gd name="connsiteX41" fmla="*/ 2448828 w 2891598"/>
              <a:gd name="connsiteY41" fmla="*/ 406827 h 2888118"/>
              <a:gd name="connsiteX42" fmla="*/ 2468117 w 2891598"/>
              <a:gd name="connsiteY42" fmla="*/ 422609 h 2888118"/>
              <a:gd name="connsiteX43" fmla="*/ 2483898 w 2891598"/>
              <a:gd name="connsiteY43" fmla="*/ 441899 h 2888118"/>
              <a:gd name="connsiteX44" fmla="*/ 2497050 w 2891598"/>
              <a:gd name="connsiteY44" fmla="*/ 462941 h 2888118"/>
              <a:gd name="connsiteX45" fmla="*/ 2507571 w 2891598"/>
              <a:gd name="connsiteY45" fmla="*/ 486613 h 2888118"/>
              <a:gd name="connsiteX46" fmla="*/ 2516339 w 2891598"/>
              <a:gd name="connsiteY46" fmla="*/ 512041 h 2888118"/>
              <a:gd name="connsiteX47" fmla="*/ 2524229 w 2891598"/>
              <a:gd name="connsiteY47" fmla="*/ 537467 h 2888118"/>
              <a:gd name="connsiteX48" fmla="*/ 2531245 w 2891598"/>
              <a:gd name="connsiteY48" fmla="*/ 564648 h 2888118"/>
              <a:gd name="connsiteX49" fmla="*/ 2538259 w 2891598"/>
              <a:gd name="connsiteY49" fmla="*/ 590950 h 2888118"/>
              <a:gd name="connsiteX50" fmla="*/ 2546149 w 2891598"/>
              <a:gd name="connsiteY50" fmla="*/ 617254 h 2888118"/>
              <a:gd name="connsiteX51" fmla="*/ 2554917 w 2891598"/>
              <a:gd name="connsiteY51" fmla="*/ 642682 h 2888118"/>
              <a:gd name="connsiteX52" fmla="*/ 2565438 w 2891598"/>
              <a:gd name="connsiteY52" fmla="*/ 666354 h 2888118"/>
              <a:gd name="connsiteX53" fmla="*/ 2577714 w 2891598"/>
              <a:gd name="connsiteY53" fmla="*/ 688273 h 2888118"/>
              <a:gd name="connsiteX54" fmla="*/ 2593495 w 2891598"/>
              <a:gd name="connsiteY54" fmla="*/ 707564 h 2888118"/>
              <a:gd name="connsiteX55" fmla="*/ 2611030 w 2891598"/>
              <a:gd name="connsiteY55" fmla="*/ 727729 h 2888118"/>
              <a:gd name="connsiteX56" fmla="*/ 2631196 w 2891598"/>
              <a:gd name="connsiteY56" fmla="*/ 745264 h 2888118"/>
              <a:gd name="connsiteX57" fmla="*/ 2652239 w 2891598"/>
              <a:gd name="connsiteY57" fmla="*/ 761923 h 2888118"/>
              <a:gd name="connsiteX58" fmla="*/ 2675035 w 2891598"/>
              <a:gd name="connsiteY58" fmla="*/ 778582 h 2888118"/>
              <a:gd name="connsiteX59" fmla="*/ 2696954 w 2891598"/>
              <a:gd name="connsiteY59" fmla="*/ 795241 h 2888118"/>
              <a:gd name="connsiteX60" fmla="*/ 2717996 w 2891598"/>
              <a:gd name="connsiteY60" fmla="*/ 811900 h 2888118"/>
              <a:gd name="connsiteX61" fmla="*/ 2738161 w 2891598"/>
              <a:gd name="connsiteY61" fmla="*/ 830313 h 2888118"/>
              <a:gd name="connsiteX62" fmla="*/ 2755698 w 2891598"/>
              <a:gd name="connsiteY62" fmla="*/ 848725 h 2888118"/>
              <a:gd name="connsiteX63" fmla="*/ 2770603 w 2891598"/>
              <a:gd name="connsiteY63" fmla="*/ 869768 h 2888118"/>
              <a:gd name="connsiteX64" fmla="*/ 2782002 w 2891598"/>
              <a:gd name="connsiteY64" fmla="*/ 891687 h 2888118"/>
              <a:gd name="connsiteX65" fmla="*/ 2789892 w 2891598"/>
              <a:gd name="connsiteY65" fmla="*/ 917991 h 2888118"/>
              <a:gd name="connsiteX66" fmla="*/ 2793399 w 2891598"/>
              <a:gd name="connsiteY66" fmla="*/ 945171 h 2888118"/>
              <a:gd name="connsiteX67" fmla="*/ 2794276 w 2891598"/>
              <a:gd name="connsiteY67" fmla="*/ 973229 h 2888118"/>
              <a:gd name="connsiteX68" fmla="*/ 2791646 w 2891598"/>
              <a:gd name="connsiteY68" fmla="*/ 1003038 h 2888118"/>
              <a:gd name="connsiteX69" fmla="*/ 2788138 w 2891598"/>
              <a:gd name="connsiteY69" fmla="*/ 1032848 h 2888118"/>
              <a:gd name="connsiteX70" fmla="*/ 2783755 w 2891598"/>
              <a:gd name="connsiteY70" fmla="*/ 1062659 h 2888118"/>
              <a:gd name="connsiteX71" fmla="*/ 2780247 w 2891598"/>
              <a:gd name="connsiteY71" fmla="*/ 1092470 h 2888118"/>
              <a:gd name="connsiteX72" fmla="*/ 2778495 w 2891598"/>
              <a:gd name="connsiteY72" fmla="*/ 1122281 h 2888118"/>
              <a:gd name="connsiteX73" fmla="*/ 2778495 w 2891598"/>
              <a:gd name="connsiteY73" fmla="*/ 1151214 h 2888118"/>
              <a:gd name="connsiteX74" fmla="*/ 2782002 w 2891598"/>
              <a:gd name="connsiteY74" fmla="*/ 1178394 h 2888118"/>
              <a:gd name="connsiteX75" fmla="*/ 2789015 w 2891598"/>
              <a:gd name="connsiteY75" fmla="*/ 1205574 h 2888118"/>
              <a:gd name="connsiteX76" fmla="*/ 2799536 w 2891598"/>
              <a:gd name="connsiteY76" fmla="*/ 1231002 h 2888118"/>
              <a:gd name="connsiteX77" fmla="*/ 2813566 w 2891598"/>
              <a:gd name="connsiteY77" fmla="*/ 1257305 h 2888118"/>
              <a:gd name="connsiteX78" fmla="*/ 2827593 w 2891598"/>
              <a:gd name="connsiteY78" fmla="*/ 1283608 h 2888118"/>
              <a:gd name="connsiteX79" fmla="*/ 2843376 w 2891598"/>
              <a:gd name="connsiteY79" fmla="*/ 1309912 h 2888118"/>
              <a:gd name="connsiteX80" fmla="*/ 2858280 w 2891598"/>
              <a:gd name="connsiteY80" fmla="*/ 1335339 h 2888118"/>
              <a:gd name="connsiteX81" fmla="*/ 2871432 w 2891598"/>
              <a:gd name="connsiteY81" fmla="*/ 1362518 h 2888118"/>
              <a:gd name="connsiteX82" fmla="*/ 2881953 w 2891598"/>
              <a:gd name="connsiteY82" fmla="*/ 1388823 h 2888118"/>
              <a:gd name="connsiteX83" fmla="*/ 2888967 w 2891598"/>
              <a:gd name="connsiteY83" fmla="*/ 1416003 h 2888118"/>
              <a:gd name="connsiteX84" fmla="*/ 2891598 w 2891598"/>
              <a:gd name="connsiteY84" fmla="*/ 1444059 h 2888118"/>
              <a:gd name="connsiteX85" fmla="*/ 2888967 w 2891598"/>
              <a:gd name="connsiteY85" fmla="*/ 1472116 h 2888118"/>
              <a:gd name="connsiteX86" fmla="*/ 2881953 w 2891598"/>
              <a:gd name="connsiteY86" fmla="*/ 1499297 h 2888118"/>
              <a:gd name="connsiteX87" fmla="*/ 2871432 w 2891598"/>
              <a:gd name="connsiteY87" fmla="*/ 1525600 h 2888118"/>
              <a:gd name="connsiteX88" fmla="*/ 2858280 w 2891598"/>
              <a:gd name="connsiteY88" fmla="*/ 1552780 h 2888118"/>
              <a:gd name="connsiteX89" fmla="*/ 2843376 w 2891598"/>
              <a:gd name="connsiteY89" fmla="*/ 1578207 h 2888118"/>
              <a:gd name="connsiteX90" fmla="*/ 2827593 w 2891598"/>
              <a:gd name="connsiteY90" fmla="*/ 1604511 h 2888118"/>
              <a:gd name="connsiteX91" fmla="*/ 2813566 w 2891598"/>
              <a:gd name="connsiteY91" fmla="*/ 1630814 h 2888118"/>
              <a:gd name="connsiteX92" fmla="*/ 2799536 w 2891598"/>
              <a:gd name="connsiteY92" fmla="*/ 1657117 h 2888118"/>
              <a:gd name="connsiteX93" fmla="*/ 2789015 w 2891598"/>
              <a:gd name="connsiteY93" fmla="*/ 1682544 h 2888118"/>
              <a:gd name="connsiteX94" fmla="*/ 2782002 w 2891598"/>
              <a:gd name="connsiteY94" fmla="*/ 1709724 h 2888118"/>
              <a:gd name="connsiteX95" fmla="*/ 2778495 w 2891598"/>
              <a:gd name="connsiteY95" fmla="*/ 1736904 h 2888118"/>
              <a:gd name="connsiteX96" fmla="*/ 2778495 w 2891598"/>
              <a:gd name="connsiteY96" fmla="*/ 1765838 h 2888118"/>
              <a:gd name="connsiteX97" fmla="*/ 2780247 w 2891598"/>
              <a:gd name="connsiteY97" fmla="*/ 1795649 h 2888118"/>
              <a:gd name="connsiteX98" fmla="*/ 2783755 w 2891598"/>
              <a:gd name="connsiteY98" fmla="*/ 1825459 h 2888118"/>
              <a:gd name="connsiteX99" fmla="*/ 2788138 w 2891598"/>
              <a:gd name="connsiteY99" fmla="*/ 1855270 h 2888118"/>
              <a:gd name="connsiteX100" fmla="*/ 2791646 w 2891598"/>
              <a:gd name="connsiteY100" fmla="*/ 1885081 h 2888118"/>
              <a:gd name="connsiteX101" fmla="*/ 2794276 w 2891598"/>
              <a:gd name="connsiteY101" fmla="*/ 1914891 h 2888118"/>
              <a:gd name="connsiteX102" fmla="*/ 2793399 w 2891598"/>
              <a:gd name="connsiteY102" fmla="*/ 1942948 h 2888118"/>
              <a:gd name="connsiteX103" fmla="*/ 2789892 w 2891598"/>
              <a:gd name="connsiteY103" fmla="*/ 1970129 h 2888118"/>
              <a:gd name="connsiteX104" fmla="*/ 2782002 w 2891598"/>
              <a:gd name="connsiteY104" fmla="*/ 1996432 h 2888118"/>
              <a:gd name="connsiteX105" fmla="*/ 2770603 w 2891598"/>
              <a:gd name="connsiteY105" fmla="*/ 2018351 h 2888118"/>
              <a:gd name="connsiteX106" fmla="*/ 2755698 w 2891598"/>
              <a:gd name="connsiteY106" fmla="*/ 2039394 h 2888118"/>
              <a:gd name="connsiteX107" fmla="*/ 2738161 w 2891598"/>
              <a:gd name="connsiteY107" fmla="*/ 2057807 h 2888118"/>
              <a:gd name="connsiteX108" fmla="*/ 2717996 w 2891598"/>
              <a:gd name="connsiteY108" fmla="*/ 2076218 h 2888118"/>
              <a:gd name="connsiteX109" fmla="*/ 2696954 w 2891598"/>
              <a:gd name="connsiteY109" fmla="*/ 2092878 h 2888118"/>
              <a:gd name="connsiteX110" fmla="*/ 2675035 w 2891598"/>
              <a:gd name="connsiteY110" fmla="*/ 2109537 h 2888118"/>
              <a:gd name="connsiteX111" fmla="*/ 2652239 w 2891598"/>
              <a:gd name="connsiteY111" fmla="*/ 2126196 h 2888118"/>
              <a:gd name="connsiteX112" fmla="*/ 2631196 w 2891598"/>
              <a:gd name="connsiteY112" fmla="*/ 2142854 h 2888118"/>
              <a:gd name="connsiteX113" fmla="*/ 2611030 w 2891598"/>
              <a:gd name="connsiteY113" fmla="*/ 2160389 h 2888118"/>
              <a:gd name="connsiteX114" fmla="*/ 2593495 w 2891598"/>
              <a:gd name="connsiteY114" fmla="*/ 2180556 h 2888118"/>
              <a:gd name="connsiteX115" fmla="*/ 2577714 w 2891598"/>
              <a:gd name="connsiteY115" fmla="*/ 2199845 h 2888118"/>
              <a:gd name="connsiteX116" fmla="*/ 2565438 w 2891598"/>
              <a:gd name="connsiteY116" fmla="*/ 2221764 h 2888118"/>
              <a:gd name="connsiteX117" fmla="*/ 2554917 w 2891598"/>
              <a:gd name="connsiteY117" fmla="*/ 2245437 h 2888118"/>
              <a:gd name="connsiteX118" fmla="*/ 2546149 w 2891598"/>
              <a:gd name="connsiteY118" fmla="*/ 2270864 h 2888118"/>
              <a:gd name="connsiteX119" fmla="*/ 2538259 w 2891598"/>
              <a:gd name="connsiteY119" fmla="*/ 2297168 h 2888118"/>
              <a:gd name="connsiteX120" fmla="*/ 2531245 w 2891598"/>
              <a:gd name="connsiteY120" fmla="*/ 2323472 h 2888118"/>
              <a:gd name="connsiteX121" fmla="*/ 2524229 w 2891598"/>
              <a:gd name="connsiteY121" fmla="*/ 2350652 h 2888118"/>
              <a:gd name="connsiteX122" fmla="*/ 2516339 w 2891598"/>
              <a:gd name="connsiteY122" fmla="*/ 2376078 h 2888118"/>
              <a:gd name="connsiteX123" fmla="*/ 2507571 w 2891598"/>
              <a:gd name="connsiteY123" fmla="*/ 2401504 h 2888118"/>
              <a:gd name="connsiteX124" fmla="*/ 2497050 w 2891598"/>
              <a:gd name="connsiteY124" fmla="*/ 2425177 h 2888118"/>
              <a:gd name="connsiteX125" fmla="*/ 2483898 w 2891598"/>
              <a:gd name="connsiteY125" fmla="*/ 2446221 h 2888118"/>
              <a:gd name="connsiteX126" fmla="*/ 2468117 w 2891598"/>
              <a:gd name="connsiteY126" fmla="*/ 2465510 h 2888118"/>
              <a:gd name="connsiteX127" fmla="*/ 2448828 w 2891598"/>
              <a:gd name="connsiteY127" fmla="*/ 2481291 h 2888118"/>
              <a:gd name="connsiteX128" fmla="*/ 2427785 w 2891598"/>
              <a:gd name="connsiteY128" fmla="*/ 2494443 h 2888118"/>
              <a:gd name="connsiteX129" fmla="*/ 2404111 w 2891598"/>
              <a:gd name="connsiteY129" fmla="*/ 2504965 h 2888118"/>
              <a:gd name="connsiteX130" fmla="*/ 2378686 w 2891598"/>
              <a:gd name="connsiteY130" fmla="*/ 2513732 h 2888118"/>
              <a:gd name="connsiteX131" fmla="*/ 2353259 w 2891598"/>
              <a:gd name="connsiteY131" fmla="*/ 2521623 h 2888118"/>
              <a:gd name="connsiteX132" fmla="*/ 2326079 w 2891598"/>
              <a:gd name="connsiteY132" fmla="*/ 2528638 h 2888118"/>
              <a:gd name="connsiteX133" fmla="*/ 2299776 w 2891598"/>
              <a:gd name="connsiteY133" fmla="*/ 2535652 h 2888118"/>
              <a:gd name="connsiteX134" fmla="*/ 2273473 w 2891598"/>
              <a:gd name="connsiteY134" fmla="*/ 2543543 h 2888118"/>
              <a:gd name="connsiteX135" fmla="*/ 2248047 w 2891598"/>
              <a:gd name="connsiteY135" fmla="*/ 2552312 h 2888118"/>
              <a:gd name="connsiteX136" fmla="*/ 2224374 w 2891598"/>
              <a:gd name="connsiteY136" fmla="*/ 2562833 h 2888118"/>
              <a:gd name="connsiteX137" fmla="*/ 2202455 w 2891598"/>
              <a:gd name="connsiteY137" fmla="*/ 2575107 h 2888118"/>
              <a:gd name="connsiteX138" fmla="*/ 2183166 w 2891598"/>
              <a:gd name="connsiteY138" fmla="*/ 2590889 h 2888118"/>
              <a:gd name="connsiteX139" fmla="*/ 2163000 w 2891598"/>
              <a:gd name="connsiteY139" fmla="*/ 2608426 h 2888118"/>
              <a:gd name="connsiteX140" fmla="*/ 2145463 w 2891598"/>
              <a:gd name="connsiteY140" fmla="*/ 2628592 h 2888118"/>
              <a:gd name="connsiteX141" fmla="*/ 2128805 w 2891598"/>
              <a:gd name="connsiteY141" fmla="*/ 2649634 h 2888118"/>
              <a:gd name="connsiteX142" fmla="*/ 2112147 w 2891598"/>
              <a:gd name="connsiteY142" fmla="*/ 2671553 h 2888118"/>
              <a:gd name="connsiteX143" fmla="*/ 2095489 w 2891598"/>
              <a:gd name="connsiteY143" fmla="*/ 2693473 h 2888118"/>
              <a:gd name="connsiteX144" fmla="*/ 2078829 w 2891598"/>
              <a:gd name="connsiteY144" fmla="*/ 2714516 h 2888118"/>
              <a:gd name="connsiteX145" fmla="*/ 2060417 w 2891598"/>
              <a:gd name="connsiteY145" fmla="*/ 2734681 h 2888118"/>
              <a:gd name="connsiteX146" fmla="*/ 2042004 w 2891598"/>
              <a:gd name="connsiteY146" fmla="*/ 2752217 h 2888118"/>
              <a:gd name="connsiteX147" fmla="*/ 2020963 w 2891598"/>
              <a:gd name="connsiteY147" fmla="*/ 2767122 h 2888118"/>
              <a:gd name="connsiteX148" fmla="*/ 1999043 w 2891598"/>
              <a:gd name="connsiteY148" fmla="*/ 2778521 h 2888118"/>
              <a:gd name="connsiteX149" fmla="*/ 1972740 w 2891598"/>
              <a:gd name="connsiteY149" fmla="*/ 2786411 h 2888118"/>
              <a:gd name="connsiteX150" fmla="*/ 1945560 w 2891598"/>
              <a:gd name="connsiteY150" fmla="*/ 2789919 h 2888118"/>
              <a:gd name="connsiteX151" fmla="*/ 1917504 w 2891598"/>
              <a:gd name="connsiteY151" fmla="*/ 2790796 h 2888118"/>
              <a:gd name="connsiteX152" fmla="*/ 1887693 w 2891598"/>
              <a:gd name="connsiteY152" fmla="*/ 2788165 h 2888118"/>
              <a:gd name="connsiteX153" fmla="*/ 1857883 w 2891598"/>
              <a:gd name="connsiteY153" fmla="*/ 2784659 h 2888118"/>
              <a:gd name="connsiteX154" fmla="*/ 1828072 w 2891598"/>
              <a:gd name="connsiteY154" fmla="*/ 2780274 h 2888118"/>
              <a:gd name="connsiteX155" fmla="*/ 1798262 w 2891598"/>
              <a:gd name="connsiteY155" fmla="*/ 2776767 h 2888118"/>
              <a:gd name="connsiteX156" fmla="*/ 1768452 w 2891598"/>
              <a:gd name="connsiteY156" fmla="*/ 2775013 h 2888118"/>
              <a:gd name="connsiteX157" fmla="*/ 1739518 w 2891598"/>
              <a:gd name="connsiteY157" fmla="*/ 2775013 h 2888118"/>
              <a:gd name="connsiteX158" fmla="*/ 1712338 w 2891598"/>
              <a:gd name="connsiteY158" fmla="*/ 2778521 h 2888118"/>
              <a:gd name="connsiteX159" fmla="*/ 1684282 w 2891598"/>
              <a:gd name="connsiteY159" fmla="*/ 2785535 h 2888118"/>
              <a:gd name="connsiteX160" fmla="*/ 1658855 w 2891598"/>
              <a:gd name="connsiteY160" fmla="*/ 2796057 h 2888118"/>
              <a:gd name="connsiteX161" fmla="*/ 1632552 w 2891598"/>
              <a:gd name="connsiteY161" fmla="*/ 2810085 h 2888118"/>
              <a:gd name="connsiteX162" fmla="*/ 1606250 w 2891598"/>
              <a:gd name="connsiteY162" fmla="*/ 2824114 h 2888118"/>
              <a:gd name="connsiteX163" fmla="*/ 1579946 w 2891598"/>
              <a:gd name="connsiteY163" fmla="*/ 2839896 h 2888118"/>
              <a:gd name="connsiteX164" fmla="*/ 1554518 w 2891598"/>
              <a:gd name="connsiteY164" fmla="*/ 2854801 h 2888118"/>
              <a:gd name="connsiteX165" fmla="*/ 1527340 w 2891598"/>
              <a:gd name="connsiteY165" fmla="*/ 2867952 h 2888118"/>
              <a:gd name="connsiteX166" fmla="*/ 1501036 w 2891598"/>
              <a:gd name="connsiteY166" fmla="*/ 2878474 h 2888118"/>
              <a:gd name="connsiteX167" fmla="*/ 1473855 w 2891598"/>
              <a:gd name="connsiteY167" fmla="*/ 2885488 h 2888118"/>
              <a:gd name="connsiteX168" fmla="*/ 1445800 w 2891598"/>
              <a:gd name="connsiteY168" fmla="*/ 2888118 h 2888118"/>
              <a:gd name="connsiteX169" fmla="*/ 1417743 w 2891598"/>
              <a:gd name="connsiteY169" fmla="*/ 2885488 h 2888118"/>
              <a:gd name="connsiteX170" fmla="*/ 1390563 w 2891598"/>
              <a:gd name="connsiteY170" fmla="*/ 2878474 h 2888118"/>
              <a:gd name="connsiteX171" fmla="*/ 1364260 w 2891598"/>
              <a:gd name="connsiteY171" fmla="*/ 2867952 h 2888118"/>
              <a:gd name="connsiteX172" fmla="*/ 1337080 w 2891598"/>
              <a:gd name="connsiteY172" fmla="*/ 2854801 h 2888118"/>
              <a:gd name="connsiteX173" fmla="*/ 1311653 w 2891598"/>
              <a:gd name="connsiteY173" fmla="*/ 2839896 h 2888118"/>
              <a:gd name="connsiteX174" fmla="*/ 1285350 w 2891598"/>
              <a:gd name="connsiteY174" fmla="*/ 2824114 h 2888118"/>
              <a:gd name="connsiteX175" fmla="*/ 1259047 w 2891598"/>
              <a:gd name="connsiteY175" fmla="*/ 2810085 h 2888118"/>
              <a:gd name="connsiteX176" fmla="*/ 1232744 w 2891598"/>
              <a:gd name="connsiteY176" fmla="*/ 2796057 h 2888118"/>
              <a:gd name="connsiteX177" fmla="*/ 1206441 w 2891598"/>
              <a:gd name="connsiteY177" fmla="*/ 2785535 h 2888118"/>
              <a:gd name="connsiteX178" fmla="*/ 1179261 w 2891598"/>
              <a:gd name="connsiteY178" fmla="*/ 2778521 h 2888118"/>
              <a:gd name="connsiteX179" fmla="*/ 1152081 w 2891598"/>
              <a:gd name="connsiteY179" fmla="*/ 2775013 h 2888118"/>
              <a:gd name="connsiteX180" fmla="*/ 1123147 w 2891598"/>
              <a:gd name="connsiteY180" fmla="*/ 2775013 h 2888118"/>
              <a:gd name="connsiteX181" fmla="*/ 1093337 w 2891598"/>
              <a:gd name="connsiteY181" fmla="*/ 2776767 h 2888118"/>
              <a:gd name="connsiteX182" fmla="*/ 1063527 w 2891598"/>
              <a:gd name="connsiteY182" fmla="*/ 2780274 h 2888118"/>
              <a:gd name="connsiteX183" fmla="*/ 1033716 w 2891598"/>
              <a:gd name="connsiteY183" fmla="*/ 2784659 h 2888118"/>
              <a:gd name="connsiteX184" fmla="*/ 1003905 w 2891598"/>
              <a:gd name="connsiteY184" fmla="*/ 2788165 h 2888118"/>
              <a:gd name="connsiteX185" fmla="*/ 974095 w 2891598"/>
              <a:gd name="connsiteY185" fmla="*/ 2790796 h 2888118"/>
              <a:gd name="connsiteX186" fmla="*/ 946040 w 2891598"/>
              <a:gd name="connsiteY186" fmla="*/ 2789919 h 2888118"/>
              <a:gd name="connsiteX187" fmla="*/ 918859 w 2891598"/>
              <a:gd name="connsiteY187" fmla="*/ 2786411 h 2888118"/>
              <a:gd name="connsiteX188" fmla="*/ 892556 w 2891598"/>
              <a:gd name="connsiteY188" fmla="*/ 2778521 h 2888118"/>
              <a:gd name="connsiteX189" fmla="*/ 870636 w 2891598"/>
              <a:gd name="connsiteY189" fmla="*/ 2767122 h 2888118"/>
              <a:gd name="connsiteX190" fmla="*/ 849593 w 2891598"/>
              <a:gd name="connsiteY190" fmla="*/ 2752217 h 2888118"/>
              <a:gd name="connsiteX191" fmla="*/ 831181 w 2891598"/>
              <a:gd name="connsiteY191" fmla="*/ 2734681 h 2888118"/>
              <a:gd name="connsiteX192" fmla="*/ 812769 w 2891598"/>
              <a:gd name="connsiteY192" fmla="*/ 2714516 h 2888118"/>
              <a:gd name="connsiteX193" fmla="*/ 796111 w 2891598"/>
              <a:gd name="connsiteY193" fmla="*/ 2693473 h 2888118"/>
              <a:gd name="connsiteX194" fmla="*/ 779451 w 2891598"/>
              <a:gd name="connsiteY194" fmla="*/ 2671553 h 2888118"/>
              <a:gd name="connsiteX195" fmla="*/ 762793 w 2891598"/>
              <a:gd name="connsiteY195" fmla="*/ 2649634 h 2888118"/>
              <a:gd name="connsiteX196" fmla="*/ 746135 w 2891598"/>
              <a:gd name="connsiteY196" fmla="*/ 2628592 h 2888118"/>
              <a:gd name="connsiteX197" fmla="*/ 728599 w 2891598"/>
              <a:gd name="connsiteY197" fmla="*/ 2608426 h 2888118"/>
              <a:gd name="connsiteX198" fmla="*/ 708433 w 2891598"/>
              <a:gd name="connsiteY198" fmla="*/ 2590889 h 2888118"/>
              <a:gd name="connsiteX199" fmla="*/ 689144 w 2891598"/>
              <a:gd name="connsiteY199" fmla="*/ 2575107 h 2888118"/>
              <a:gd name="connsiteX200" fmla="*/ 667225 w 2891598"/>
              <a:gd name="connsiteY200" fmla="*/ 2562833 h 2888118"/>
              <a:gd name="connsiteX201" fmla="*/ 643552 w 2891598"/>
              <a:gd name="connsiteY201" fmla="*/ 2552312 h 2888118"/>
              <a:gd name="connsiteX202" fmla="*/ 618126 w 2891598"/>
              <a:gd name="connsiteY202" fmla="*/ 2543543 h 2888118"/>
              <a:gd name="connsiteX203" fmla="*/ 591822 w 2891598"/>
              <a:gd name="connsiteY203" fmla="*/ 2535652 h 2888118"/>
              <a:gd name="connsiteX204" fmla="*/ 565519 w 2891598"/>
              <a:gd name="connsiteY204" fmla="*/ 2528638 h 2888118"/>
              <a:gd name="connsiteX205" fmla="*/ 538339 w 2891598"/>
              <a:gd name="connsiteY205" fmla="*/ 2521623 h 2888118"/>
              <a:gd name="connsiteX206" fmla="*/ 512913 w 2891598"/>
              <a:gd name="connsiteY206" fmla="*/ 2513732 h 2888118"/>
              <a:gd name="connsiteX207" fmla="*/ 487486 w 2891598"/>
              <a:gd name="connsiteY207" fmla="*/ 2504965 h 2888118"/>
              <a:gd name="connsiteX208" fmla="*/ 463814 w 2891598"/>
              <a:gd name="connsiteY208" fmla="*/ 2494443 h 2888118"/>
              <a:gd name="connsiteX209" fmla="*/ 442771 w 2891598"/>
              <a:gd name="connsiteY209" fmla="*/ 2481291 h 2888118"/>
              <a:gd name="connsiteX210" fmla="*/ 423481 w 2891598"/>
              <a:gd name="connsiteY210" fmla="*/ 2465510 h 2888118"/>
              <a:gd name="connsiteX211" fmla="*/ 407701 w 2891598"/>
              <a:gd name="connsiteY211" fmla="*/ 2446221 h 2888118"/>
              <a:gd name="connsiteX212" fmla="*/ 394549 w 2891598"/>
              <a:gd name="connsiteY212" fmla="*/ 2425177 h 2888118"/>
              <a:gd name="connsiteX213" fmla="*/ 384027 w 2891598"/>
              <a:gd name="connsiteY213" fmla="*/ 2401504 h 2888118"/>
              <a:gd name="connsiteX214" fmla="*/ 375260 w 2891598"/>
              <a:gd name="connsiteY214" fmla="*/ 2376078 h 2888118"/>
              <a:gd name="connsiteX215" fmla="*/ 367369 w 2891598"/>
              <a:gd name="connsiteY215" fmla="*/ 2350652 h 2888118"/>
              <a:gd name="connsiteX216" fmla="*/ 360355 w 2891598"/>
              <a:gd name="connsiteY216" fmla="*/ 2323472 h 2888118"/>
              <a:gd name="connsiteX217" fmla="*/ 353341 w 2891598"/>
              <a:gd name="connsiteY217" fmla="*/ 2297168 h 2888118"/>
              <a:gd name="connsiteX218" fmla="*/ 345449 w 2891598"/>
              <a:gd name="connsiteY218" fmla="*/ 2270864 h 2888118"/>
              <a:gd name="connsiteX219" fmla="*/ 336681 w 2891598"/>
              <a:gd name="connsiteY219" fmla="*/ 2245437 h 2888118"/>
              <a:gd name="connsiteX220" fmla="*/ 326160 w 2891598"/>
              <a:gd name="connsiteY220" fmla="*/ 2221764 h 2888118"/>
              <a:gd name="connsiteX221" fmla="*/ 313886 w 2891598"/>
              <a:gd name="connsiteY221" fmla="*/ 2199845 h 2888118"/>
              <a:gd name="connsiteX222" fmla="*/ 298104 w 2891598"/>
              <a:gd name="connsiteY222" fmla="*/ 2180556 h 2888118"/>
              <a:gd name="connsiteX223" fmla="*/ 280568 w 2891598"/>
              <a:gd name="connsiteY223" fmla="*/ 2160389 h 2888118"/>
              <a:gd name="connsiteX224" fmla="*/ 260402 w 2891598"/>
              <a:gd name="connsiteY224" fmla="*/ 2142854 h 2888118"/>
              <a:gd name="connsiteX225" fmla="*/ 238482 w 2891598"/>
              <a:gd name="connsiteY225" fmla="*/ 2126196 h 2888118"/>
              <a:gd name="connsiteX226" fmla="*/ 216563 w 2891598"/>
              <a:gd name="connsiteY226" fmla="*/ 2109537 h 2888118"/>
              <a:gd name="connsiteX227" fmla="*/ 194645 w 2891598"/>
              <a:gd name="connsiteY227" fmla="*/ 2092878 h 2888118"/>
              <a:gd name="connsiteX228" fmla="*/ 173602 w 2891598"/>
              <a:gd name="connsiteY228" fmla="*/ 2076218 h 2888118"/>
              <a:gd name="connsiteX229" fmla="*/ 153436 w 2891598"/>
              <a:gd name="connsiteY229" fmla="*/ 2057807 h 2888118"/>
              <a:gd name="connsiteX230" fmla="*/ 135901 w 2891598"/>
              <a:gd name="connsiteY230" fmla="*/ 2039394 h 2888118"/>
              <a:gd name="connsiteX231" fmla="*/ 120996 w 2891598"/>
              <a:gd name="connsiteY231" fmla="*/ 2018351 h 2888118"/>
              <a:gd name="connsiteX232" fmla="*/ 109598 w 2891598"/>
              <a:gd name="connsiteY232" fmla="*/ 1996432 h 2888118"/>
              <a:gd name="connsiteX233" fmla="*/ 101707 w 2891598"/>
              <a:gd name="connsiteY233" fmla="*/ 1970129 h 2888118"/>
              <a:gd name="connsiteX234" fmla="*/ 98199 w 2891598"/>
              <a:gd name="connsiteY234" fmla="*/ 1942948 h 2888118"/>
              <a:gd name="connsiteX235" fmla="*/ 97322 w 2891598"/>
              <a:gd name="connsiteY235" fmla="*/ 1914891 h 2888118"/>
              <a:gd name="connsiteX236" fmla="*/ 99953 w 2891598"/>
              <a:gd name="connsiteY236" fmla="*/ 1885081 h 2888118"/>
              <a:gd name="connsiteX237" fmla="*/ 103460 w 2891598"/>
              <a:gd name="connsiteY237" fmla="*/ 1855270 h 2888118"/>
              <a:gd name="connsiteX238" fmla="*/ 107843 w 2891598"/>
              <a:gd name="connsiteY238" fmla="*/ 1825459 h 2888118"/>
              <a:gd name="connsiteX239" fmla="*/ 111351 w 2891598"/>
              <a:gd name="connsiteY239" fmla="*/ 1795649 h 2888118"/>
              <a:gd name="connsiteX240" fmla="*/ 113105 w 2891598"/>
              <a:gd name="connsiteY240" fmla="*/ 1765838 h 2888118"/>
              <a:gd name="connsiteX241" fmla="*/ 113105 w 2891598"/>
              <a:gd name="connsiteY241" fmla="*/ 1736904 h 2888118"/>
              <a:gd name="connsiteX242" fmla="*/ 109598 w 2891598"/>
              <a:gd name="connsiteY242" fmla="*/ 1709724 h 2888118"/>
              <a:gd name="connsiteX243" fmla="*/ 102584 w 2891598"/>
              <a:gd name="connsiteY243" fmla="*/ 1682544 h 2888118"/>
              <a:gd name="connsiteX244" fmla="*/ 92062 w 2891598"/>
              <a:gd name="connsiteY244" fmla="*/ 1657117 h 2888118"/>
              <a:gd name="connsiteX245" fmla="*/ 78910 w 2891598"/>
              <a:gd name="connsiteY245" fmla="*/ 1630814 h 2888118"/>
              <a:gd name="connsiteX246" fmla="*/ 64005 w 2891598"/>
              <a:gd name="connsiteY246" fmla="*/ 1604511 h 2888118"/>
              <a:gd name="connsiteX247" fmla="*/ 48224 w 2891598"/>
              <a:gd name="connsiteY247" fmla="*/ 1578207 h 2888118"/>
              <a:gd name="connsiteX248" fmla="*/ 33319 w 2891598"/>
              <a:gd name="connsiteY248" fmla="*/ 1552780 h 2888118"/>
              <a:gd name="connsiteX249" fmla="*/ 20166 w 2891598"/>
              <a:gd name="connsiteY249" fmla="*/ 1525600 h 2888118"/>
              <a:gd name="connsiteX250" fmla="*/ 9645 w 2891598"/>
              <a:gd name="connsiteY250" fmla="*/ 1499297 h 2888118"/>
              <a:gd name="connsiteX251" fmla="*/ 2631 w 2891598"/>
              <a:gd name="connsiteY251" fmla="*/ 1472116 h 2888118"/>
              <a:gd name="connsiteX252" fmla="*/ 0 w 2891598"/>
              <a:gd name="connsiteY252" fmla="*/ 1444059 h 2888118"/>
              <a:gd name="connsiteX253" fmla="*/ 2631 w 2891598"/>
              <a:gd name="connsiteY253" fmla="*/ 1416003 h 2888118"/>
              <a:gd name="connsiteX254" fmla="*/ 9645 w 2891598"/>
              <a:gd name="connsiteY254" fmla="*/ 1388823 h 2888118"/>
              <a:gd name="connsiteX255" fmla="*/ 20166 w 2891598"/>
              <a:gd name="connsiteY255" fmla="*/ 1362518 h 2888118"/>
              <a:gd name="connsiteX256" fmla="*/ 33319 w 2891598"/>
              <a:gd name="connsiteY256" fmla="*/ 1335339 h 2888118"/>
              <a:gd name="connsiteX257" fmla="*/ 48224 w 2891598"/>
              <a:gd name="connsiteY257" fmla="*/ 1309912 h 2888118"/>
              <a:gd name="connsiteX258" fmla="*/ 64005 w 2891598"/>
              <a:gd name="connsiteY258" fmla="*/ 1283608 h 2888118"/>
              <a:gd name="connsiteX259" fmla="*/ 78910 w 2891598"/>
              <a:gd name="connsiteY259" fmla="*/ 1257305 h 2888118"/>
              <a:gd name="connsiteX260" fmla="*/ 92062 w 2891598"/>
              <a:gd name="connsiteY260" fmla="*/ 1231002 h 2888118"/>
              <a:gd name="connsiteX261" fmla="*/ 102584 w 2891598"/>
              <a:gd name="connsiteY261" fmla="*/ 1205574 h 2888118"/>
              <a:gd name="connsiteX262" fmla="*/ 109598 w 2891598"/>
              <a:gd name="connsiteY262" fmla="*/ 1178394 h 2888118"/>
              <a:gd name="connsiteX263" fmla="*/ 113105 w 2891598"/>
              <a:gd name="connsiteY263" fmla="*/ 1151214 h 2888118"/>
              <a:gd name="connsiteX264" fmla="*/ 113105 w 2891598"/>
              <a:gd name="connsiteY264" fmla="*/ 1122281 h 2888118"/>
              <a:gd name="connsiteX265" fmla="*/ 111351 w 2891598"/>
              <a:gd name="connsiteY265" fmla="*/ 1092470 h 2888118"/>
              <a:gd name="connsiteX266" fmla="*/ 107843 w 2891598"/>
              <a:gd name="connsiteY266" fmla="*/ 1062659 h 2888118"/>
              <a:gd name="connsiteX267" fmla="*/ 103460 w 2891598"/>
              <a:gd name="connsiteY267" fmla="*/ 1032848 h 2888118"/>
              <a:gd name="connsiteX268" fmla="*/ 99953 w 2891598"/>
              <a:gd name="connsiteY268" fmla="*/ 1003038 h 2888118"/>
              <a:gd name="connsiteX269" fmla="*/ 97322 w 2891598"/>
              <a:gd name="connsiteY269" fmla="*/ 973229 h 2888118"/>
              <a:gd name="connsiteX270" fmla="*/ 98199 w 2891598"/>
              <a:gd name="connsiteY270" fmla="*/ 945171 h 2888118"/>
              <a:gd name="connsiteX271" fmla="*/ 101707 w 2891598"/>
              <a:gd name="connsiteY271" fmla="*/ 917991 h 2888118"/>
              <a:gd name="connsiteX272" fmla="*/ 109598 w 2891598"/>
              <a:gd name="connsiteY272" fmla="*/ 891687 h 2888118"/>
              <a:gd name="connsiteX273" fmla="*/ 120996 w 2891598"/>
              <a:gd name="connsiteY273" fmla="*/ 869768 h 2888118"/>
              <a:gd name="connsiteX274" fmla="*/ 135901 w 2891598"/>
              <a:gd name="connsiteY274" fmla="*/ 848725 h 2888118"/>
              <a:gd name="connsiteX275" fmla="*/ 153436 w 2891598"/>
              <a:gd name="connsiteY275" fmla="*/ 830313 h 2888118"/>
              <a:gd name="connsiteX276" fmla="*/ 173602 w 2891598"/>
              <a:gd name="connsiteY276" fmla="*/ 811900 h 2888118"/>
              <a:gd name="connsiteX277" fmla="*/ 194645 w 2891598"/>
              <a:gd name="connsiteY277" fmla="*/ 795241 h 2888118"/>
              <a:gd name="connsiteX278" fmla="*/ 216563 w 2891598"/>
              <a:gd name="connsiteY278" fmla="*/ 778582 h 2888118"/>
              <a:gd name="connsiteX279" fmla="*/ 238482 w 2891598"/>
              <a:gd name="connsiteY279" fmla="*/ 761923 h 2888118"/>
              <a:gd name="connsiteX280" fmla="*/ 260402 w 2891598"/>
              <a:gd name="connsiteY280" fmla="*/ 745264 h 2888118"/>
              <a:gd name="connsiteX281" fmla="*/ 280568 w 2891598"/>
              <a:gd name="connsiteY281" fmla="*/ 727729 h 2888118"/>
              <a:gd name="connsiteX282" fmla="*/ 298104 w 2891598"/>
              <a:gd name="connsiteY282" fmla="*/ 707564 h 2888118"/>
              <a:gd name="connsiteX283" fmla="*/ 313886 w 2891598"/>
              <a:gd name="connsiteY283" fmla="*/ 688273 h 2888118"/>
              <a:gd name="connsiteX284" fmla="*/ 326160 w 2891598"/>
              <a:gd name="connsiteY284" fmla="*/ 666354 h 2888118"/>
              <a:gd name="connsiteX285" fmla="*/ 336681 w 2891598"/>
              <a:gd name="connsiteY285" fmla="*/ 642682 h 2888118"/>
              <a:gd name="connsiteX286" fmla="*/ 345449 w 2891598"/>
              <a:gd name="connsiteY286" fmla="*/ 617254 h 2888118"/>
              <a:gd name="connsiteX287" fmla="*/ 353341 w 2891598"/>
              <a:gd name="connsiteY287" fmla="*/ 590950 h 2888118"/>
              <a:gd name="connsiteX288" fmla="*/ 360355 w 2891598"/>
              <a:gd name="connsiteY288" fmla="*/ 564648 h 2888118"/>
              <a:gd name="connsiteX289" fmla="*/ 367369 w 2891598"/>
              <a:gd name="connsiteY289" fmla="*/ 537467 h 2888118"/>
              <a:gd name="connsiteX290" fmla="*/ 375260 w 2891598"/>
              <a:gd name="connsiteY290" fmla="*/ 512041 h 2888118"/>
              <a:gd name="connsiteX291" fmla="*/ 384027 w 2891598"/>
              <a:gd name="connsiteY291" fmla="*/ 486613 h 2888118"/>
              <a:gd name="connsiteX292" fmla="*/ 394549 w 2891598"/>
              <a:gd name="connsiteY292" fmla="*/ 462941 h 2888118"/>
              <a:gd name="connsiteX293" fmla="*/ 407701 w 2891598"/>
              <a:gd name="connsiteY293" fmla="*/ 441899 h 2888118"/>
              <a:gd name="connsiteX294" fmla="*/ 423481 w 2891598"/>
              <a:gd name="connsiteY294" fmla="*/ 422609 h 2888118"/>
              <a:gd name="connsiteX295" fmla="*/ 442771 w 2891598"/>
              <a:gd name="connsiteY295" fmla="*/ 406827 h 2888118"/>
              <a:gd name="connsiteX296" fmla="*/ 463814 w 2891598"/>
              <a:gd name="connsiteY296" fmla="*/ 393675 h 2888118"/>
              <a:gd name="connsiteX297" fmla="*/ 487486 w 2891598"/>
              <a:gd name="connsiteY297" fmla="*/ 383153 h 2888118"/>
              <a:gd name="connsiteX298" fmla="*/ 512913 w 2891598"/>
              <a:gd name="connsiteY298" fmla="*/ 374386 h 2888118"/>
              <a:gd name="connsiteX299" fmla="*/ 538339 w 2891598"/>
              <a:gd name="connsiteY299" fmla="*/ 366495 h 2888118"/>
              <a:gd name="connsiteX300" fmla="*/ 565519 w 2891598"/>
              <a:gd name="connsiteY300" fmla="*/ 359480 h 2888118"/>
              <a:gd name="connsiteX301" fmla="*/ 591822 w 2891598"/>
              <a:gd name="connsiteY301" fmla="*/ 352466 h 2888118"/>
              <a:gd name="connsiteX302" fmla="*/ 618126 w 2891598"/>
              <a:gd name="connsiteY302" fmla="*/ 344575 h 2888118"/>
              <a:gd name="connsiteX303" fmla="*/ 643552 w 2891598"/>
              <a:gd name="connsiteY303" fmla="*/ 335808 h 2888118"/>
              <a:gd name="connsiteX304" fmla="*/ 667225 w 2891598"/>
              <a:gd name="connsiteY304" fmla="*/ 325286 h 2888118"/>
              <a:gd name="connsiteX305" fmla="*/ 689144 w 2891598"/>
              <a:gd name="connsiteY305" fmla="*/ 313012 h 2888118"/>
              <a:gd name="connsiteX306" fmla="*/ 708433 w 2891598"/>
              <a:gd name="connsiteY306" fmla="*/ 297229 h 2888118"/>
              <a:gd name="connsiteX307" fmla="*/ 728599 w 2891598"/>
              <a:gd name="connsiteY307" fmla="*/ 279693 h 2888118"/>
              <a:gd name="connsiteX308" fmla="*/ 746135 w 2891598"/>
              <a:gd name="connsiteY308" fmla="*/ 259528 h 2888118"/>
              <a:gd name="connsiteX309" fmla="*/ 762793 w 2891598"/>
              <a:gd name="connsiteY309" fmla="*/ 238484 h 2888118"/>
              <a:gd name="connsiteX310" fmla="*/ 779451 w 2891598"/>
              <a:gd name="connsiteY310" fmla="*/ 216565 h 2888118"/>
              <a:gd name="connsiteX311" fmla="*/ 796111 w 2891598"/>
              <a:gd name="connsiteY311" fmla="*/ 194645 h 2888118"/>
              <a:gd name="connsiteX312" fmla="*/ 812769 w 2891598"/>
              <a:gd name="connsiteY312" fmla="*/ 173603 h 2888118"/>
              <a:gd name="connsiteX313" fmla="*/ 831181 w 2891598"/>
              <a:gd name="connsiteY313" fmla="*/ 153437 h 2888118"/>
              <a:gd name="connsiteX314" fmla="*/ 849593 w 2891598"/>
              <a:gd name="connsiteY314" fmla="*/ 135902 h 2888118"/>
              <a:gd name="connsiteX315" fmla="*/ 870636 w 2891598"/>
              <a:gd name="connsiteY315" fmla="*/ 120996 h 2888118"/>
              <a:gd name="connsiteX316" fmla="*/ 892556 w 2891598"/>
              <a:gd name="connsiteY316" fmla="*/ 109598 h 2888118"/>
              <a:gd name="connsiteX317" fmla="*/ 918859 w 2891598"/>
              <a:gd name="connsiteY317" fmla="*/ 101707 h 2888118"/>
              <a:gd name="connsiteX318" fmla="*/ 946040 w 2891598"/>
              <a:gd name="connsiteY318" fmla="*/ 98199 h 2888118"/>
              <a:gd name="connsiteX319" fmla="*/ 974095 w 2891598"/>
              <a:gd name="connsiteY319" fmla="*/ 97323 h 2888118"/>
              <a:gd name="connsiteX320" fmla="*/ 1003905 w 2891598"/>
              <a:gd name="connsiteY320" fmla="*/ 99954 h 2888118"/>
              <a:gd name="connsiteX321" fmla="*/ 1033716 w 2891598"/>
              <a:gd name="connsiteY321" fmla="*/ 103461 h 2888118"/>
              <a:gd name="connsiteX322" fmla="*/ 1063527 w 2891598"/>
              <a:gd name="connsiteY322" fmla="*/ 107844 h 2888118"/>
              <a:gd name="connsiteX323" fmla="*/ 1093337 w 2891598"/>
              <a:gd name="connsiteY323" fmla="*/ 111352 h 2888118"/>
              <a:gd name="connsiteX324" fmla="*/ 1123147 w 2891598"/>
              <a:gd name="connsiteY324" fmla="*/ 113105 h 2888118"/>
              <a:gd name="connsiteX325" fmla="*/ 1152081 w 2891598"/>
              <a:gd name="connsiteY325" fmla="*/ 113105 h 2888118"/>
              <a:gd name="connsiteX326" fmla="*/ 1179261 w 2891598"/>
              <a:gd name="connsiteY326" fmla="*/ 109598 h 2888118"/>
              <a:gd name="connsiteX327" fmla="*/ 1206441 w 2891598"/>
              <a:gd name="connsiteY327" fmla="*/ 102583 h 2888118"/>
              <a:gd name="connsiteX328" fmla="*/ 1232744 w 2891598"/>
              <a:gd name="connsiteY328" fmla="*/ 92063 h 2888118"/>
              <a:gd name="connsiteX329" fmla="*/ 1259047 w 2891598"/>
              <a:gd name="connsiteY329" fmla="*/ 78033 h 2888118"/>
              <a:gd name="connsiteX330" fmla="*/ 1285350 w 2891598"/>
              <a:gd name="connsiteY330" fmla="*/ 64005 h 2888118"/>
              <a:gd name="connsiteX331" fmla="*/ 1311653 w 2891598"/>
              <a:gd name="connsiteY331" fmla="*/ 48224 h 2888118"/>
              <a:gd name="connsiteX332" fmla="*/ 1337080 w 2891598"/>
              <a:gd name="connsiteY332" fmla="*/ 33318 h 2888118"/>
              <a:gd name="connsiteX333" fmla="*/ 1364260 w 2891598"/>
              <a:gd name="connsiteY333" fmla="*/ 20166 h 2888118"/>
              <a:gd name="connsiteX334" fmla="*/ 1390563 w 2891598"/>
              <a:gd name="connsiteY334" fmla="*/ 9644 h 2888118"/>
              <a:gd name="connsiteX335" fmla="*/ 1417743 w 2891598"/>
              <a:gd name="connsiteY335" fmla="*/ 2630 h 288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2891598" h="2888118">
                <a:moveTo>
                  <a:pt x="1445800" y="0"/>
                </a:moveTo>
                <a:lnTo>
                  <a:pt x="1473855" y="2630"/>
                </a:lnTo>
                <a:lnTo>
                  <a:pt x="1501036" y="9644"/>
                </a:lnTo>
                <a:lnTo>
                  <a:pt x="1527340" y="20166"/>
                </a:lnTo>
                <a:lnTo>
                  <a:pt x="1554518" y="33318"/>
                </a:lnTo>
                <a:lnTo>
                  <a:pt x="1579946" y="48224"/>
                </a:lnTo>
                <a:lnTo>
                  <a:pt x="1606250" y="64005"/>
                </a:lnTo>
                <a:lnTo>
                  <a:pt x="1632552" y="78033"/>
                </a:lnTo>
                <a:lnTo>
                  <a:pt x="1658855" y="92063"/>
                </a:lnTo>
                <a:lnTo>
                  <a:pt x="1684282" y="102583"/>
                </a:lnTo>
                <a:lnTo>
                  <a:pt x="1712338" y="109598"/>
                </a:lnTo>
                <a:lnTo>
                  <a:pt x="1739518" y="113105"/>
                </a:lnTo>
                <a:lnTo>
                  <a:pt x="1768452" y="113105"/>
                </a:lnTo>
                <a:lnTo>
                  <a:pt x="1798262" y="111352"/>
                </a:lnTo>
                <a:lnTo>
                  <a:pt x="1828072" y="107844"/>
                </a:lnTo>
                <a:lnTo>
                  <a:pt x="1857883" y="103461"/>
                </a:lnTo>
                <a:lnTo>
                  <a:pt x="1887693" y="99954"/>
                </a:lnTo>
                <a:lnTo>
                  <a:pt x="1917504" y="97323"/>
                </a:lnTo>
                <a:lnTo>
                  <a:pt x="1945560" y="98199"/>
                </a:lnTo>
                <a:lnTo>
                  <a:pt x="1972740" y="101707"/>
                </a:lnTo>
                <a:lnTo>
                  <a:pt x="1999043" y="109598"/>
                </a:lnTo>
                <a:lnTo>
                  <a:pt x="2020963" y="120996"/>
                </a:lnTo>
                <a:lnTo>
                  <a:pt x="2042004" y="135902"/>
                </a:lnTo>
                <a:lnTo>
                  <a:pt x="2060417" y="153437"/>
                </a:lnTo>
                <a:lnTo>
                  <a:pt x="2078829" y="173603"/>
                </a:lnTo>
                <a:lnTo>
                  <a:pt x="2095489" y="194645"/>
                </a:lnTo>
                <a:lnTo>
                  <a:pt x="2112147" y="216565"/>
                </a:lnTo>
                <a:lnTo>
                  <a:pt x="2128805" y="238484"/>
                </a:lnTo>
                <a:lnTo>
                  <a:pt x="2145463" y="259528"/>
                </a:lnTo>
                <a:lnTo>
                  <a:pt x="2163000" y="279693"/>
                </a:lnTo>
                <a:lnTo>
                  <a:pt x="2183166" y="297229"/>
                </a:lnTo>
                <a:lnTo>
                  <a:pt x="2202455" y="313012"/>
                </a:lnTo>
                <a:lnTo>
                  <a:pt x="2224374" y="325286"/>
                </a:lnTo>
                <a:lnTo>
                  <a:pt x="2248047" y="335808"/>
                </a:lnTo>
                <a:lnTo>
                  <a:pt x="2273473" y="344575"/>
                </a:lnTo>
                <a:lnTo>
                  <a:pt x="2299776" y="352466"/>
                </a:lnTo>
                <a:lnTo>
                  <a:pt x="2326079" y="359480"/>
                </a:lnTo>
                <a:lnTo>
                  <a:pt x="2353259" y="366495"/>
                </a:lnTo>
                <a:lnTo>
                  <a:pt x="2378686" y="374386"/>
                </a:lnTo>
                <a:lnTo>
                  <a:pt x="2404111" y="383153"/>
                </a:lnTo>
                <a:lnTo>
                  <a:pt x="2427785" y="393675"/>
                </a:lnTo>
                <a:lnTo>
                  <a:pt x="2448828" y="406827"/>
                </a:lnTo>
                <a:lnTo>
                  <a:pt x="2468117" y="422609"/>
                </a:lnTo>
                <a:lnTo>
                  <a:pt x="2483898" y="441899"/>
                </a:lnTo>
                <a:lnTo>
                  <a:pt x="2497050" y="462941"/>
                </a:lnTo>
                <a:lnTo>
                  <a:pt x="2507571" y="486613"/>
                </a:lnTo>
                <a:lnTo>
                  <a:pt x="2516339" y="512041"/>
                </a:lnTo>
                <a:lnTo>
                  <a:pt x="2524229" y="537467"/>
                </a:lnTo>
                <a:lnTo>
                  <a:pt x="2531245" y="564648"/>
                </a:lnTo>
                <a:lnTo>
                  <a:pt x="2538259" y="590950"/>
                </a:lnTo>
                <a:lnTo>
                  <a:pt x="2546149" y="617254"/>
                </a:lnTo>
                <a:lnTo>
                  <a:pt x="2554917" y="642682"/>
                </a:lnTo>
                <a:lnTo>
                  <a:pt x="2565438" y="666354"/>
                </a:lnTo>
                <a:lnTo>
                  <a:pt x="2577714" y="688273"/>
                </a:lnTo>
                <a:lnTo>
                  <a:pt x="2593495" y="707564"/>
                </a:lnTo>
                <a:lnTo>
                  <a:pt x="2611030" y="727729"/>
                </a:lnTo>
                <a:lnTo>
                  <a:pt x="2631196" y="745264"/>
                </a:lnTo>
                <a:lnTo>
                  <a:pt x="2652239" y="761923"/>
                </a:lnTo>
                <a:lnTo>
                  <a:pt x="2675035" y="778582"/>
                </a:lnTo>
                <a:lnTo>
                  <a:pt x="2696954" y="795241"/>
                </a:lnTo>
                <a:lnTo>
                  <a:pt x="2717996" y="811900"/>
                </a:lnTo>
                <a:lnTo>
                  <a:pt x="2738161" y="830313"/>
                </a:lnTo>
                <a:lnTo>
                  <a:pt x="2755698" y="848725"/>
                </a:lnTo>
                <a:lnTo>
                  <a:pt x="2770603" y="869768"/>
                </a:lnTo>
                <a:lnTo>
                  <a:pt x="2782002" y="891687"/>
                </a:lnTo>
                <a:lnTo>
                  <a:pt x="2789892" y="917991"/>
                </a:lnTo>
                <a:lnTo>
                  <a:pt x="2793399" y="945171"/>
                </a:lnTo>
                <a:lnTo>
                  <a:pt x="2794276" y="973229"/>
                </a:lnTo>
                <a:lnTo>
                  <a:pt x="2791646" y="1003038"/>
                </a:lnTo>
                <a:lnTo>
                  <a:pt x="2788138" y="1032848"/>
                </a:lnTo>
                <a:lnTo>
                  <a:pt x="2783755" y="1062659"/>
                </a:lnTo>
                <a:lnTo>
                  <a:pt x="2780247" y="1092470"/>
                </a:lnTo>
                <a:lnTo>
                  <a:pt x="2778495" y="1122281"/>
                </a:lnTo>
                <a:lnTo>
                  <a:pt x="2778495" y="1151214"/>
                </a:lnTo>
                <a:lnTo>
                  <a:pt x="2782002" y="1178394"/>
                </a:lnTo>
                <a:lnTo>
                  <a:pt x="2789015" y="1205574"/>
                </a:lnTo>
                <a:lnTo>
                  <a:pt x="2799536" y="1231002"/>
                </a:lnTo>
                <a:lnTo>
                  <a:pt x="2813566" y="1257305"/>
                </a:lnTo>
                <a:lnTo>
                  <a:pt x="2827593" y="1283608"/>
                </a:lnTo>
                <a:lnTo>
                  <a:pt x="2843376" y="1309912"/>
                </a:lnTo>
                <a:lnTo>
                  <a:pt x="2858280" y="1335339"/>
                </a:lnTo>
                <a:lnTo>
                  <a:pt x="2871432" y="1362518"/>
                </a:lnTo>
                <a:lnTo>
                  <a:pt x="2881953" y="1388823"/>
                </a:lnTo>
                <a:lnTo>
                  <a:pt x="2888967" y="1416003"/>
                </a:lnTo>
                <a:lnTo>
                  <a:pt x="2891598" y="1444059"/>
                </a:lnTo>
                <a:lnTo>
                  <a:pt x="2888967" y="1472116"/>
                </a:lnTo>
                <a:lnTo>
                  <a:pt x="2881953" y="1499297"/>
                </a:lnTo>
                <a:lnTo>
                  <a:pt x="2871432" y="1525600"/>
                </a:lnTo>
                <a:lnTo>
                  <a:pt x="2858280" y="1552780"/>
                </a:lnTo>
                <a:lnTo>
                  <a:pt x="2843376" y="1578207"/>
                </a:lnTo>
                <a:lnTo>
                  <a:pt x="2827593" y="1604511"/>
                </a:lnTo>
                <a:lnTo>
                  <a:pt x="2813566" y="1630814"/>
                </a:lnTo>
                <a:lnTo>
                  <a:pt x="2799536" y="1657117"/>
                </a:lnTo>
                <a:lnTo>
                  <a:pt x="2789015" y="1682544"/>
                </a:lnTo>
                <a:lnTo>
                  <a:pt x="2782002" y="1709724"/>
                </a:lnTo>
                <a:lnTo>
                  <a:pt x="2778495" y="1736904"/>
                </a:lnTo>
                <a:lnTo>
                  <a:pt x="2778495" y="1765838"/>
                </a:lnTo>
                <a:lnTo>
                  <a:pt x="2780247" y="1795649"/>
                </a:lnTo>
                <a:lnTo>
                  <a:pt x="2783755" y="1825459"/>
                </a:lnTo>
                <a:lnTo>
                  <a:pt x="2788138" y="1855270"/>
                </a:lnTo>
                <a:lnTo>
                  <a:pt x="2791646" y="1885081"/>
                </a:lnTo>
                <a:lnTo>
                  <a:pt x="2794276" y="1914891"/>
                </a:lnTo>
                <a:lnTo>
                  <a:pt x="2793399" y="1942948"/>
                </a:lnTo>
                <a:lnTo>
                  <a:pt x="2789892" y="1970129"/>
                </a:lnTo>
                <a:lnTo>
                  <a:pt x="2782002" y="1996432"/>
                </a:lnTo>
                <a:lnTo>
                  <a:pt x="2770603" y="2018351"/>
                </a:lnTo>
                <a:lnTo>
                  <a:pt x="2755698" y="2039394"/>
                </a:lnTo>
                <a:lnTo>
                  <a:pt x="2738161" y="2057807"/>
                </a:lnTo>
                <a:lnTo>
                  <a:pt x="2717996" y="2076218"/>
                </a:lnTo>
                <a:lnTo>
                  <a:pt x="2696954" y="2092878"/>
                </a:lnTo>
                <a:lnTo>
                  <a:pt x="2675035" y="2109537"/>
                </a:lnTo>
                <a:lnTo>
                  <a:pt x="2652239" y="2126196"/>
                </a:lnTo>
                <a:lnTo>
                  <a:pt x="2631196" y="2142854"/>
                </a:lnTo>
                <a:lnTo>
                  <a:pt x="2611030" y="2160389"/>
                </a:lnTo>
                <a:lnTo>
                  <a:pt x="2593495" y="2180556"/>
                </a:lnTo>
                <a:lnTo>
                  <a:pt x="2577714" y="2199845"/>
                </a:lnTo>
                <a:lnTo>
                  <a:pt x="2565438" y="2221764"/>
                </a:lnTo>
                <a:lnTo>
                  <a:pt x="2554917" y="2245437"/>
                </a:lnTo>
                <a:lnTo>
                  <a:pt x="2546149" y="2270864"/>
                </a:lnTo>
                <a:lnTo>
                  <a:pt x="2538259" y="2297168"/>
                </a:lnTo>
                <a:lnTo>
                  <a:pt x="2531245" y="2323472"/>
                </a:lnTo>
                <a:lnTo>
                  <a:pt x="2524229" y="2350652"/>
                </a:lnTo>
                <a:lnTo>
                  <a:pt x="2516339" y="2376078"/>
                </a:lnTo>
                <a:lnTo>
                  <a:pt x="2507571" y="2401504"/>
                </a:lnTo>
                <a:lnTo>
                  <a:pt x="2497050" y="2425177"/>
                </a:lnTo>
                <a:lnTo>
                  <a:pt x="2483898" y="2446221"/>
                </a:lnTo>
                <a:lnTo>
                  <a:pt x="2468117" y="2465510"/>
                </a:lnTo>
                <a:lnTo>
                  <a:pt x="2448828" y="2481291"/>
                </a:lnTo>
                <a:lnTo>
                  <a:pt x="2427785" y="2494443"/>
                </a:lnTo>
                <a:lnTo>
                  <a:pt x="2404111" y="2504965"/>
                </a:lnTo>
                <a:lnTo>
                  <a:pt x="2378686" y="2513732"/>
                </a:lnTo>
                <a:lnTo>
                  <a:pt x="2353259" y="2521623"/>
                </a:lnTo>
                <a:lnTo>
                  <a:pt x="2326079" y="2528638"/>
                </a:lnTo>
                <a:lnTo>
                  <a:pt x="2299776" y="2535652"/>
                </a:lnTo>
                <a:lnTo>
                  <a:pt x="2273473" y="2543543"/>
                </a:lnTo>
                <a:lnTo>
                  <a:pt x="2248047" y="2552312"/>
                </a:lnTo>
                <a:lnTo>
                  <a:pt x="2224374" y="2562833"/>
                </a:lnTo>
                <a:lnTo>
                  <a:pt x="2202455" y="2575107"/>
                </a:lnTo>
                <a:lnTo>
                  <a:pt x="2183166" y="2590889"/>
                </a:lnTo>
                <a:lnTo>
                  <a:pt x="2163000" y="2608426"/>
                </a:lnTo>
                <a:lnTo>
                  <a:pt x="2145463" y="2628592"/>
                </a:lnTo>
                <a:lnTo>
                  <a:pt x="2128805" y="2649634"/>
                </a:lnTo>
                <a:lnTo>
                  <a:pt x="2112147" y="2671553"/>
                </a:lnTo>
                <a:lnTo>
                  <a:pt x="2095489" y="2693473"/>
                </a:lnTo>
                <a:lnTo>
                  <a:pt x="2078829" y="2714516"/>
                </a:lnTo>
                <a:lnTo>
                  <a:pt x="2060417" y="2734681"/>
                </a:lnTo>
                <a:lnTo>
                  <a:pt x="2042004" y="2752217"/>
                </a:lnTo>
                <a:lnTo>
                  <a:pt x="2020963" y="2767122"/>
                </a:lnTo>
                <a:lnTo>
                  <a:pt x="1999043" y="2778521"/>
                </a:lnTo>
                <a:lnTo>
                  <a:pt x="1972740" y="2786411"/>
                </a:lnTo>
                <a:lnTo>
                  <a:pt x="1945560" y="2789919"/>
                </a:lnTo>
                <a:lnTo>
                  <a:pt x="1917504" y="2790796"/>
                </a:lnTo>
                <a:lnTo>
                  <a:pt x="1887693" y="2788165"/>
                </a:lnTo>
                <a:lnTo>
                  <a:pt x="1857883" y="2784659"/>
                </a:lnTo>
                <a:lnTo>
                  <a:pt x="1828072" y="2780274"/>
                </a:lnTo>
                <a:lnTo>
                  <a:pt x="1798262" y="2776767"/>
                </a:lnTo>
                <a:lnTo>
                  <a:pt x="1768452" y="2775013"/>
                </a:lnTo>
                <a:lnTo>
                  <a:pt x="1739518" y="2775013"/>
                </a:lnTo>
                <a:lnTo>
                  <a:pt x="1712338" y="2778521"/>
                </a:lnTo>
                <a:lnTo>
                  <a:pt x="1684282" y="2785535"/>
                </a:lnTo>
                <a:lnTo>
                  <a:pt x="1658855" y="2796057"/>
                </a:lnTo>
                <a:lnTo>
                  <a:pt x="1632552" y="2810085"/>
                </a:lnTo>
                <a:lnTo>
                  <a:pt x="1606250" y="2824114"/>
                </a:lnTo>
                <a:lnTo>
                  <a:pt x="1579946" y="2839896"/>
                </a:lnTo>
                <a:lnTo>
                  <a:pt x="1554518" y="2854801"/>
                </a:lnTo>
                <a:lnTo>
                  <a:pt x="1527340" y="2867952"/>
                </a:lnTo>
                <a:lnTo>
                  <a:pt x="1501036" y="2878474"/>
                </a:lnTo>
                <a:lnTo>
                  <a:pt x="1473855" y="2885488"/>
                </a:lnTo>
                <a:lnTo>
                  <a:pt x="1445800" y="2888118"/>
                </a:lnTo>
                <a:lnTo>
                  <a:pt x="1417743" y="2885488"/>
                </a:lnTo>
                <a:lnTo>
                  <a:pt x="1390563" y="2878474"/>
                </a:lnTo>
                <a:lnTo>
                  <a:pt x="1364260" y="2867952"/>
                </a:lnTo>
                <a:lnTo>
                  <a:pt x="1337080" y="2854801"/>
                </a:lnTo>
                <a:lnTo>
                  <a:pt x="1311653" y="2839896"/>
                </a:lnTo>
                <a:lnTo>
                  <a:pt x="1285350" y="2824114"/>
                </a:lnTo>
                <a:lnTo>
                  <a:pt x="1259047" y="2810085"/>
                </a:lnTo>
                <a:lnTo>
                  <a:pt x="1232744" y="2796057"/>
                </a:lnTo>
                <a:lnTo>
                  <a:pt x="1206441" y="2785535"/>
                </a:lnTo>
                <a:lnTo>
                  <a:pt x="1179261" y="2778521"/>
                </a:lnTo>
                <a:lnTo>
                  <a:pt x="1152081" y="2775013"/>
                </a:lnTo>
                <a:lnTo>
                  <a:pt x="1123147" y="2775013"/>
                </a:lnTo>
                <a:lnTo>
                  <a:pt x="1093337" y="2776767"/>
                </a:lnTo>
                <a:lnTo>
                  <a:pt x="1063527" y="2780274"/>
                </a:lnTo>
                <a:lnTo>
                  <a:pt x="1033716" y="2784659"/>
                </a:lnTo>
                <a:lnTo>
                  <a:pt x="1003905" y="2788165"/>
                </a:lnTo>
                <a:lnTo>
                  <a:pt x="974095" y="2790796"/>
                </a:lnTo>
                <a:lnTo>
                  <a:pt x="946040" y="2789919"/>
                </a:lnTo>
                <a:lnTo>
                  <a:pt x="918859" y="2786411"/>
                </a:lnTo>
                <a:lnTo>
                  <a:pt x="892556" y="2778521"/>
                </a:lnTo>
                <a:lnTo>
                  <a:pt x="870636" y="2767122"/>
                </a:lnTo>
                <a:lnTo>
                  <a:pt x="849593" y="2752217"/>
                </a:lnTo>
                <a:lnTo>
                  <a:pt x="831181" y="2734681"/>
                </a:lnTo>
                <a:lnTo>
                  <a:pt x="812769" y="2714516"/>
                </a:lnTo>
                <a:lnTo>
                  <a:pt x="796111" y="2693473"/>
                </a:lnTo>
                <a:lnTo>
                  <a:pt x="779451" y="2671553"/>
                </a:lnTo>
                <a:lnTo>
                  <a:pt x="762793" y="2649634"/>
                </a:lnTo>
                <a:lnTo>
                  <a:pt x="746135" y="2628592"/>
                </a:lnTo>
                <a:lnTo>
                  <a:pt x="728599" y="2608426"/>
                </a:lnTo>
                <a:lnTo>
                  <a:pt x="708433" y="2590889"/>
                </a:lnTo>
                <a:lnTo>
                  <a:pt x="689144" y="2575107"/>
                </a:lnTo>
                <a:lnTo>
                  <a:pt x="667225" y="2562833"/>
                </a:lnTo>
                <a:lnTo>
                  <a:pt x="643552" y="2552312"/>
                </a:lnTo>
                <a:lnTo>
                  <a:pt x="618126" y="2543543"/>
                </a:lnTo>
                <a:lnTo>
                  <a:pt x="591822" y="2535652"/>
                </a:lnTo>
                <a:lnTo>
                  <a:pt x="565519" y="2528638"/>
                </a:lnTo>
                <a:lnTo>
                  <a:pt x="538339" y="2521623"/>
                </a:lnTo>
                <a:lnTo>
                  <a:pt x="512913" y="2513732"/>
                </a:lnTo>
                <a:lnTo>
                  <a:pt x="487486" y="2504965"/>
                </a:lnTo>
                <a:lnTo>
                  <a:pt x="463814" y="2494443"/>
                </a:lnTo>
                <a:lnTo>
                  <a:pt x="442771" y="2481291"/>
                </a:lnTo>
                <a:lnTo>
                  <a:pt x="423481" y="2465510"/>
                </a:lnTo>
                <a:lnTo>
                  <a:pt x="407701" y="2446221"/>
                </a:lnTo>
                <a:lnTo>
                  <a:pt x="394549" y="2425177"/>
                </a:lnTo>
                <a:lnTo>
                  <a:pt x="384027" y="2401504"/>
                </a:lnTo>
                <a:lnTo>
                  <a:pt x="375260" y="2376078"/>
                </a:lnTo>
                <a:lnTo>
                  <a:pt x="367369" y="2350652"/>
                </a:lnTo>
                <a:lnTo>
                  <a:pt x="360355" y="2323472"/>
                </a:lnTo>
                <a:lnTo>
                  <a:pt x="353341" y="2297168"/>
                </a:lnTo>
                <a:lnTo>
                  <a:pt x="345449" y="2270864"/>
                </a:lnTo>
                <a:lnTo>
                  <a:pt x="336681" y="2245437"/>
                </a:lnTo>
                <a:lnTo>
                  <a:pt x="326160" y="2221764"/>
                </a:lnTo>
                <a:lnTo>
                  <a:pt x="313886" y="2199845"/>
                </a:lnTo>
                <a:lnTo>
                  <a:pt x="298104" y="2180556"/>
                </a:lnTo>
                <a:lnTo>
                  <a:pt x="280568" y="2160389"/>
                </a:lnTo>
                <a:lnTo>
                  <a:pt x="260402" y="2142854"/>
                </a:lnTo>
                <a:lnTo>
                  <a:pt x="238482" y="2126196"/>
                </a:lnTo>
                <a:lnTo>
                  <a:pt x="216563" y="2109537"/>
                </a:lnTo>
                <a:lnTo>
                  <a:pt x="194645" y="2092878"/>
                </a:lnTo>
                <a:lnTo>
                  <a:pt x="173602" y="2076218"/>
                </a:lnTo>
                <a:lnTo>
                  <a:pt x="153436" y="2057807"/>
                </a:lnTo>
                <a:lnTo>
                  <a:pt x="135901" y="2039394"/>
                </a:lnTo>
                <a:lnTo>
                  <a:pt x="120996" y="2018351"/>
                </a:lnTo>
                <a:lnTo>
                  <a:pt x="109598" y="1996432"/>
                </a:lnTo>
                <a:lnTo>
                  <a:pt x="101707" y="1970129"/>
                </a:lnTo>
                <a:lnTo>
                  <a:pt x="98199" y="1942948"/>
                </a:lnTo>
                <a:lnTo>
                  <a:pt x="97322" y="1914891"/>
                </a:lnTo>
                <a:lnTo>
                  <a:pt x="99953" y="1885081"/>
                </a:lnTo>
                <a:lnTo>
                  <a:pt x="103460" y="1855270"/>
                </a:lnTo>
                <a:lnTo>
                  <a:pt x="107843" y="1825459"/>
                </a:lnTo>
                <a:lnTo>
                  <a:pt x="111351" y="1795649"/>
                </a:lnTo>
                <a:lnTo>
                  <a:pt x="113105" y="1765838"/>
                </a:lnTo>
                <a:lnTo>
                  <a:pt x="113105" y="1736904"/>
                </a:lnTo>
                <a:lnTo>
                  <a:pt x="109598" y="1709724"/>
                </a:lnTo>
                <a:lnTo>
                  <a:pt x="102584" y="1682544"/>
                </a:lnTo>
                <a:lnTo>
                  <a:pt x="92062" y="1657117"/>
                </a:lnTo>
                <a:lnTo>
                  <a:pt x="78910" y="1630814"/>
                </a:lnTo>
                <a:lnTo>
                  <a:pt x="64005" y="1604511"/>
                </a:lnTo>
                <a:lnTo>
                  <a:pt x="48224" y="1578207"/>
                </a:lnTo>
                <a:lnTo>
                  <a:pt x="33319" y="1552780"/>
                </a:lnTo>
                <a:lnTo>
                  <a:pt x="20166" y="1525600"/>
                </a:lnTo>
                <a:lnTo>
                  <a:pt x="9645" y="1499297"/>
                </a:lnTo>
                <a:lnTo>
                  <a:pt x="2631" y="1472116"/>
                </a:lnTo>
                <a:lnTo>
                  <a:pt x="0" y="1444059"/>
                </a:lnTo>
                <a:lnTo>
                  <a:pt x="2631" y="1416003"/>
                </a:lnTo>
                <a:lnTo>
                  <a:pt x="9645" y="1388823"/>
                </a:lnTo>
                <a:lnTo>
                  <a:pt x="20166" y="1362518"/>
                </a:lnTo>
                <a:lnTo>
                  <a:pt x="33319" y="1335339"/>
                </a:lnTo>
                <a:lnTo>
                  <a:pt x="48224" y="1309912"/>
                </a:lnTo>
                <a:lnTo>
                  <a:pt x="64005" y="1283608"/>
                </a:lnTo>
                <a:lnTo>
                  <a:pt x="78910" y="1257305"/>
                </a:lnTo>
                <a:lnTo>
                  <a:pt x="92062" y="1231002"/>
                </a:lnTo>
                <a:lnTo>
                  <a:pt x="102584" y="1205574"/>
                </a:lnTo>
                <a:lnTo>
                  <a:pt x="109598" y="1178394"/>
                </a:lnTo>
                <a:lnTo>
                  <a:pt x="113105" y="1151214"/>
                </a:lnTo>
                <a:lnTo>
                  <a:pt x="113105" y="1122281"/>
                </a:lnTo>
                <a:lnTo>
                  <a:pt x="111351" y="1092470"/>
                </a:lnTo>
                <a:lnTo>
                  <a:pt x="107843" y="1062659"/>
                </a:lnTo>
                <a:lnTo>
                  <a:pt x="103460" y="1032848"/>
                </a:lnTo>
                <a:lnTo>
                  <a:pt x="99953" y="1003038"/>
                </a:lnTo>
                <a:lnTo>
                  <a:pt x="97322" y="973229"/>
                </a:lnTo>
                <a:lnTo>
                  <a:pt x="98199" y="945171"/>
                </a:lnTo>
                <a:lnTo>
                  <a:pt x="101707" y="917991"/>
                </a:lnTo>
                <a:lnTo>
                  <a:pt x="109598" y="891687"/>
                </a:lnTo>
                <a:lnTo>
                  <a:pt x="120996" y="869768"/>
                </a:lnTo>
                <a:lnTo>
                  <a:pt x="135901" y="848725"/>
                </a:lnTo>
                <a:lnTo>
                  <a:pt x="153436" y="830313"/>
                </a:lnTo>
                <a:lnTo>
                  <a:pt x="173602" y="811900"/>
                </a:lnTo>
                <a:lnTo>
                  <a:pt x="194645" y="795241"/>
                </a:lnTo>
                <a:lnTo>
                  <a:pt x="216563" y="778582"/>
                </a:lnTo>
                <a:lnTo>
                  <a:pt x="238482" y="761923"/>
                </a:lnTo>
                <a:lnTo>
                  <a:pt x="260402" y="745264"/>
                </a:lnTo>
                <a:lnTo>
                  <a:pt x="280568" y="727729"/>
                </a:lnTo>
                <a:lnTo>
                  <a:pt x="298104" y="707564"/>
                </a:lnTo>
                <a:lnTo>
                  <a:pt x="313886" y="688273"/>
                </a:lnTo>
                <a:lnTo>
                  <a:pt x="326160" y="666354"/>
                </a:lnTo>
                <a:lnTo>
                  <a:pt x="336681" y="642682"/>
                </a:lnTo>
                <a:lnTo>
                  <a:pt x="345449" y="617254"/>
                </a:lnTo>
                <a:lnTo>
                  <a:pt x="353341" y="590950"/>
                </a:lnTo>
                <a:lnTo>
                  <a:pt x="360355" y="564648"/>
                </a:lnTo>
                <a:lnTo>
                  <a:pt x="367369" y="537467"/>
                </a:lnTo>
                <a:lnTo>
                  <a:pt x="375260" y="512041"/>
                </a:lnTo>
                <a:lnTo>
                  <a:pt x="384027" y="486613"/>
                </a:lnTo>
                <a:lnTo>
                  <a:pt x="394549" y="462941"/>
                </a:lnTo>
                <a:lnTo>
                  <a:pt x="407701" y="441899"/>
                </a:lnTo>
                <a:lnTo>
                  <a:pt x="423481" y="422609"/>
                </a:lnTo>
                <a:lnTo>
                  <a:pt x="442771" y="406827"/>
                </a:lnTo>
                <a:lnTo>
                  <a:pt x="463814" y="393675"/>
                </a:lnTo>
                <a:lnTo>
                  <a:pt x="487486" y="383153"/>
                </a:lnTo>
                <a:lnTo>
                  <a:pt x="512913" y="374386"/>
                </a:lnTo>
                <a:lnTo>
                  <a:pt x="538339" y="366495"/>
                </a:lnTo>
                <a:lnTo>
                  <a:pt x="565519" y="359480"/>
                </a:lnTo>
                <a:lnTo>
                  <a:pt x="591822" y="352466"/>
                </a:lnTo>
                <a:lnTo>
                  <a:pt x="618126" y="344575"/>
                </a:lnTo>
                <a:lnTo>
                  <a:pt x="643552" y="335808"/>
                </a:lnTo>
                <a:lnTo>
                  <a:pt x="667225" y="325286"/>
                </a:lnTo>
                <a:lnTo>
                  <a:pt x="689144" y="313012"/>
                </a:lnTo>
                <a:lnTo>
                  <a:pt x="708433" y="297229"/>
                </a:lnTo>
                <a:lnTo>
                  <a:pt x="728599" y="279693"/>
                </a:lnTo>
                <a:lnTo>
                  <a:pt x="746135" y="259528"/>
                </a:lnTo>
                <a:lnTo>
                  <a:pt x="762793" y="238484"/>
                </a:lnTo>
                <a:lnTo>
                  <a:pt x="779451" y="216565"/>
                </a:lnTo>
                <a:lnTo>
                  <a:pt x="796111" y="194645"/>
                </a:lnTo>
                <a:lnTo>
                  <a:pt x="812769" y="173603"/>
                </a:lnTo>
                <a:lnTo>
                  <a:pt x="831181" y="153437"/>
                </a:lnTo>
                <a:lnTo>
                  <a:pt x="849593" y="135902"/>
                </a:lnTo>
                <a:lnTo>
                  <a:pt x="870636" y="120996"/>
                </a:lnTo>
                <a:lnTo>
                  <a:pt x="892556" y="109598"/>
                </a:lnTo>
                <a:lnTo>
                  <a:pt x="918859" y="101707"/>
                </a:lnTo>
                <a:lnTo>
                  <a:pt x="946040" y="98199"/>
                </a:lnTo>
                <a:lnTo>
                  <a:pt x="974095" y="97323"/>
                </a:lnTo>
                <a:lnTo>
                  <a:pt x="1003905" y="99954"/>
                </a:lnTo>
                <a:lnTo>
                  <a:pt x="1033716" y="103461"/>
                </a:lnTo>
                <a:lnTo>
                  <a:pt x="1063527" y="107844"/>
                </a:lnTo>
                <a:lnTo>
                  <a:pt x="1093337" y="111352"/>
                </a:lnTo>
                <a:lnTo>
                  <a:pt x="1123147" y="113105"/>
                </a:lnTo>
                <a:lnTo>
                  <a:pt x="1152081" y="113105"/>
                </a:lnTo>
                <a:lnTo>
                  <a:pt x="1179261" y="109598"/>
                </a:lnTo>
                <a:lnTo>
                  <a:pt x="1206441" y="102583"/>
                </a:lnTo>
                <a:lnTo>
                  <a:pt x="1232744" y="92063"/>
                </a:lnTo>
                <a:lnTo>
                  <a:pt x="1259047" y="78033"/>
                </a:lnTo>
                <a:lnTo>
                  <a:pt x="1285350" y="64005"/>
                </a:lnTo>
                <a:lnTo>
                  <a:pt x="1311653" y="48224"/>
                </a:lnTo>
                <a:lnTo>
                  <a:pt x="1337080" y="33318"/>
                </a:lnTo>
                <a:lnTo>
                  <a:pt x="1364260" y="20166"/>
                </a:lnTo>
                <a:lnTo>
                  <a:pt x="1390563" y="9644"/>
                </a:lnTo>
                <a:lnTo>
                  <a:pt x="1417743" y="26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D3A69A9-51EE-4247-85B0-973C83CF1C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9"/>
          <a:stretch/>
        </p:blipFill>
        <p:spPr>
          <a:xfrm>
            <a:off x="8131642" y="10"/>
            <a:ext cx="4060358" cy="3613349"/>
          </a:xfrm>
          <a:custGeom>
            <a:avLst/>
            <a:gdLst>
              <a:gd name="connsiteX0" fmla="*/ 297325 w 4060358"/>
              <a:gd name="connsiteY0" fmla="*/ 0 h 3613359"/>
              <a:gd name="connsiteX1" fmla="*/ 4060358 w 4060358"/>
              <a:gd name="connsiteY1" fmla="*/ 0 h 3613359"/>
              <a:gd name="connsiteX2" fmla="*/ 4060358 w 4060358"/>
              <a:gd name="connsiteY2" fmla="*/ 2985163 h 3613359"/>
              <a:gd name="connsiteX3" fmla="*/ 4053581 w 4060358"/>
              <a:gd name="connsiteY3" fmla="*/ 2986912 h 3613359"/>
              <a:gd name="connsiteX4" fmla="*/ 4007741 w 4060358"/>
              <a:gd name="connsiteY4" fmla="*/ 2999136 h 3613359"/>
              <a:gd name="connsiteX5" fmla="*/ 3961906 w 4060358"/>
              <a:gd name="connsiteY5" fmla="*/ 3012890 h 3613359"/>
              <a:gd name="connsiteX6" fmla="*/ 3917596 w 4060358"/>
              <a:gd name="connsiteY6" fmla="*/ 3028168 h 3613359"/>
              <a:gd name="connsiteX7" fmla="*/ 3876343 w 4060358"/>
              <a:gd name="connsiteY7" fmla="*/ 3046504 h 3613359"/>
              <a:gd name="connsiteX8" fmla="*/ 3838144 w 4060358"/>
              <a:gd name="connsiteY8" fmla="*/ 3067894 h 3613359"/>
              <a:gd name="connsiteX9" fmla="*/ 3804530 w 4060358"/>
              <a:gd name="connsiteY9" fmla="*/ 3095396 h 3613359"/>
              <a:gd name="connsiteX10" fmla="*/ 3769387 w 4060358"/>
              <a:gd name="connsiteY10" fmla="*/ 3125955 h 3613359"/>
              <a:gd name="connsiteX11" fmla="*/ 3738828 w 4060358"/>
              <a:gd name="connsiteY11" fmla="*/ 3161096 h 3613359"/>
              <a:gd name="connsiteX12" fmla="*/ 3709798 w 4060358"/>
              <a:gd name="connsiteY12" fmla="*/ 3197767 h 3613359"/>
              <a:gd name="connsiteX13" fmla="*/ 3680766 w 4060358"/>
              <a:gd name="connsiteY13" fmla="*/ 3235963 h 3613359"/>
              <a:gd name="connsiteX14" fmla="*/ 3651737 w 4060358"/>
              <a:gd name="connsiteY14" fmla="*/ 3274161 h 3613359"/>
              <a:gd name="connsiteX15" fmla="*/ 3622708 w 4060358"/>
              <a:gd name="connsiteY15" fmla="*/ 3310832 h 3613359"/>
              <a:gd name="connsiteX16" fmla="*/ 3590619 w 4060358"/>
              <a:gd name="connsiteY16" fmla="*/ 3345973 h 3613359"/>
              <a:gd name="connsiteX17" fmla="*/ 3558532 w 4060358"/>
              <a:gd name="connsiteY17" fmla="*/ 3376533 h 3613359"/>
              <a:gd name="connsiteX18" fmla="*/ 3521864 w 4060358"/>
              <a:gd name="connsiteY18" fmla="*/ 3402507 h 3613359"/>
              <a:gd name="connsiteX19" fmla="*/ 3483666 w 4060358"/>
              <a:gd name="connsiteY19" fmla="*/ 3422370 h 3613359"/>
              <a:gd name="connsiteX20" fmla="*/ 3437828 w 4060358"/>
              <a:gd name="connsiteY20" fmla="*/ 3436121 h 3613359"/>
              <a:gd name="connsiteX21" fmla="*/ 3390460 w 4060358"/>
              <a:gd name="connsiteY21" fmla="*/ 3442233 h 3613359"/>
              <a:gd name="connsiteX22" fmla="*/ 3341568 w 4060358"/>
              <a:gd name="connsiteY22" fmla="*/ 3443760 h 3613359"/>
              <a:gd name="connsiteX23" fmla="*/ 3289619 w 4060358"/>
              <a:gd name="connsiteY23" fmla="*/ 3439178 h 3613359"/>
              <a:gd name="connsiteX24" fmla="*/ 3237670 w 4060358"/>
              <a:gd name="connsiteY24" fmla="*/ 3433066 h 3613359"/>
              <a:gd name="connsiteX25" fmla="*/ 3185720 w 4060358"/>
              <a:gd name="connsiteY25" fmla="*/ 3425425 h 3613359"/>
              <a:gd name="connsiteX26" fmla="*/ 3133771 w 4060358"/>
              <a:gd name="connsiteY26" fmla="*/ 3419315 h 3613359"/>
              <a:gd name="connsiteX27" fmla="*/ 3081822 w 4060358"/>
              <a:gd name="connsiteY27" fmla="*/ 3416258 h 3613359"/>
              <a:gd name="connsiteX28" fmla="*/ 3031400 w 4060358"/>
              <a:gd name="connsiteY28" fmla="*/ 3416258 h 3613359"/>
              <a:gd name="connsiteX29" fmla="*/ 2984035 w 4060358"/>
              <a:gd name="connsiteY29" fmla="*/ 3422370 h 3613359"/>
              <a:gd name="connsiteX30" fmla="*/ 2935140 w 4060358"/>
              <a:gd name="connsiteY30" fmla="*/ 3434594 h 3613359"/>
              <a:gd name="connsiteX31" fmla="*/ 2890830 w 4060358"/>
              <a:gd name="connsiteY31" fmla="*/ 3452929 h 3613359"/>
              <a:gd name="connsiteX32" fmla="*/ 2844995 w 4060358"/>
              <a:gd name="connsiteY32" fmla="*/ 3477377 h 3613359"/>
              <a:gd name="connsiteX33" fmla="*/ 2799158 w 4060358"/>
              <a:gd name="connsiteY33" fmla="*/ 3501824 h 3613359"/>
              <a:gd name="connsiteX34" fmla="*/ 2753318 w 4060358"/>
              <a:gd name="connsiteY34" fmla="*/ 3529323 h 3613359"/>
              <a:gd name="connsiteX35" fmla="*/ 2709007 w 4060358"/>
              <a:gd name="connsiteY35" fmla="*/ 3555301 h 3613359"/>
              <a:gd name="connsiteX36" fmla="*/ 2661642 w 4060358"/>
              <a:gd name="connsiteY36" fmla="*/ 3578218 h 3613359"/>
              <a:gd name="connsiteX37" fmla="*/ 2615805 w 4060358"/>
              <a:gd name="connsiteY37" fmla="*/ 3596554 h 3613359"/>
              <a:gd name="connsiteX38" fmla="*/ 2568440 w 4060358"/>
              <a:gd name="connsiteY38" fmla="*/ 3608777 h 3613359"/>
              <a:gd name="connsiteX39" fmla="*/ 2519548 w 4060358"/>
              <a:gd name="connsiteY39" fmla="*/ 3613359 h 3613359"/>
              <a:gd name="connsiteX40" fmla="*/ 2470654 w 4060358"/>
              <a:gd name="connsiteY40" fmla="*/ 3608777 h 3613359"/>
              <a:gd name="connsiteX41" fmla="*/ 2423286 w 4060358"/>
              <a:gd name="connsiteY41" fmla="*/ 3596554 h 3613359"/>
              <a:gd name="connsiteX42" fmla="*/ 2377451 w 4060358"/>
              <a:gd name="connsiteY42" fmla="*/ 3578218 h 3613359"/>
              <a:gd name="connsiteX43" fmla="*/ 2330084 w 4060358"/>
              <a:gd name="connsiteY43" fmla="*/ 3555301 h 3613359"/>
              <a:gd name="connsiteX44" fmla="*/ 2285774 w 4060358"/>
              <a:gd name="connsiteY44" fmla="*/ 3529323 h 3613359"/>
              <a:gd name="connsiteX45" fmla="*/ 2239936 w 4060358"/>
              <a:gd name="connsiteY45" fmla="*/ 3501824 h 3613359"/>
              <a:gd name="connsiteX46" fmla="*/ 2194098 w 4060358"/>
              <a:gd name="connsiteY46" fmla="*/ 3477377 h 3613359"/>
              <a:gd name="connsiteX47" fmla="*/ 2148261 w 4060358"/>
              <a:gd name="connsiteY47" fmla="*/ 3452929 h 3613359"/>
              <a:gd name="connsiteX48" fmla="*/ 2102426 w 4060358"/>
              <a:gd name="connsiteY48" fmla="*/ 3434594 h 3613359"/>
              <a:gd name="connsiteX49" fmla="*/ 2055059 w 4060358"/>
              <a:gd name="connsiteY49" fmla="*/ 3422370 h 3613359"/>
              <a:gd name="connsiteX50" fmla="*/ 2007691 w 4060358"/>
              <a:gd name="connsiteY50" fmla="*/ 3416258 h 3613359"/>
              <a:gd name="connsiteX51" fmla="*/ 1957269 w 4060358"/>
              <a:gd name="connsiteY51" fmla="*/ 3416258 h 3613359"/>
              <a:gd name="connsiteX52" fmla="*/ 1905320 w 4060358"/>
              <a:gd name="connsiteY52" fmla="*/ 3419315 h 3613359"/>
              <a:gd name="connsiteX53" fmla="*/ 1853373 w 4060358"/>
              <a:gd name="connsiteY53" fmla="*/ 3425425 h 3613359"/>
              <a:gd name="connsiteX54" fmla="*/ 1801421 w 4060358"/>
              <a:gd name="connsiteY54" fmla="*/ 3433066 h 3613359"/>
              <a:gd name="connsiteX55" fmla="*/ 1749472 w 4060358"/>
              <a:gd name="connsiteY55" fmla="*/ 3439178 h 3613359"/>
              <a:gd name="connsiteX56" fmla="*/ 1697522 w 4060358"/>
              <a:gd name="connsiteY56" fmla="*/ 3443760 h 3613359"/>
              <a:gd name="connsiteX57" fmla="*/ 1648630 w 4060358"/>
              <a:gd name="connsiteY57" fmla="*/ 3442233 h 3613359"/>
              <a:gd name="connsiteX58" fmla="*/ 1601266 w 4060358"/>
              <a:gd name="connsiteY58" fmla="*/ 3436121 h 3613359"/>
              <a:gd name="connsiteX59" fmla="*/ 1555428 w 4060358"/>
              <a:gd name="connsiteY59" fmla="*/ 3422370 h 3613359"/>
              <a:gd name="connsiteX60" fmla="*/ 1517230 w 4060358"/>
              <a:gd name="connsiteY60" fmla="*/ 3402507 h 3613359"/>
              <a:gd name="connsiteX61" fmla="*/ 1480559 w 4060358"/>
              <a:gd name="connsiteY61" fmla="*/ 3376533 h 3613359"/>
              <a:gd name="connsiteX62" fmla="*/ 1448472 w 4060358"/>
              <a:gd name="connsiteY62" fmla="*/ 3345973 h 3613359"/>
              <a:gd name="connsiteX63" fmla="*/ 1416386 w 4060358"/>
              <a:gd name="connsiteY63" fmla="*/ 3310832 h 3613359"/>
              <a:gd name="connsiteX64" fmla="*/ 1387354 w 4060358"/>
              <a:gd name="connsiteY64" fmla="*/ 3274161 h 3613359"/>
              <a:gd name="connsiteX65" fmla="*/ 1358324 w 4060358"/>
              <a:gd name="connsiteY65" fmla="*/ 3235963 h 3613359"/>
              <a:gd name="connsiteX66" fmla="*/ 1329295 w 4060358"/>
              <a:gd name="connsiteY66" fmla="*/ 3197767 h 3613359"/>
              <a:gd name="connsiteX67" fmla="*/ 1300263 w 4060358"/>
              <a:gd name="connsiteY67" fmla="*/ 3161096 h 3613359"/>
              <a:gd name="connsiteX68" fmla="*/ 1269704 w 4060358"/>
              <a:gd name="connsiteY68" fmla="*/ 3125955 h 3613359"/>
              <a:gd name="connsiteX69" fmla="*/ 1234563 w 4060358"/>
              <a:gd name="connsiteY69" fmla="*/ 3095396 h 3613359"/>
              <a:gd name="connsiteX70" fmla="*/ 1200949 w 4060358"/>
              <a:gd name="connsiteY70" fmla="*/ 3067894 h 3613359"/>
              <a:gd name="connsiteX71" fmla="*/ 1162751 w 4060358"/>
              <a:gd name="connsiteY71" fmla="*/ 3046504 h 3613359"/>
              <a:gd name="connsiteX72" fmla="*/ 1121495 w 4060358"/>
              <a:gd name="connsiteY72" fmla="*/ 3028168 h 3613359"/>
              <a:gd name="connsiteX73" fmla="*/ 1077188 w 4060358"/>
              <a:gd name="connsiteY73" fmla="*/ 3012890 h 3613359"/>
              <a:gd name="connsiteX74" fmla="*/ 1031348 w 4060358"/>
              <a:gd name="connsiteY74" fmla="*/ 2999136 h 3613359"/>
              <a:gd name="connsiteX75" fmla="*/ 985513 w 4060358"/>
              <a:gd name="connsiteY75" fmla="*/ 2986912 h 3613359"/>
              <a:gd name="connsiteX76" fmla="*/ 938145 w 4060358"/>
              <a:gd name="connsiteY76" fmla="*/ 2974689 h 3613359"/>
              <a:gd name="connsiteX77" fmla="*/ 893838 w 4060358"/>
              <a:gd name="connsiteY77" fmla="*/ 2960938 h 3613359"/>
              <a:gd name="connsiteX78" fmla="*/ 849525 w 4060358"/>
              <a:gd name="connsiteY78" fmla="*/ 2945659 h 3613359"/>
              <a:gd name="connsiteX79" fmla="*/ 808275 w 4060358"/>
              <a:gd name="connsiteY79" fmla="*/ 2927324 h 3613359"/>
              <a:gd name="connsiteX80" fmla="*/ 771601 w 4060358"/>
              <a:gd name="connsiteY80" fmla="*/ 2904404 h 3613359"/>
              <a:gd name="connsiteX81" fmla="*/ 737987 w 4060358"/>
              <a:gd name="connsiteY81" fmla="*/ 2876902 h 3613359"/>
              <a:gd name="connsiteX82" fmla="*/ 710485 w 4060358"/>
              <a:gd name="connsiteY82" fmla="*/ 2843288 h 3613359"/>
              <a:gd name="connsiteX83" fmla="*/ 687568 w 4060358"/>
              <a:gd name="connsiteY83" fmla="*/ 2806617 h 3613359"/>
              <a:gd name="connsiteX84" fmla="*/ 669232 w 4060358"/>
              <a:gd name="connsiteY84" fmla="*/ 2765364 h 3613359"/>
              <a:gd name="connsiteX85" fmla="*/ 653954 w 4060358"/>
              <a:gd name="connsiteY85" fmla="*/ 2721054 h 3613359"/>
              <a:gd name="connsiteX86" fmla="*/ 640203 w 4060358"/>
              <a:gd name="connsiteY86" fmla="*/ 2676746 h 3613359"/>
              <a:gd name="connsiteX87" fmla="*/ 627979 w 4060358"/>
              <a:gd name="connsiteY87" fmla="*/ 2629379 h 3613359"/>
              <a:gd name="connsiteX88" fmla="*/ 615753 w 4060358"/>
              <a:gd name="connsiteY88" fmla="*/ 2583544 h 3613359"/>
              <a:gd name="connsiteX89" fmla="*/ 602002 w 4060358"/>
              <a:gd name="connsiteY89" fmla="*/ 2537704 h 3613359"/>
              <a:gd name="connsiteX90" fmla="*/ 586724 w 4060358"/>
              <a:gd name="connsiteY90" fmla="*/ 2493394 h 3613359"/>
              <a:gd name="connsiteX91" fmla="*/ 568388 w 4060358"/>
              <a:gd name="connsiteY91" fmla="*/ 2452141 h 3613359"/>
              <a:gd name="connsiteX92" fmla="*/ 546998 w 4060358"/>
              <a:gd name="connsiteY92" fmla="*/ 2413942 h 3613359"/>
              <a:gd name="connsiteX93" fmla="*/ 519496 w 4060358"/>
              <a:gd name="connsiteY93" fmla="*/ 2380328 h 3613359"/>
              <a:gd name="connsiteX94" fmla="*/ 488937 w 4060358"/>
              <a:gd name="connsiteY94" fmla="*/ 2345185 h 3613359"/>
              <a:gd name="connsiteX95" fmla="*/ 453796 w 4060358"/>
              <a:gd name="connsiteY95" fmla="*/ 2314628 h 3613359"/>
              <a:gd name="connsiteX96" fmla="*/ 415595 w 4060358"/>
              <a:gd name="connsiteY96" fmla="*/ 2285599 h 3613359"/>
              <a:gd name="connsiteX97" fmla="*/ 377399 w 4060358"/>
              <a:gd name="connsiteY97" fmla="*/ 2256567 h 3613359"/>
              <a:gd name="connsiteX98" fmla="*/ 339201 w 4060358"/>
              <a:gd name="connsiteY98" fmla="*/ 2227538 h 3613359"/>
              <a:gd name="connsiteX99" fmla="*/ 302530 w 4060358"/>
              <a:gd name="connsiteY99" fmla="*/ 2198506 h 3613359"/>
              <a:gd name="connsiteX100" fmla="*/ 267388 w 4060358"/>
              <a:gd name="connsiteY100" fmla="*/ 2166419 h 3613359"/>
              <a:gd name="connsiteX101" fmla="*/ 236829 w 4060358"/>
              <a:gd name="connsiteY101" fmla="*/ 2134335 h 3613359"/>
              <a:gd name="connsiteX102" fmla="*/ 210855 w 4060358"/>
              <a:gd name="connsiteY102" fmla="*/ 2097664 h 3613359"/>
              <a:gd name="connsiteX103" fmla="*/ 190992 w 4060358"/>
              <a:gd name="connsiteY103" fmla="*/ 2059466 h 3613359"/>
              <a:gd name="connsiteX104" fmla="*/ 177241 w 4060358"/>
              <a:gd name="connsiteY104" fmla="*/ 2013628 h 3613359"/>
              <a:gd name="connsiteX105" fmla="*/ 171129 w 4060358"/>
              <a:gd name="connsiteY105" fmla="*/ 1966264 h 3613359"/>
              <a:gd name="connsiteX106" fmla="*/ 169599 w 4060358"/>
              <a:gd name="connsiteY106" fmla="*/ 1917369 h 3613359"/>
              <a:gd name="connsiteX107" fmla="*/ 174184 w 4060358"/>
              <a:gd name="connsiteY107" fmla="*/ 1865419 h 3613359"/>
              <a:gd name="connsiteX108" fmla="*/ 180296 w 4060358"/>
              <a:gd name="connsiteY108" fmla="*/ 1813470 h 3613359"/>
              <a:gd name="connsiteX109" fmla="*/ 187935 w 4060358"/>
              <a:gd name="connsiteY109" fmla="*/ 1761521 h 3613359"/>
              <a:gd name="connsiteX110" fmla="*/ 194049 w 4060358"/>
              <a:gd name="connsiteY110" fmla="*/ 1709571 h 3613359"/>
              <a:gd name="connsiteX111" fmla="*/ 197104 w 4060358"/>
              <a:gd name="connsiteY111" fmla="*/ 1657622 h 3613359"/>
              <a:gd name="connsiteX112" fmla="*/ 197104 w 4060358"/>
              <a:gd name="connsiteY112" fmla="*/ 1607200 h 3613359"/>
              <a:gd name="connsiteX113" fmla="*/ 190992 w 4060358"/>
              <a:gd name="connsiteY113" fmla="*/ 1559838 h 3613359"/>
              <a:gd name="connsiteX114" fmla="*/ 178768 w 4060358"/>
              <a:gd name="connsiteY114" fmla="*/ 1512470 h 3613359"/>
              <a:gd name="connsiteX115" fmla="*/ 160433 w 4060358"/>
              <a:gd name="connsiteY115" fmla="*/ 1468160 h 3613359"/>
              <a:gd name="connsiteX116" fmla="*/ 137515 w 4060358"/>
              <a:gd name="connsiteY116" fmla="*/ 1422323 h 3613359"/>
              <a:gd name="connsiteX117" fmla="*/ 111538 w 4060358"/>
              <a:gd name="connsiteY117" fmla="*/ 1376488 h 3613359"/>
              <a:gd name="connsiteX118" fmla="*/ 84039 w 4060358"/>
              <a:gd name="connsiteY118" fmla="*/ 1330648 h 3613359"/>
              <a:gd name="connsiteX119" fmla="*/ 58064 w 4060358"/>
              <a:gd name="connsiteY119" fmla="*/ 1286337 h 3613359"/>
              <a:gd name="connsiteX120" fmla="*/ 35144 w 4060358"/>
              <a:gd name="connsiteY120" fmla="*/ 1238973 h 3613359"/>
              <a:gd name="connsiteX121" fmla="*/ 16808 w 4060358"/>
              <a:gd name="connsiteY121" fmla="*/ 1193135 h 3613359"/>
              <a:gd name="connsiteX122" fmla="*/ 4585 w 4060358"/>
              <a:gd name="connsiteY122" fmla="*/ 1145768 h 3613359"/>
              <a:gd name="connsiteX123" fmla="*/ 0 w 4060358"/>
              <a:gd name="connsiteY123" fmla="*/ 1096876 h 3613359"/>
              <a:gd name="connsiteX124" fmla="*/ 4585 w 4060358"/>
              <a:gd name="connsiteY124" fmla="*/ 1047984 h 3613359"/>
              <a:gd name="connsiteX125" fmla="*/ 16808 w 4060358"/>
              <a:gd name="connsiteY125" fmla="*/ 1000619 h 3613359"/>
              <a:gd name="connsiteX126" fmla="*/ 35144 w 4060358"/>
              <a:gd name="connsiteY126" fmla="*/ 954779 h 3613359"/>
              <a:gd name="connsiteX127" fmla="*/ 58064 w 4060358"/>
              <a:gd name="connsiteY127" fmla="*/ 907414 h 3613359"/>
              <a:gd name="connsiteX128" fmla="*/ 84039 w 4060358"/>
              <a:gd name="connsiteY128" fmla="*/ 863104 h 3613359"/>
              <a:gd name="connsiteX129" fmla="*/ 111538 w 4060358"/>
              <a:gd name="connsiteY129" fmla="*/ 817269 h 3613359"/>
              <a:gd name="connsiteX130" fmla="*/ 137515 w 4060358"/>
              <a:gd name="connsiteY130" fmla="*/ 771429 h 3613359"/>
              <a:gd name="connsiteX131" fmla="*/ 160433 w 4060358"/>
              <a:gd name="connsiteY131" fmla="*/ 725591 h 3613359"/>
              <a:gd name="connsiteX132" fmla="*/ 178768 w 4060358"/>
              <a:gd name="connsiteY132" fmla="*/ 681281 h 3613359"/>
              <a:gd name="connsiteX133" fmla="*/ 190992 w 4060358"/>
              <a:gd name="connsiteY133" fmla="*/ 633916 h 3613359"/>
              <a:gd name="connsiteX134" fmla="*/ 197104 w 4060358"/>
              <a:gd name="connsiteY134" fmla="*/ 586551 h 3613359"/>
              <a:gd name="connsiteX135" fmla="*/ 197104 w 4060358"/>
              <a:gd name="connsiteY135" fmla="*/ 536129 h 3613359"/>
              <a:gd name="connsiteX136" fmla="*/ 194049 w 4060358"/>
              <a:gd name="connsiteY136" fmla="*/ 484180 h 3613359"/>
              <a:gd name="connsiteX137" fmla="*/ 187935 w 4060358"/>
              <a:gd name="connsiteY137" fmla="*/ 432230 h 3613359"/>
              <a:gd name="connsiteX138" fmla="*/ 180296 w 4060358"/>
              <a:gd name="connsiteY138" fmla="*/ 380281 h 3613359"/>
              <a:gd name="connsiteX139" fmla="*/ 174184 w 4060358"/>
              <a:gd name="connsiteY139" fmla="*/ 328332 h 3613359"/>
              <a:gd name="connsiteX140" fmla="*/ 169599 w 4060358"/>
              <a:gd name="connsiteY140" fmla="*/ 276382 h 3613359"/>
              <a:gd name="connsiteX141" fmla="*/ 171129 w 4060358"/>
              <a:gd name="connsiteY141" fmla="*/ 227490 h 3613359"/>
              <a:gd name="connsiteX142" fmla="*/ 177241 w 4060358"/>
              <a:gd name="connsiteY142" fmla="*/ 180126 h 3613359"/>
              <a:gd name="connsiteX143" fmla="*/ 190992 w 4060358"/>
              <a:gd name="connsiteY143" fmla="*/ 134285 h 3613359"/>
              <a:gd name="connsiteX144" fmla="*/ 210855 w 4060358"/>
              <a:gd name="connsiteY144" fmla="*/ 96090 h 3613359"/>
              <a:gd name="connsiteX145" fmla="*/ 236829 w 4060358"/>
              <a:gd name="connsiteY145" fmla="*/ 59419 h 3613359"/>
              <a:gd name="connsiteX146" fmla="*/ 267388 w 4060358"/>
              <a:gd name="connsiteY146" fmla="*/ 27332 h 361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4060358" h="3613359">
                <a:moveTo>
                  <a:pt x="297325" y="0"/>
                </a:moveTo>
                <a:lnTo>
                  <a:pt x="4060358" y="0"/>
                </a:lnTo>
                <a:lnTo>
                  <a:pt x="4060358" y="2985163"/>
                </a:lnTo>
                <a:lnTo>
                  <a:pt x="4053581" y="2986912"/>
                </a:lnTo>
                <a:lnTo>
                  <a:pt x="4007741" y="2999136"/>
                </a:lnTo>
                <a:lnTo>
                  <a:pt x="3961906" y="3012890"/>
                </a:lnTo>
                <a:lnTo>
                  <a:pt x="3917596" y="3028168"/>
                </a:lnTo>
                <a:lnTo>
                  <a:pt x="3876343" y="3046504"/>
                </a:lnTo>
                <a:lnTo>
                  <a:pt x="3838144" y="3067894"/>
                </a:lnTo>
                <a:lnTo>
                  <a:pt x="3804530" y="3095396"/>
                </a:lnTo>
                <a:lnTo>
                  <a:pt x="3769387" y="3125955"/>
                </a:lnTo>
                <a:lnTo>
                  <a:pt x="3738828" y="3161096"/>
                </a:lnTo>
                <a:lnTo>
                  <a:pt x="3709798" y="3197767"/>
                </a:lnTo>
                <a:lnTo>
                  <a:pt x="3680766" y="3235963"/>
                </a:lnTo>
                <a:lnTo>
                  <a:pt x="3651737" y="3274161"/>
                </a:lnTo>
                <a:lnTo>
                  <a:pt x="3622708" y="3310832"/>
                </a:lnTo>
                <a:lnTo>
                  <a:pt x="3590619" y="3345973"/>
                </a:lnTo>
                <a:lnTo>
                  <a:pt x="3558532" y="3376533"/>
                </a:lnTo>
                <a:lnTo>
                  <a:pt x="3521864" y="3402507"/>
                </a:lnTo>
                <a:lnTo>
                  <a:pt x="3483666" y="3422370"/>
                </a:lnTo>
                <a:lnTo>
                  <a:pt x="3437828" y="3436121"/>
                </a:lnTo>
                <a:lnTo>
                  <a:pt x="3390460" y="3442233"/>
                </a:lnTo>
                <a:lnTo>
                  <a:pt x="3341568" y="3443760"/>
                </a:lnTo>
                <a:lnTo>
                  <a:pt x="3289619" y="3439178"/>
                </a:lnTo>
                <a:lnTo>
                  <a:pt x="3237670" y="3433066"/>
                </a:lnTo>
                <a:lnTo>
                  <a:pt x="3185720" y="3425425"/>
                </a:lnTo>
                <a:lnTo>
                  <a:pt x="3133771" y="3419315"/>
                </a:lnTo>
                <a:lnTo>
                  <a:pt x="3081822" y="3416258"/>
                </a:lnTo>
                <a:lnTo>
                  <a:pt x="3031400" y="3416258"/>
                </a:lnTo>
                <a:lnTo>
                  <a:pt x="2984035" y="3422370"/>
                </a:lnTo>
                <a:lnTo>
                  <a:pt x="2935140" y="3434594"/>
                </a:lnTo>
                <a:lnTo>
                  <a:pt x="2890830" y="3452929"/>
                </a:lnTo>
                <a:lnTo>
                  <a:pt x="2844995" y="3477377"/>
                </a:lnTo>
                <a:lnTo>
                  <a:pt x="2799158" y="3501824"/>
                </a:lnTo>
                <a:lnTo>
                  <a:pt x="2753318" y="3529323"/>
                </a:lnTo>
                <a:lnTo>
                  <a:pt x="2709007" y="3555301"/>
                </a:lnTo>
                <a:lnTo>
                  <a:pt x="2661642" y="3578218"/>
                </a:lnTo>
                <a:lnTo>
                  <a:pt x="2615805" y="3596554"/>
                </a:lnTo>
                <a:lnTo>
                  <a:pt x="2568440" y="3608777"/>
                </a:lnTo>
                <a:lnTo>
                  <a:pt x="2519548" y="3613359"/>
                </a:lnTo>
                <a:lnTo>
                  <a:pt x="2470654" y="3608777"/>
                </a:lnTo>
                <a:lnTo>
                  <a:pt x="2423286" y="3596554"/>
                </a:lnTo>
                <a:lnTo>
                  <a:pt x="2377451" y="3578218"/>
                </a:lnTo>
                <a:lnTo>
                  <a:pt x="2330084" y="3555301"/>
                </a:lnTo>
                <a:lnTo>
                  <a:pt x="2285774" y="3529323"/>
                </a:lnTo>
                <a:lnTo>
                  <a:pt x="2239936" y="3501824"/>
                </a:lnTo>
                <a:lnTo>
                  <a:pt x="2194098" y="3477377"/>
                </a:lnTo>
                <a:lnTo>
                  <a:pt x="2148261" y="3452929"/>
                </a:lnTo>
                <a:lnTo>
                  <a:pt x="2102426" y="3434594"/>
                </a:lnTo>
                <a:lnTo>
                  <a:pt x="2055059" y="3422370"/>
                </a:lnTo>
                <a:lnTo>
                  <a:pt x="2007691" y="3416258"/>
                </a:lnTo>
                <a:lnTo>
                  <a:pt x="1957269" y="3416258"/>
                </a:lnTo>
                <a:lnTo>
                  <a:pt x="1905320" y="3419315"/>
                </a:lnTo>
                <a:lnTo>
                  <a:pt x="1853373" y="3425425"/>
                </a:lnTo>
                <a:lnTo>
                  <a:pt x="1801421" y="3433066"/>
                </a:lnTo>
                <a:lnTo>
                  <a:pt x="1749472" y="3439178"/>
                </a:lnTo>
                <a:lnTo>
                  <a:pt x="1697522" y="3443760"/>
                </a:lnTo>
                <a:lnTo>
                  <a:pt x="1648630" y="3442233"/>
                </a:lnTo>
                <a:lnTo>
                  <a:pt x="1601266" y="3436121"/>
                </a:lnTo>
                <a:lnTo>
                  <a:pt x="1555428" y="3422370"/>
                </a:lnTo>
                <a:lnTo>
                  <a:pt x="1517230" y="3402507"/>
                </a:lnTo>
                <a:lnTo>
                  <a:pt x="1480559" y="3376533"/>
                </a:lnTo>
                <a:lnTo>
                  <a:pt x="1448472" y="3345973"/>
                </a:lnTo>
                <a:lnTo>
                  <a:pt x="1416386" y="3310832"/>
                </a:lnTo>
                <a:lnTo>
                  <a:pt x="1387354" y="3274161"/>
                </a:lnTo>
                <a:lnTo>
                  <a:pt x="1358324" y="3235963"/>
                </a:lnTo>
                <a:lnTo>
                  <a:pt x="1329295" y="3197767"/>
                </a:lnTo>
                <a:lnTo>
                  <a:pt x="1300263" y="3161096"/>
                </a:lnTo>
                <a:lnTo>
                  <a:pt x="1269704" y="3125955"/>
                </a:lnTo>
                <a:lnTo>
                  <a:pt x="1234563" y="3095396"/>
                </a:lnTo>
                <a:lnTo>
                  <a:pt x="1200949" y="3067894"/>
                </a:lnTo>
                <a:lnTo>
                  <a:pt x="1162751" y="3046504"/>
                </a:lnTo>
                <a:lnTo>
                  <a:pt x="1121495" y="3028168"/>
                </a:lnTo>
                <a:lnTo>
                  <a:pt x="1077188" y="3012890"/>
                </a:lnTo>
                <a:lnTo>
                  <a:pt x="1031348" y="2999136"/>
                </a:lnTo>
                <a:lnTo>
                  <a:pt x="985513" y="2986912"/>
                </a:lnTo>
                <a:lnTo>
                  <a:pt x="938145" y="2974689"/>
                </a:lnTo>
                <a:lnTo>
                  <a:pt x="893838" y="2960938"/>
                </a:lnTo>
                <a:lnTo>
                  <a:pt x="849525" y="2945659"/>
                </a:lnTo>
                <a:lnTo>
                  <a:pt x="808275" y="2927324"/>
                </a:lnTo>
                <a:lnTo>
                  <a:pt x="771601" y="2904404"/>
                </a:lnTo>
                <a:lnTo>
                  <a:pt x="737987" y="2876902"/>
                </a:lnTo>
                <a:lnTo>
                  <a:pt x="710485" y="2843288"/>
                </a:lnTo>
                <a:lnTo>
                  <a:pt x="687568" y="2806617"/>
                </a:lnTo>
                <a:lnTo>
                  <a:pt x="669232" y="2765364"/>
                </a:lnTo>
                <a:lnTo>
                  <a:pt x="653954" y="2721054"/>
                </a:lnTo>
                <a:lnTo>
                  <a:pt x="640203" y="2676746"/>
                </a:lnTo>
                <a:lnTo>
                  <a:pt x="627979" y="2629379"/>
                </a:lnTo>
                <a:lnTo>
                  <a:pt x="615753" y="2583544"/>
                </a:lnTo>
                <a:lnTo>
                  <a:pt x="602002" y="2537704"/>
                </a:lnTo>
                <a:lnTo>
                  <a:pt x="586724" y="2493394"/>
                </a:lnTo>
                <a:lnTo>
                  <a:pt x="568388" y="2452141"/>
                </a:lnTo>
                <a:lnTo>
                  <a:pt x="546998" y="2413942"/>
                </a:lnTo>
                <a:lnTo>
                  <a:pt x="519496" y="2380328"/>
                </a:lnTo>
                <a:lnTo>
                  <a:pt x="488937" y="2345185"/>
                </a:lnTo>
                <a:lnTo>
                  <a:pt x="453796" y="2314628"/>
                </a:lnTo>
                <a:lnTo>
                  <a:pt x="415595" y="2285599"/>
                </a:lnTo>
                <a:lnTo>
                  <a:pt x="377399" y="2256567"/>
                </a:lnTo>
                <a:lnTo>
                  <a:pt x="339201" y="2227538"/>
                </a:lnTo>
                <a:lnTo>
                  <a:pt x="302530" y="2198506"/>
                </a:lnTo>
                <a:lnTo>
                  <a:pt x="267388" y="2166419"/>
                </a:lnTo>
                <a:lnTo>
                  <a:pt x="236829" y="2134335"/>
                </a:lnTo>
                <a:lnTo>
                  <a:pt x="210855" y="2097664"/>
                </a:lnTo>
                <a:lnTo>
                  <a:pt x="190992" y="2059466"/>
                </a:lnTo>
                <a:lnTo>
                  <a:pt x="177241" y="2013628"/>
                </a:lnTo>
                <a:lnTo>
                  <a:pt x="171129" y="1966264"/>
                </a:lnTo>
                <a:lnTo>
                  <a:pt x="169599" y="1917369"/>
                </a:lnTo>
                <a:lnTo>
                  <a:pt x="174184" y="1865419"/>
                </a:lnTo>
                <a:lnTo>
                  <a:pt x="180296" y="1813470"/>
                </a:lnTo>
                <a:lnTo>
                  <a:pt x="187935" y="1761521"/>
                </a:lnTo>
                <a:lnTo>
                  <a:pt x="194049" y="1709571"/>
                </a:lnTo>
                <a:lnTo>
                  <a:pt x="197104" y="1657622"/>
                </a:lnTo>
                <a:lnTo>
                  <a:pt x="197104" y="1607200"/>
                </a:lnTo>
                <a:lnTo>
                  <a:pt x="190992" y="1559838"/>
                </a:lnTo>
                <a:lnTo>
                  <a:pt x="178768" y="1512470"/>
                </a:lnTo>
                <a:lnTo>
                  <a:pt x="160433" y="1468160"/>
                </a:lnTo>
                <a:lnTo>
                  <a:pt x="137515" y="1422323"/>
                </a:lnTo>
                <a:lnTo>
                  <a:pt x="111538" y="1376488"/>
                </a:lnTo>
                <a:lnTo>
                  <a:pt x="84039" y="1330648"/>
                </a:lnTo>
                <a:lnTo>
                  <a:pt x="58064" y="1286337"/>
                </a:lnTo>
                <a:lnTo>
                  <a:pt x="35144" y="1238973"/>
                </a:lnTo>
                <a:lnTo>
                  <a:pt x="16808" y="1193135"/>
                </a:lnTo>
                <a:lnTo>
                  <a:pt x="4585" y="1145768"/>
                </a:lnTo>
                <a:lnTo>
                  <a:pt x="0" y="1096876"/>
                </a:lnTo>
                <a:lnTo>
                  <a:pt x="4585" y="1047984"/>
                </a:lnTo>
                <a:lnTo>
                  <a:pt x="16808" y="1000619"/>
                </a:lnTo>
                <a:lnTo>
                  <a:pt x="35144" y="954779"/>
                </a:lnTo>
                <a:lnTo>
                  <a:pt x="58064" y="907414"/>
                </a:lnTo>
                <a:lnTo>
                  <a:pt x="84039" y="863104"/>
                </a:lnTo>
                <a:lnTo>
                  <a:pt x="111538" y="817269"/>
                </a:lnTo>
                <a:lnTo>
                  <a:pt x="137515" y="771429"/>
                </a:lnTo>
                <a:lnTo>
                  <a:pt x="160433" y="725591"/>
                </a:lnTo>
                <a:lnTo>
                  <a:pt x="178768" y="681281"/>
                </a:lnTo>
                <a:lnTo>
                  <a:pt x="190992" y="633916"/>
                </a:lnTo>
                <a:lnTo>
                  <a:pt x="197104" y="586551"/>
                </a:lnTo>
                <a:lnTo>
                  <a:pt x="197104" y="536129"/>
                </a:lnTo>
                <a:lnTo>
                  <a:pt x="194049" y="484180"/>
                </a:lnTo>
                <a:lnTo>
                  <a:pt x="187935" y="432230"/>
                </a:lnTo>
                <a:lnTo>
                  <a:pt x="180296" y="380281"/>
                </a:lnTo>
                <a:lnTo>
                  <a:pt x="174184" y="328332"/>
                </a:lnTo>
                <a:lnTo>
                  <a:pt x="169599" y="276382"/>
                </a:lnTo>
                <a:lnTo>
                  <a:pt x="171129" y="227490"/>
                </a:lnTo>
                <a:lnTo>
                  <a:pt x="177241" y="180126"/>
                </a:lnTo>
                <a:lnTo>
                  <a:pt x="190992" y="134285"/>
                </a:lnTo>
                <a:lnTo>
                  <a:pt x="210855" y="96090"/>
                </a:lnTo>
                <a:lnTo>
                  <a:pt x="236829" y="59419"/>
                </a:lnTo>
                <a:lnTo>
                  <a:pt x="267388" y="27332"/>
                </a:lnTo>
                <a:close/>
              </a:path>
            </a:pathLst>
          </a:custGeom>
        </p:spPr>
      </p:pic>
      <p:pic>
        <p:nvPicPr>
          <p:cNvPr id="2052" name="Picture 4" descr="Resultado de imagen para teclas barra espaciadora">
            <a:extLst>
              <a:ext uri="{FF2B5EF4-FFF2-40B4-BE49-F238E27FC236}">
                <a16:creationId xmlns:a16="http://schemas.microsoft.com/office/drawing/2014/main" id="{573E8C5F-5585-4CD3-961A-61142D8F05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r="79713"/>
          <a:stretch/>
        </p:blipFill>
        <p:spPr bwMode="auto">
          <a:xfrm>
            <a:off x="8942470" y="4032403"/>
            <a:ext cx="3249530" cy="2825596"/>
          </a:xfrm>
          <a:custGeom>
            <a:avLst/>
            <a:gdLst>
              <a:gd name="connsiteX0" fmla="*/ 1914327 w 3249530"/>
              <a:gd name="connsiteY0" fmla="*/ 0 h 2825596"/>
              <a:gd name="connsiteX1" fmla="*/ 1951475 w 3249530"/>
              <a:gd name="connsiteY1" fmla="*/ 3481 h 2825596"/>
              <a:gd name="connsiteX2" fmla="*/ 1987462 w 3249530"/>
              <a:gd name="connsiteY2" fmla="*/ 12769 h 2825596"/>
              <a:gd name="connsiteX3" fmla="*/ 2022289 w 3249530"/>
              <a:gd name="connsiteY3" fmla="*/ 26700 h 2825596"/>
              <a:gd name="connsiteX4" fmla="*/ 2058276 w 3249530"/>
              <a:gd name="connsiteY4" fmla="*/ 44114 h 2825596"/>
              <a:gd name="connsiteX5" fmla="*/ 2091943 w 3249530"/>
              <a:gd name="connsiteY5" fmla="*/ 63850 h 2825596"/>
              <a:gd name="connsiteX6" fmla="*/ 2126772 w 3249530"/>
              <a:gd name="connsiteY6" fmla="*/ 84745 h 2825596"/>
              <a:gd name="connsiteX7" fmla="*/ 2161598 w 3249530"/>
              <a:gd name="connsiteY7" fmla="*/ 103320 h 2825596"/>
              <a:gd name="connsiteX8" fmla="*/ 2196423 w 3249530"/>
              <a:gd name="connsiteY8" fmla="*/ 121895 h 2825596"/>
              <a:gd name="connsiteX9" fmla="*/ 2230090 w 3249530"/>
              <a:gd name="connsiteY9" fmla="*/ 135824 h 2825596"/>
              <a:gd name="connsiteX10" fmla="*/ 2267239 w 3249530"/>
              <a:gd name="connsiteY10" fmla="*/ 145112 h 2825596"/>
              <a:gd name="connsiteX11" fmla="*/ 2303227 w 3249530"/>
              <a:gd name="connsiteY11" fmla="*/ 149755 h 2825596"/>
              <a:gd name="connsiteX12" fmla="*/ 2341537 w 3249530"/>
              <a:gd name="connsiteY12" fmla="*/ 149755 h 2825596"/>
              <a:gd name="connsiteX13" fmla="*/ 2381007 w 3249530"/>
              <a:gd name="connsiteY13" fmla="*/ 147435 h 2825596"/>
              <a:gd name="connsiteX14" fmla="*/ 2420478 w 3249530"/>
              <a:gd name="connsiteY14" fmla="*/ 142791 h 2825596"/>
              <a:gd name="connsiteX15" fmla="*/ 2459948 w 3249530"/>
              <a:gd name="connsiteY15" fmla="*/ 136987 h 2825596"/>
              <a:gd name="connsiteX16" fmla="*/ 2499419 w 3249530"/>
              <a:gd name="connsiteY16" fmla="*/ 132343 h 2825596"/>
              <a:gd name="connsiteX17" fmla="*/ 2538890 w 3249530"/>
              <a:gd name="connsiteY17" fmla="*/ 128860 h 2825596"/>
              <a:gd name="connsiteX18" fmla="*/ 2576038 w 3249530"/>
              <a:gd name="connsiteY18" fmla="*/ 130020 h 2825596"/>
              <a:gd name="connsiteX19" fmla="*/ 2612027 w 3249530"/>
              <a:gd name="connsiteY19" fmla="*/ 134664 h 2825596"/>
              <a:gd name="connsiteX20" fmla="*/ 2646854 w 3249530"/>
              <a:gd name="connsiteY20" fmla="*/ 145112 h 2825596"/>
              <a:gd name="connsiteX21" fmla="*/ 2675876 w 3249530"/>
              <a:gd name="connsiteY21" fmla="*/ 160203 h 2825596"/>
              <a:gd name="connsiteX22" fmla="*/ 2703736 w 3249530"/>
              <a:gd name="connsiteY22" fmla="*/ 179941 h 2825596"/>
              <a:gd name="connsiteX23" fmla="*/ 2728116 w 3249530"/>
              <a:gd name="connsiteY23" fmla="*/ 203157 h 2825596"/>
              <a:gd name="connsiteX24" fmla="*/ 2752496 w 3249530"/>
              <a:gd name="connsiteY24" fmla="*/ 229857 h 2825596"/>
              <a:gd name="connsiteX25" fmla="*/ 2774553 w 3249530"/>
              <a:gd name="connsiteY25" fmla="*/ 257719 h 2825596"/>
              <a:gd name="connsiteX26" fmla="*/ 2796609 w 3249530"/>
              <a:gd name="connsiteY26" fmla="*/ 286742 h 2825596"/>
              <a:gd name="connsiteX27" fmla="*/ 2818667 w 3249530"/>
              <a:gd name="connsiteY27" fmla="*/ 315765 h 2825596"/>
              <a:gd name="connsiteX28" fmla="*/ 2840723 w 3249530"/>
              <a:gd name="connsiteY28" fmla="*/ 343625 h 2825596"/>
              <a:gd name="connsiteX29" fmla="*/ 2863942 w 3249530"/>
              <a:gd name="connsiteY29" fmla="*/ 370325 h 2825596"/>
              <a:gd name="connsiteX30" fmla="*/ 2890644 w 3249530"/>
              <a:gd name="connsiteY30" fmla="*/ 393546 h 2825596"/>
              <a:gd name="connsiteX31" fmla="*/ 2916183 w 3249530"/>
              <a:gd name="connsiteY31" fmla="*/ 414441 h 2825596"/>
              <a:gd name="connsiteX32" fmla="*/ 2945206 w 3249530"/>
              <a:gd name="connsiteY32" fmla="*/ 430693 h 2825596"/>
              <a:gd name="connsiteX33" fmla="*/ 2976549 w 3249530"/>
              <a:gd name="connsiteY33" fmla="*/ 444624 h 2825596"/>
              <a:gd name="connsiteX34" fmla="*/ 3010216 w 3249530"/>
              <a:gd name="connsiteY34" fmla="*/ 456233 h 2825596"/>
              <a:gd name="connsiteX35" fmla="*/ 3045040 w 3249530"/>
              <a:gd name="connsiteY35" fmla="*/ 466681 h 2825596"/>
              <a:gd name="connsiteX36" fmla="*/ 3079870 w 3249530"/>
              <a:gd name="connsiteY36" fmla="*/ 475968 h 2825596"/>
              <a:gd name="connsiteX37" fmla="*/ 3115857 w 3249530"/>
              <a:gd name="connsiteY37" fmla="*/ 485255 h 2825596"/>
              <a:gd name="connsiteX38" fmla="*/ 3149523 w 3249530"/>
              <a:gd name="connsiteY38" fmla="*/ 495703 h 2825596"/>
              <a:gd name="connsiteX39" fmla="*/ 3183190 w 3249530"/>
              <a:gd name="connsiteY39" fmla="*/ 507312 h 2825596"/>
              <a:gd name="connsiteX40" fmla="*/ 3214533 w 3249530"/>
              <a:gd name="connsiteY40" fmla="*/ 521245 h 2825596"/>
              <a:gd name="connsiteX41" fmla="*/ 3242396 w 3249530"/>
              <a:gd name="connsiteY41" fmla="*/ 538657 h 2825596"/>
              <a:gd name="connsiteX42" fmla="*/ 3249530 w 3249530"/>
              <a:gd name="connsiteY42" fmla="*/ 544494 h 2825596"/>
              <a:gd name="connsiteX43" fmla="*/ 3249530 w 3249530"/>
              <a:gd name="connsiteY43" fmla="*/ 2825596 h 2825596"/>
              <a:gd name="connsiteX44" fmla="*/ 329475 w 3249530"/>
              <a:gd name="connsiteY44" fmla="*/ 2825596 h 2825596"/>
              <a:gd name="connsiteX45" fmla="*/ 315765 w 3249530"/>
              <a:gd name="connsiteY45" fmla="*/ 2815178 h 2825596"/>
              <a:gd name="connsiteX46" fmla="*/ 286744 w 3249530"/>
              <a:gd name="connsiteY46" fmla="*/ 2793119 h 2825596"/>
              <a:gd name="connsiteX47" fmla="*/ 257721 w 3249530"/>
              <a:gd name="connsiteY47" fmla="*/ 2771063 h 2825596"/>
              <a:gd name="connsiteX48" fmla="*/ 229859 w 3249530"/>
              <a:gd name="connsiteY48" fmla="*/ 2749005 h 2825596"/>
              <a:gd name="connsiteX49" fmla="*/ 203159 w 3249530"/>
              <a:gd name="connsiteY49" fmla="*/ 2724626 h 2825596"/>
              <a:gd name="connsiteX50" fmla="*/ 179940 w 3249530"/>
              <a:gd name="connsiteY50" fmla="*/ 2700249 h 2825596"/>
              <a:gd name="connsiteX51" fmla="*/ 160205 w 3249530"/>
              <a:gd name="connsiteY51" fmla="*/ 2672387 h 2825596"/>
              <a:gd name="connsiteX52" fmla="*/ 145114 w 3249530"/>
              <a:gd name="connsiteY52" fmla="*/ 2643364 h 2825596"/>
              <a:gd name="connsiteX53" fmla="*/ 134666 w 3249530"/>
              <a:gd name="connsiteY53" fmla="*/ 2608537 h 2825596"/>
              <a:gd name="connsiteX54" fmla="*/ 130022 w 3249530"/>
              <a:gd name="connsiteY54" fmla="*/ 2572550 h 2825596"/>
              <a:gd name="connsiteX55" fmla="*/ 128860 w 3249530"/>
              <a:gd name="connsiteY55" fmla="*/ 2535400 h 2825596"/>
              <a:gd name="connsiteX56" fmla="*/ 132343 w 3249530"/>
              <a:gd name="connsiteY56" fmla="*/ 2495930 h 2825596"/>
              <a:gd name="connsiteX57" fmla="*/ 136987 w 3249530"/>
              <a:gd name="connsiteY57" fmla="*/ 2456459 h 2825596"/>
              <a:gd name="connsiteX58" fmla="*/ 142791 w 3249530"/>
              <a:gd name="connsiteY58" fmla="*/ 2416989 h 2825596"/>
              <a:gd name="connsiteX59" fmla="*/ 147436 w 3249530"/>
              <a:gd name="connsiteY59" fmla="*/ 2377518 h 2825596"/>
              <a:gd name="connsiteX60" fmla="*/ 149757 w 3249530"/>
              <a:gd name="connsiteY60" fmla="*/ 2338047 h 2825596"/>
              <a:gd name="connsiteX61" fmla="*/ 149757 w 3249530"/>
              <a:gd name="connsiteY61" fmla="*/ 2299737 h 2825596"/>
              <a:gd name="connsiteX62" fmla="*/ 145114 w 3249530"/>
              <a:gd name="connsiteY62" fmla="*/ 2263752 h 2825596"/>
              <a:gd name="connsiteX63" fmla="*/ 135826 w 3249530"/>
              <a:gd name="connsiteY63" fmla="*/ 2227763 h 2825596"/>
              <a:gd name="connsiteX64" fmla="*/ 121895 w 3249530"/>
              <a:gd name="connsiteY64" fmla="*/ 2194096 h 2825596"/>
              <a:gd name="connsiteX65" fmla="*/ 104483 w 3249530"/>
              <a:gd name="connsiteY65" fmla="*/ 2159269 h 2825596"/>
              <a:gd name="connsiteX66" fmla="*/ 84745 w 3249530"/>
              <a:gd name="connsiteY66" fmla="*/ 2124445 h 2825596"/>
              <a:gd name="connsiteX67" fmla="*/ 63852 w 3249530"/>
              <a:gd name="connsiteY67" fmla="*/ 2089616 h 2825596"/>
              <a:gd name="connsiteX68" fmla="*/ 44116 w 3249530"/>
              <a:gd name="connsiteY68" fmla="*/ 2055949 h 2825596"/>
              <a:gd name="connsiteX69" fmla="*/ 26702 w 3249530"/>
              <a:gd name="connsiteY69" fmla="*/ 2019962 h 2825596"/>
              <a:gd name="connsiteX70" fmla="*/ 12771 w 3249530"/>
              <a:gd name="connsiteY70" fmla="*/ 1985135 h 2825596"/>
              <a:gd name="connsiteX71" fmla="*/ 3483 w 3249530"/>
              <a:gd name="connsiteY71" fmla="*/ 1949146 h 2825596"/>
              <a:gd name="connsiteX72" fmla="*/ 0 w 3249530"/>
              <a:gd name="connsiteY72" fmla="*/ 1911998 h 2825596"/>
              <a:gd name="connsiteX73" fmla="*/ 3483 w 3249530"/>
              <a:gd name="connsiteY73" fmla="*/ 1874850 h 2825596"/>
              <a:gd name="connsiteX74" fmla="*/ 12771 w 3249530"/>
              <a:gd name="connsiteY74" fmla="*/ 1838863 h 2825596"/>
              <a:gd name="connsiteX75" fmla="*/ 26702 w 3249530"/>
              <a:gd name="connsiteY75" fmla="*/ 1804034 h 2825596"/>
              <a:gd name="connsiteX76" fmla="*/ 44116 w 3249530"/>
              <a:gd name="connsiteY76" fmla="*/ 1768047 h 2825596"/>
              <a:gd name="connsiteX77" fmla="*/ 63852 w 3249530"/>
              <a:gd name="connsiteY77" fmla="*/ 1734381 h 2825596"/>
              <a:gd name="connsiteX78" fmla="*/ 84745 w 3249530"/>
              <a:gd name="connsiteY78" fmla="*/ 1699556 h 2825596"/>
              <a:gd name="connsiteX79" fmla="*/ 104483 w 3249530"/>
              <a:gd name="connsiteY79" fmla="*/ 1664727 h 2825596"/>
              <a:gd name="connsiteX80" fmla="*/ 121895 w 3249530"/>
              <a:gd name="connsiteY80" fmla="*/ 1629900 h 2825596"/>
              <a:gd name="connsiteX81" fmla="*/ 135826 w 3249530"/>
              <a:gd name="connsiteY81" fmla="*/ 1596234 h 2825596"/>
              <a:gd name="connsiteX82" fmla="*/ 145114 w 3249530"/>
              <a:gd name="connsiteY82" fmla="*/ 1560246 h 2825596"/>
              <a:gd name="connsiteX83" fmla="*/ 149757 w 3249530"/>
              <a:gd name="connsiteY83" fmla="*/ 1524259 h 2825596"/>
              <a:gd name="connsiteX84" fmla="*/ 149757 w 3249530"/>
              <a:gd name="connsiteY84" fmla="*/ 1485949 h 2825596"/>
              <a:gd name="connsiteX85" fmla="*/ 147436 w 3249530"/>
              <a:gd name="connsiteY85" fmla="*/ 1446478 h 2825596"/>
              <a:gd name="connsiteX86" fmla="*/ 142791 w 3249530"/>
              <a:gd name="connsiteY86" fmla="*/ 1407008 h 2825596"/>
              <a:gd name="connsiteX87" fmla="*/ 136987 w 3249530"/>
              <a:gd name="connsiteY87" fmla="*/ 1367537 h 2825596"/>
              <a:gd name="connsiteX88" fmla="*/ 132343 w 3249530"/>
              <a:gd name="connsiteY88" fmla="*/ 1328067 h 2825596"/>
              <a:gd name="connsiteX89" fmla="*/ 128860 w 3249530"/>
              <a:gd name="connsiteY89" fmla="*/ 1288596 h 2825596"/>
              <a:gd name="connsiteX90" fmla="*/ 130022 w 3249530"/>
              <a:gd name="connsiteY90" fmla="*/ 1251448 h 2825596"/>
              <a:gd name="connsiteX91" fmla="*/ 134666 w 3249530"/>
              <a:gd name="connsiteY91" fmla="*/ 1215461 h 2825596"/>
              <a:gd name="connsiteX92" fmla="*/ 145114 w 3249530"/>
              <a:gd name="connsiteY92" fmla="*/ 1180632 h 2825596"/>
              <a:gd name="connsiteX93" fmla="*/ 160205 w 3249530"/>
              <a:gd name="connsiteY93" fmla="*/ 1151611 h 2825596"/>
              <a:gd name="connsiteX94" fmla="*/ 179940 w 3249530"/>
              <a:gd name="connsiteY94" fmla="*/ 1123749 h 2825596"/>
              <a:gd name="connsiteX95" fmla="*/ 203159 w 3249530"/>
              <a:gd name="connsiteY95" fmla="*/ 1099370 h 2825596"/>
              <a:gd name="connsiteX96" fmla="*/ 229859 w 3249530"/>
              <a:gd name="connsiteY96" fmla="*/ 1074993 h 2825596"/>
              <a:gd name="connsiteX97" fmla="*/ 257721 w 3249530"/>
              <a:gd name="connsiteY97" fmla="*/ 1052933 h 2825596"/>
              <a:gd name="connsiteX98" fmla="*/ 286744 w 3249530"/>
              <a:gd name="connsiteY98" fmla="*/ 1030877 h 2825596"/>
              <a:gd name="connsiteX99" fmla="*/ 315765 w 3249530"/>
              <a:gd name="connsiteY99" fmla="*/ 1008821 h 2825596"/>
              <a:gd name="connsiteX100" fmla="*/ 344789 w 3249530"/>
              <a:gd name="connsiteY100" fmla="*/ 986763 h 2825596"/>
              <a:gd name="connsiteX101" fmla="*/ 371489 w 3249530"/>
              <a:gd name="connsiteY101" fmla="*/ 963546 h 2825596"/>
              <a:gd name="connsiteX102" fmla="*/ 394708 w 3249530"/>
              <a:gd name="connsiteY102" fmla="*/ 936846 h 2825596"/>
              <a:gd name="connsiteX103" fmla="*/ 415603 w 3249530"/>
              <a:gd name="connsiteY103" fmla="*/ 911305 h 2825596"/>
              <a:gd name="connsiteX104" fmla="*/ 431856 w 3249530"/>
              <a:gd name="connsiteY104" fmla="*/ 882284 h 2825596"/>
              <a:gd name="connsiteX105" fmla="*/ 445787 w 3249530"/>
              <a:gd name="connsiteY105" fmla="*/ 850938 h 2825596"/>
              <a:gd name="connsiteX106" fmla="*/ 457395 w 3249530"/>
              <a:gd name="connsiteY106" fmla="*/ 817272 h 2825596"/>
              <a:gd name="connsiteX107" fmla="*/ 467843 w 3249530"/>
              <a:gd name="connsiteY107" fmla="*/ 782445 h 2825596"/>
              <a:gd name="connsiteX108" fmla="*/ 477132 w 3249530"/>
              <a:gd name="connsiteY108" fmla="*/ 747618 h 2825596"/>
              <a:gd name="connsiteX109" fmla="*/ 486420 w 3249530"/>
              <a:gd name="connsiteY109" fmla="*/ 711631 h 2825596"/>
              <a:gd name="connsiteX110" fmla="*/ 496868 w 3249530"/>
              <a:gd name="connsiteY110" fmla="*/ 677965 h 2825596"/>
              <a:gd name="connsiteX111" fmla="*/ 508476 w 3249530"/>
              <a:gd name="connsiteY111" fmla="*/ 644298 h 2825596"/>
              <a:gd name="connsiteX112" fmla="*/ 522407 w 3249530"/>
              <a:gd name="connsiteY112" fmla="*/ 612955 h 2825596"/>
              <a:gd name="connsiteX113" fmla="*/ 539819 w 3249530"/>
              <a:gd name="connsiteY113" fmla="*/ 585092 h 2825596"/>
              <a:gd name="connsiteX114" fmla="*/ 560715 w 3249530"/>
              <a:gd name="connsiteY114" fmla="*/ 559553 h 2825596"/>
              <a:gd name="connsiteX115" fmla="*/ 586254 w 3249530"/>
              <a:gd name="connsiteY115" fmla="*/ 538657 h 2825596"/>
              <a:gd name="connsiteX116" fmla="*/ 614119 w 3249530"/>
              <a:gd name="connsiteY116" fmla="*/ 521245 h 2825596"/>
              <a:gd name="connsiteX117" fmla="*/ 645460 w 3249530"/>
              <a:gd name="connsiteY117" fmla="*/ 507312 h 2825596"/>
              <a:gd name="connsiteX118" fmla="*/ 679129 w 3249530"/>
              <a:gd name="connsiteY118" fmla="*/ 495703 h 2825596"/>
              <a:gd name="connsiteX119" fmla="*/ 712793 w 3249530"/>
              <a:gd name="connsiteY119" fmla="*/ 485255 h 2825596"/>
              <a:gd name="connsiteX120" fmla="*/ 748782 w 3249530"/>
              <a:gd name="connsiteY120" fmla="*/ 475968 h 2825596"/>
              <a:gd name="connsiteX121" fmla="*/ 783607 w 3249530"/>
              <a:gd name="connsiteY121" fmla="*/ 466681 h 2825596"/>
              <a:gd name="connsiteX122" fmla="*/ 818436 w 3249530"/>
              <a:gd name="connsiteY122" fmla="*/ 456233 h 2825596"/>
              <a:gd name="connsiteX123" fmla="*/ 852101 w 3249530"/>
              <a:gd name="connsiteY123" fmla="*/ 444624 h 2825596"/>
              <a:gd name="connsiteX124" fmla="*/ 883446 w 3249530"/>
              <a:gd name="connsiteY124" fmla="*/ 430693 h 2825596"/>
              <a:gd name="connsiteX125" fmla="*/ 912469 w 3249530"/>
              <a:gd name="connsiteY125" fmla="*/ 414441 h 2825596"/>
              <a:gd name="connsiteX126" fmla="*/ 938008 w 3249530"/>
              <a:gd name="connsiteY126" fmla="*/ 393546 h 2825596"/>
              <a:gd name="connsiteX127" fmla="*/ 964708 w 3249530"/>
              <a:gd name="connsiteY127" fmla="*/ 370325 h 2825596"/>
              <a:gd name="connsiteX128" fmla="*/ 987927 w 3249530"/>
              <a:gd name="connsiteY128" fmla="*/ 343625 h 2825596"/>
              <a:gd name="connsiteX129" fmla="*/ 1009985 w 3249530"/>
              <a:gd name="connsiteY129" fmla="*/ 315765 h 2825596"/>
              <a:gd name="connsiteX130" fmla="*/ 1032041 w 3249530"/>
              <a:gd name="connsiteY130" fmla="*/ 286742 h 2825596"/>
              <a:gd name="connsiteX131" fmla="*/ 1054097 w 3249530"/>
              <a:gd name="connsiteY131" fmla="*/ 257719 h 2825596"/>
              <a:gd name="connsiteX132" fmla="*/ 1076156 w 3249530"/>
              <a:gd name="connsiteY132" fmla="*/ 229857 h 2825596"/>
              <a:gd name="connsiteX133" fmla="*/ 1100534 w 3249530"/>
              <a:gd name="connsiteY133" fmla="*/ 203157 h 2825596"/>
              <a:gd name="connsiteX134" fmla="*/ 1124914 w 3249530"/>
              <a:gd name="connsiteY134" fmla="*/ 179941 h 2825596"/>
              <a:gd name="connsiteX135" fmla="*/ 1152776 w 3249530"/>
              <a:gd name="connsiteY135" fmla="*/ 160203 h 2825596"/>
              <a:gd name="connsiteX136" fmla="*/ 1181798 w 3249530"/>
              <a:gd name="connsiteY136" fmla="*/ 145112 h 2825596"/>
              <a:gd name="connsiteX137" fmla="*/ 1216625 w 3249530"/>
              <a:gd name="connsiteY137" fmla="*/ 134664 h 2825596"/>
              <a:gd name="connsiteX138" fmla="*/ 1252613 w 3249530"/>
              <a:gd name="connsiteY138" fmla="*/ 130020 h 2825596"/>
              <a:gd name="connsiteX139" fmla="*/ 1289760 w 3249530"/>
              <a:gd name="connsiteY139" fmla="*/ 128860 h 2825596"/>
              <a:gd name="connsiteX140" fmla="*/ 1329231 w 3249530"/>
              <a:gd name="connsiteY140" fmla="*/ 132343 h 2825596"/>
              <a:gd name="connsiteX141" fmla="*/ 1368702 w 3249530"/>
              <a:gd name="connsiteY141" fmla="*/ 136987 h 2825596"/>
              <a:gd name="connsiteX142" fmla="*/ 1408174 w 3249530"/>
              <a:gd name="connsiteY142" fmla="*/ 142791 h 2825596"/>
              <a:gd name="connsiteX143" fmla="*/ 1447643 w 3249530"/>
              <a:gd name="connsiteY143" fmla="*/ 147435 h 2825596"/>
              <a:gd name="connsiteX144" fmla="*/ 1487113 w 3249530"/>
              <a:gd name="connsiteY144" fmla="*/ 149755 h 2825596"/>
              <a:gd name="connsiteX145" fmla="*/ 1525423 w 3249530"/>
              <a:gd name="connsiteY145" fmla="*/ 149755 h 2825596"/>
              <a:gd name="connsiteX146" fmla="*/ 1561413 w 3249530"/>
              <a:gd name="connsiteY146" fmla="*/ 145112 h 2825596"/>
              <a:gd name="connsiteX147" fmla="*/ 1597402 w 3249530"/>
              <a:gd name="connsiteY147" fmla="*/ 135824 h 2825596"/>
              <a:gd name="connsiteX148" fmla="*/ 1632227 w 3249530"/>
              <a:gd name="connsiteY148" fmla="*/ 121895 h 2825596"/>
              <a:gd name="connsiteX149" fmla="*/ 1667054 w 3249530"/>
              <a:gd name="connsiteY149" fmla="*/ 103320 h 2825596"/>
              <a:gd name="connsiteX150" fmla="*/ 1701880 w 3249530"/>
              <a:gd name="connsiteY150" fmla="*/ 84745 h 2825596"/>
              <a:gd name="connsiteX151" fmla="*/ 1736707 w 3249530"/>
              <a:gd name="connsiteY151" fmla="*/ 63850 h 2825596"/>
              <a:gd name="connsiteX152" fmla="*/ 1770374 w 3249530"/>
              <a:gd name="connsiteY152" fmla="*/ 44114 h 2825596"/>
              <a:gd name="connsiteX153" fmla="*/ 1806363 w 3249530"/>
              <a:gd name="connsiteY153" fmla="*/ 26700 h 2825596"/>
              <a:gd name="connsiteX154" fmla="*/ 1841188 w 3249530"/>
              <a:gd name="connsiteY154" fmla="*/ 12769 h 2825596"/>
              <a:gd name="connsiteX155" fmla="*/ 1877177 w 3249530"/>
              <a:gd name="connsiteY155" fmla="*/ 3481 h 2825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3249530" h="2825596">
                <a:moveTo>
                  <a:pt x="1914327" y="0"/>
                </a:moveTo>
                <a:lnTo>
                  <a:pt x="1951475" y="3481"/>
                </a:lnTo>
                <a:lnTo>
                  <a:pt x="1987462" y="12769"/>
                </a:lnTo>
                <a:lnTo>
                  <a:pt x="2022289" y="26700"/>
                </a:lnTo>
                <a:lnTo>
                  <a:pt x="2058276" y="44114"/>
                </a:lnTo>
                <a:lnTo>
                  <a:pt x="2091943" y="63850"/>
                </a:lnTo>
                <a:lnTo>
                  <a:pt x="2126772" y="84745"/>
                </a:lnTo>
                <a:lnTo>
                  <a:pt x="2161598" y="103320"/>
                </a:lnTo>
                <a:lnTo>
                  <a:pt x="2196423" y="121895"/>
                </a:lnTo>
                <a:lnTo>
                  <a:pt x="2230090" y="135824"/>
                </a:lnTo>
                <a:lnTo>
                  <a:pt x="2267239" y="145112"/>
                </a:lnTo>
                <a:lnTo>
                  <a:pt x="2303227" y="149755"/>
                </a:lnTo>
                <a:lnTo>
                  <a:pt x="2341537" y="149755"/>
                </a:lnTo>
                <a:lnTo>
                  <a:pt x="2381007" y="147435"/>
                </a:lnTo>
                <a:lnTo>
                  <a:pt x="2420478" y="142791"/>
                </a:lnTo>
                <a:lnTo>
                  <a:pt x="2459948" y="136987"/>
                </a:lnTo>
                <a:lnTo>
                  <a:pt x="2499419" y="132343"/>
                </a:lnTo>
                <a:lnTo>
                  <a:pt x="2538890" y="128860"/>
                </a:lnTo>
                <a:lnTo>
                  <a:pt x="2576038" y="130020"/>
                </a:lnTo>
                <a:lnTo>
                  <a:pt x="2612027" y="134664"/>
                </a:lnTo>
                <a:lnTo>
                  <a:pt x="2646854" y="145112"/>
                </a:lnTo>
                <a:lnTo>
                  <a:pt x="2675876" y="160203"/>
                </a:lnTo>
                <a:lnTo>
                  <a:pt x="2703736" y="179941"/>
                </a:lnTo>
                <a:lnTo>
                  <a:pt x="2728116" y="203157"/>
                </a:lnTo>
                <a:lnTo>
                  <a:pt x="2752496" y="229857"/>
                </a:lnTo>
                <a:lnTo>
                  <a:pt x="2774553" y="257719"/>
                </a:lnTo>
                <a:lnTo>
                  <a:pt x="2796609" y="286742"/>
                </a:lnTo>
                <a:lnTo>
                  <a:pt x="2818667" y="315765"/>
                </a:lnTo>
                <a:lnTo>
                  <a:pt x="2840723" y="343625"/>
                </a:lnTo>
                <a:lnTo>
                  <a:pt x="2863942" y="370325"/>
                </a:lnTo>
                <a:lnTo>
                  <a:pt x="2890644" y="393546"/>
                </a:lnTo>
                <a:lnTo>
                  <a:pt x="2916183" y="414441"/>
                </a:lnTo>
                <a:lnTo>
                  <a:pt x="2945206" y="430693"/>
                </a:lnTo>
                <a:lnTo>
                  <a:pt x="2976549" y="444624"/>
                </a:lnTo>
                <a:lnTo>
                  <a:pt x="3010216" y="456233"/>
                </a:lnTo>
                <a:lnTo>
                  <a:pt x="3045040" y="466681"/>
                </a:lnTo>
                <a:lnTo>
                  <a:pt x="3079870" y="475968"/>
                </a:lnTo>
                <a:lnTo>
                  <a:pt x="3115857" y="485255"/>
                </a:lnTo>
                <a:lnTo>
                  <a:pt x="3149523" y="495703"/>
                </a:lnTo>
                <a:lnTo>
                  <a:pt x="3183190" y="507312"/>
                </a:lnTo>
                <a:lnTo>
                  <a:pt x="3214533" y="521245"/>
                </a:lnTo>
                <a:lnTo>
                  <a:pt x="3242396" y="538657"/>
                </a:lnTo>
                <a:lnTo>
                  <a:pt x="3249530" y="544494"/>
                </a:lnTo>
                <a:lnTo>
                  <a:pt x="3249530" y="2825596"/>
                </a:lnTo>
                <a:lnTo>
                  <a:pt x="329475" y="2825596"/>
                </a:lnTo>
                <a:lnTo>
                  <a:pt x="315765" y="2815178"/>
                </a:lnTo>
                <a:lnTo>
                  <a:pt x="286744" y="2793119"/>
                </a:lnTo>
                <a:lnTo>
                  <a:pt x="257721" y="2771063"/>
                </a:lnTo>
                <a:lnTo>
                  <a:pt x="229859" y="2749005"/>
                </a:lnTo>
                <a:lnTo>
                  <a:pt x="203159" y="2724626"/>
                </a:lnTo>
                <a:lnTo>
                  <a:pt x="179940" y="2700249"/>
                </a:lnTo>
                <a:lnTo>
                  <a:pt x="160205" y="2672387"/>
                </a:lnTo>
                <a:lnTo>
                  <a:pt x="145114" y="2643364"/>
                </a:lnTo>
                <a:lnTo>
                  <a:pt x="134666" y="2608537"/>
                </a:lnTo>
                <a:lnTo>
                  <a:pt x="130022" y="2572550"/>
                </a:lnTo>
                <a:lnTo>
                  <a:pt x="128860" y="2535400"/>
                </a:lnTo>
                <a:lnTo>
                  <a:pt x="132343" y="2495930"/>
                </a:lnTo>
                <a:lnTo>
                  <a:pt x="136987" y="2456459"/>
                </a:lnTo>
                <a:lnTo>
                  <a:pt x="142791" y="2416989"/>
                </a:lnTo>
                <a:lnTo>
                  <a:pt x="147436" y="2377518"/>
                </a:lnTo>
                <a:lnTo>
                  <a:pt x="149757" y="2338047"/>
                </a:lnTo>
                <a:lnTo>
                  <a:pt x="149757" y="2299737"/>
                </a:lnTo>
                <a:lnTo>
                  <a:pt x="145114" y="2263752"/>
                </a:lnTo>
                <a:lnTo>
                  <a:pt x="135826" y="2227763"/>
                </a:lnTo>
                <a:lnTo>
                  <a:pt x="121895" y="2194096"/>
                </a:lnTo>
                <a:lnTo>
                  <a:pt x="104483" y="2159269"/>
                </a:lnTo>
                <a:lnTo>
                  <a:pt x="84745" y="2124445"/>
                </a:lnTo>
                <a:lnTo>
                  <a:pt x="63852" y="2089616"/>
                </a:lnTo>
                <a:lnTo>
                  <a:pt x="44116" y="2055949"/>
                </a:lnTo>
                <a:lnTo>
                  <a:pt x="26702" y="2019962"/>
                </a:lnTo>
                <a:lnTo>
                  <a:pt x="12771" y="1985135"/>
                </a:lnTo>
                <a:lnTo>
                  <a:pt x="3483" y="1949146"/>
                </a:lnTo>
                <a:lnTo>
                  <a:pt x="0" y="1911998"/>
                </a:lnTo>
                <a:lnTo>
                  <a:pt x="3483" y="1874850"/>
                </a:lnTo>
                <a:lnTo>
                  <a:pt x="12771" y="1838863"/>
                </a:lnTo>
                <a:lnTo>
                  <a:pt x="26702" y="1804034"/>
                </a:lnTo>
                <a:lnTo>
                  <a:pt x="44116" y="1768047"/>
                </a:lnTo>
                <a:lnTo>
                  <a:pt x="63852" y="1734381"/>
                </a:lnTo>
                <a:lnTo>
                  <a:pt x="84745" y="1699556"/>
                </a:lnTo>
                <a:lnTo>
                  <a:pt x="104483" y="1664727"/>
                </a:lnTo>
                <a:lnTo>
                  <a:pt x="121895" y="1629900"/>
                </a:lnTo>
                <a:lnTo>
                  <a:pt x="135826" y="1596234"/>
                </a:lnTo>
                <a:lnTo>
                  <a:pt x="145114" y="1560246"/>
                </a:lnTo>
                <a:lnTo>
                  <a:pt x="149757" y="1524259"/>
                </a:lnTo>
                <a:lnTo>
                  <a:pt x="149757" y="1485949"/>
                </a:lnTo>
                <a:lnTo>
                  <a:pt x="147436" y="1446478"/>
                </a:lnTo>
                <a:lnTo>
                  <a:pt x="142791" y="1407008"/>
                </a:lnTo>
                <a:lnTo>
                  <a:pt x="136987" y="1367537"/>
                </a:lnTo>
                <a:lnTo>
                  <a:pt x="132343" y="1328067"/>
                </a:lnTo>
                <a:lnTo>
                  <a:pt x="128860" y="1288596"/>
                </a:lnTo>
                <a:lnTo>
                  <a:pt x="130022" y="1251448"/>
                </a:lnTo>
                <a:lnTo>
                  <a:pt x="134666" y="1215461"/>
                </a:lnTo>
                <a:lnTo>
                  <a:pt x="145114" y="1180632"/>
                </a:lnTo>
                <a:lnTo>
                  <a:pt x="160205" y="1151611"/>
                </a:lnTo>
                <a:lnTo>
                  <a:pt x="179940" y="1123749"/>
                </a:lnTo>
                <a:lnTo>
                  <a:pt x="203159" y="1099370"/>
                </a:lnTo>
                <a:lnTo>
                  <a:pt x="229859" y="1074993"/>
                </a:lnTo>
                <a:lnTo>
                  <a:pt x="257721" y="1052933"/>
                </a:lnTo>
                <a:lnTo>
                  <a:pt x="286744" y="1030877"/>
                </a:lnTo>
                <a:lnTo>
                  <a:pt x="315765" y="1008821"/>
                </a:lnTo>
                <a:lnTo>
                  <a:pt x="344789" y="986763"/>
                </a:lnTo>
                <a:lnTo>
                  <a:pt x="371489" y="963546"/>
                </a:lnTo>
                <a:lnTo>
                  <a:pt x="394708" y="936846"/>
                </a:lnTo>
                <a:lnTo>
                  <a:pt x="415603" y="911305"/>
                </a:lnTo>
                <a:lnTo>
                  <a:pt x="431856" y="882284"/>
                </a:lnTo>
                <a:lnTo>
                  <a:pt x="445787" y="850938"/>
                </a:lnTo>
                <a:lnTo>
                  <a:pt x="457395" y="817272"/>
                </a:lnTo>
                <a:lnTo>
                  <a:pt x="467843" y="782445"/>
                </a:lnTo>
                <a:lnTo>
                  <a:pt x="477132" y="747618"/>
                </a:lnTo>
                <a:lnTo>
                  <a:pt x="486420" y="711631"/>
                </a:lnTo>
                <a:lnTo>
                  <a:pt x="496868" y="677965"/>
                </a:lnTo>
                <a:lnTo>
                  <a:pt x="508476" y="644298"/>
                </a:lnTo>
                <a:lnTo>
                  <a:pt x="522407" y="612955"/>
                </a:lnTo>
                <a:lnTo>
                  <a:pt x="539819" y="585092"/>
                </a:lnTo>
                <a:lnTo>
                  <a:pt x="560715" y="559553"/>
                </a:lnTo>
                <a:lnTo>
                  <a:pt x="586254" y="538657"/>
                </a:lnTo>
                <a:lnTo>
                  <a:pt x="614119" y="521245"/>
                </a:lnTo>
                <a:lnTo>
                  <a:pt x="645460" y="507312"/>
                </a:lnTo>
                <a:lnTo>
                  <a:pt x="679129" y="495703"/>
                </a:lnTo>
                <a:lnTo>
                  <a:pt x="712793" y="485255"/>
                </a:lnTo>
                <a:lnTo>
                  <a:pt x="748782" y="475968"/>
                </a:lnTo>
                <a:lnTo>
                  <a:pt x="783607" y="466681"/>
                </a:lnTo>
                <a:lnTo>
                  <a:pt x="818436" y="456233"/>
                </a:lnTo>
                <a:lnTo>
                  <a:pt x="852101" y="444624"/>
                </a:lnTo>
                <a:lnTo>
                  <a:pt x="883446" y="430693"/>
                </a:lnTo>
                <a:lnTo>
                  <a:pt x="912469" y="414441"/>
                </a:lnTo>
                <a:lnTo>
                  <a:pt x="938008" y="393546"/>
                </a:lnTo>
                <a:lnTo>
                  <a:pt x="964708" y="370325"/>
                </a:lnTo>
                <a:lnTo>
                  <a:pt x="987927" y="343625"/>
                </a:lnTo>
                <a:lnTo>
                  <a:pt x="1009985" y="315765"/>
                </a:lnTo>
                <a:lnTo>
                  <a:pt x="1032041" y="286742"/>
                </a:lnTo>
                <a:lnTo>
                  <a:pt x="1054097" y="257719"/>
                </a:lnTo>
                <a:lnTo>
                  <a:pt x="1076156" y="229857"/>
                </a:lnTo>
                <a:lnTo>
                  <a:pt x="1100534" y="203157"/>
                </a:lnTo>
                <a:lnTo>
                  <a:pt x="1124914" y="179941"/>
                </a:lnTo>
                <a:lnTo>
                  <a:pt x="1152776" y="160203"/>
                </a:lnTo>
                <a:lnTo>
                  <a:pt x="1181798" y="145112"/>
                </a:lnTo>
                <a:lnTo>
                  <a:pt x="1216625" y="134664"/>
                </a:lnTo>
                <a:lnTo>
                  <a:pt x="1252613" y="130020"/>
                </a:lnTo>
                <a:lnTo>
                  <a:pt x="1289760" y="128860"/>
                </a:lnTo>
                <a:lnTo>
                  <a:pt x="1329231" y="132343"/>
                </a:lnTo>
                <a:lnTo>
                  <a:pt x="1368702" y="136987"/>
                </a:lnTo>
                <a:lnTo>
                  <a:pt x="1408174" y="142791"/>
                </a:lnTo>
                <a:lnTo>
                  <a:pt x="1447643" y="147435"/>
                </a:lnTo>
                <a:lnTo>
                  <a:pt x="1487113" y="149755"/>
                </a:lnTo>
                <a:lnTo>
                  <a:pt x="1525423" y="149755"/>
                </a:lnTo>
                <a:lnTo>
                  <a:pt x="1561413" y="145112"/>
                </a:lnTo>
                <a:lnTo>
                  <a:pt x="1597402" y="135824"/>
                </a:lnTo>
                <a:lnTo>
                  <a:pt x="1632227" y="121895"/>
                </a:lnTo>
                <a:lnTo>
                  <a:pt x="1667054" y="103320"/>
                </a:lnTo>
                <a:lnTo>
                  <a:pt x="1701880" y="84745"/>
                </a:lnTo>
                <a:lnTo>
                  <a:pt x="1736707" y="63850"/>
                </a:lnTo>
                <a:lnTo>
                  <a:pt x="1770374" y="44114"/>
                </a:lnTo>
                <a:lnTo>
                  <a:pt x="1806363" y="26700"/>
                </a:lnTo>
                <a:lnTo>
                  <a:pt x="1841188" y="12769"/>
                </a:lnTo>
                <a:lnTo>
                  <a:pt x="1877177" y="348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117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6EF7CEAC-E596-4868-8E9A-09B62984CCA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0" r="1" b="32651"/>
          <a:stretch/>
        </p:blipFill>
        <p:spPr>
          <a:xfrm>
            <a:off x="20" y="0"/>
            <a:ext cx="12191980" cy="68646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C7D919C-6381-47EC-9377-E0C5E0D9C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0B703C-7E0B-4011-9C61-353E292AB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F4D58555-320D-4A40-8A88-40E5AA9B7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0ED20E-AA3D-4853-8332-D9E80504D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904" y="1579862"/>
            <a:ext cx="8339797" cy="333137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UML</a:t>
            </a: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ABCBFCEF-739C-4D78-B816-8BBDD95AA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6931" y="5956474"/>
            <a:ext cx="9281602" cy="534624"/>
          </a:xfrm>
        </p:spPr>
        <p:txBody>
          <a:bodyPr>
            <a:normAutofit/>
          </a:bodyPr>
          <a:lstStyle/>
          <a:p>
            <a:endParaRPr lang="es-MX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57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C4AC6-DA7F-4510-9FEE-B40F9185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26F3CD5-7A14-4EA6-B572-F65BADB97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308" y="241632"/>
            <a:ext cx="9717062" cy="6233983"/>
          </a:xfrm>
        </p:spPr>
      </p:pic>
    </p:spTree>
    <p:extLst>
      <p:ext uri="{BB962C8B-B14F-4D97-AF65-F5344CB8AC3E}">
        <p14:creationId xmlns:p14="http://schemas.microsoft.com/office/powerpoint/2010/main" val="155344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6">
            <a:extLst>
              <a:ext uri="{FF2B5EF4-FFF2-40B4-BE49-F238E27FC236}">
                <a16:creationId xmlns:a16="http://schemas.microsoft.com/office/drawing/2014/main" id="{155D795E-4451-4EBC-9334-CC7D401CF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7FC12F-867F-48DA-9886-AC12E5F75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D0F83D9-07D5-4FEA-B0A8-2E37331A9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Imagen 33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98EDA0A4-2AAA-4A79-A80E-4DDB506652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5" b="52488"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D2C6610-7EFB-4A62-A11F-6C7CE4C0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522156"/>
            <a:ext cx="5609222" cy="16099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spc="800" dirty="0" err="1"/>
              <a:t>Diseño</a:t>
            </a:r>
            <a:r>
              <a:rPr lang="en-US" sz="4800" spc="800" dirty="0"/>
              <a:t> de la idea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BC58151-C734-4D69-88F5-4DE90506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2265"/>
            <a:ext cx="3921012" cy="6134236"/>
          </a:xfrm>
          <a:custGeom>
            <a:avLst/>
            <a:gdLst>
              <a:gd name="connsiteX0" fmla="*/ 850165 w 3921012"/>
              <a:gd name="connsiteY0" fmla="*/ 0 h 6134236"/>
              <a:gd name="connsiteX1" fmla="*/ 909755 w 3921012"/>
              <a:gd name="connsiteY1" fmla="*/ 5585 h 6134236"/>
              <a:gd name="connsiteX2" fmla="*/ 967486 w 3921012"/>
              <a:gd name="connsiteY2" fmla="*/ 20484 h 6134236"/>
              <a:gd name="connsiteX3" fmla="*/ 1023354 w 3921012"/>
              <a:gd name="connsiteY3" fmla="*/ 42831 h 6134236"/>
              <a:gd name="connsiteX4" fmla="*/ 1081082 w 3921012"/>
              <a:gd name="connsiteY4" fmla="*/ 70765 h 6134236"/>
              <a:gd name="connsiteX5" fmla="*/ 1135088 w 3921012"/>
              <a:gd name="connsiteY5" fmla="*/ 102423 h 6134236"/>
              <a:gd name="connsiteX6" fmla="*/ 1190957 w 3921012"/>
              <a:gd name="connsiteY6" fmla="*/ 135944 h 6134236"/>
              <a:gd name="connsiteX7" fmla="*/ 1246824 w 3921012"/>
              <a:gd name="connsiteY7" fmla="*/ 165739 h 6134236"/>
              <a:gd name="connsiteX8" fmla="*/ 1302690 w 3921012"/>
              <a:gd name="connsiteY8" fmla="*/ 195536 h 6134236"/>
              <a:gd name="connsiteX9" fmla="*/ 1356696 w 3921012"/>
              <a:gd name="connsiteY9" fmla="*/ 217882 h 6134236"/>
              <a:gd name="connsiteX10" fmla="*/ 1416288 w 3921012"/>
              <a:gd name="connsiteY10" fmla="*/ 232780 h 6134236"/>
              <a:gd name="connsiteX11" fmla="*/ 1474016 w 3921012"/>
              <a:gd name="connsiteY11" fmla="*/ 240230 h 6134236"/>
              <a:gd name="connsiteX12" fmla="*/ 1535470 w 3921012"/>
              <a:gd name="connsiteY12" fmla="*/ 240230 h 6134236"/>
              <a:gd name="connsiteX13" fmla="*/ 1598788 w 3921012"/>
              <a:gd name="connsiteY13" fmla="*/ 236507 h 6134236"/>
              <a:gd name="connsiteX14" fmla="*/ 1662104 w 3921012"/>
              <a:gd name="connsiteY14" fmla="*/ 229057 h 6134236"/>
              <a:gd name="connsiteX15" fmla="*/ 1725421 w 3921012"/>
              <a:gd name="connsiteY15" fmla="*/ 219746 h 6134236"/>
              <a:gd name="connsiteX16" fmla="*/ 1788737 w 3921012"/>
              <a:gd name="connsiteY16" fmla="*/ 212297 h 6134236"/>
              <a:gd name="connsiteX17" fmla="*/ 1852054 w 3921012"/>
              <a:gd name="connsiteY17" fmla="*/ 206709 h 6134236"/>
              <a:gd name="connsiteX18" fmla="*/ 1911645 w 3921012"/>
              <a:gd name="connsiteY18" fmla="*/ 208571 h 6134236"/>
              <a:gd name="connsiteX19" fmla="*/ 1969375 w 3921012"/>
              <a:gd name="connsiteY19" fmla="*/ 216020 h 6134236"/>
              <a:gd name="connsiteX20" fmla="*/ 2025244 w 3921012"/>
              <a:gd name="connsiteY20" fmla="*/ 232780 h 6134236"/>
              <a:gd name="connsiteX21" fmla="*/ 2071800 w 3921012"/>
              <a:gd name="connsiteY21" fmla="*/ 256990 h 6134236"/>
              <a:gd name="connsiteX22" fmla="*/ 2116492 w 3921012"/>
              <a:gd name="connsiteY22" fmla="*/ 288649 h 6134236"/>
              <a:gd name="connsiteX23" fmla="*/ 2155600 w 3921012"/>
              <a:gd name="connsiteY23" fmla="*/ 325893 h 6134236"/>
              <a:gd name="connsiteX24" fmla="*/ 2194708 w 3921012"/>
              <a:gd name="connsiteY24" fmla="*/ 368724 h 6134236"/>
              <a:gd name="connsiteX25" fmla="*/ 2230090 w 3921012"/>
              <a:gd name="connsiteY25" fmla="*/ 413418 h 6134236"/>
              <a:gd name="connsiteX26" fmla="*/ 2265473 w 3921012"/>
              <a:gd name="connsiteY26" fmla="*/ 459975 h 6134236"/>
              <a:gd name="connsiteX27" fmla="*/ 2300856 w 3921012"/>
              <a:gd name="connsiteY27" fmla="*/ 506531 h 6134236"/>
              <a:gd name="connsiteX28" fmla="*/ 2336238 w 3921012"/>
              <a:gd name="connsiteY28" fmla="*/ 551224 h 6134236"/>
              <a:gd name="connsiteX29" fmla="*/ 2373484 w 3921012"/>
              <a:gd name="connsiteY29" fmla="*/ 594055 h 6134236"/>
              <a:gd name="connsiteX30" fmla="*/ 2416316 w 3921012"/>
              <a:gd name="connsiteY30" fmla="*/ 631302 h 6134236"/>
              <a:gd name="connsiteX31" fmla="*/ 2457286 w 3921012"/>
              <a:gd name="connsiteY31" fmla="*/ 664823 h 6134236"/>
              <a:gd name="connsiteX32" fmla="*/ 2503841 w 3921012"/>
              <a:gd name="connsiteY32" fmla="*/ 690892 h 6134236"/>
              <a:gd name="connsiteX33" fmla="*/ 2554122 w 3921012"/>
              <a:gd name="connsiteY33" fmla="*/ 713239 h 6134236"/>
              <a:gd name="connsiteX34" fmla="*/ 2608126 w 3921012"/>
              <a:gd name="connsiteY34" fmla="*/ 731862 h 6134236"/>
              <a:gd name="connsiteX35" fmla="*/ 2663993 w 3921012"/>
              <a:gd name="connsiteY35" fmla="*/ 748622 h 6134236"/>
              <a:gd name="connsiteX36" fmla="*/ 2719861 w 3921012"/>
              <a:gd name="connsiteY36" fmla="*/ 763521 h 6134236"/>
              <a:gd name="connsiteX37" fmla="*/ 2777592 w 3921012"/>
              <a:gd name="connsiteY37" fmla="*/ 778419 h 6134236"/>
              <a:gd name="connsiteX38" fmla="*/ 2831596 w 3921012"/>
              <a:gd name="connsiteY38" fmla="*/ 795179 h 6134236"/>
              <a:gd name="connsiteX39" fmla="*/ 2885600 w 3921012"/>
              <a:gd name="connsiteY39" fmla="*/ 813801 h 6134236"/>
              <a:gd name="connsiteX40" fmla="*/ 2935882 w 3921012"/>
              <a:gd name="connsiteY40" fmla="*/ 836149 h 6134236"/>
              <a:gd name="connsiteX41" fmla="*/ 2980577 w 3921012"/>
              <a:gd name="connsiteY41" fmla="*/ 864082 h 6134236"/>
              <a:gd name="connsiteX42" fmla="*/ 3021547 w 3921012"/>
              <a:gd name="connsiteY42" fmla="*/ 897603 h 6134236"/>
              <a:gd name="connsiteX43" fmla="*/ 3055066 w 3921012"/>
              <a:gd name="connsiteY43" fmla="*/ 938572 h 6134236"/>
              <a:gd name="connsiteX44" fmla="*/ 3083001 w 3921012"/>
              <a:gd name="connsiteY44" fmla="*/ 983266 h 6134236"/>
              <a:gd name="connsiteX45" fmla="*/ 3105346 w 3921012"/>
              <a:gd name="connsiteY45" fmla="*/ 1033545 h 6134236"/>
              <a:gd name="connsiteX46" fmla="*/ 3123968 w 3921012"/>
              <a:gd name="connsiteY46" fmla="*/ 1087552 h 6134236"/>
              <a:gd name="connsiteX47" fmla="*/ 3140729 w 3921012"/>
              <a:gd name="connsiteY47" fmla="*/ 1141556 h 6134236"/>
              <a:gd name="connsiteX48" fmla="*/ 3155627 w 3921012"/>
              <a:gd name="connsiteY48" fmla="*/ 1199286 h 6134236"/>
              <a:gd name="connsiteX49" fmla="*/ 3170526 w 3921012"/>
              <a:gd name="connsiteY49" fmla="*/ 1255152 h 6134236"/>
              <a:gd name="connsiteX50" fmla="*/ 3187286 w 3921012"/>
              <a:gd name="connsiteY50" fmla="*/ 1311021 h 6134236"/>
              <a:gd name="connsiteX51" fmla="*/ 3205908 w 3921012"/>
              <a:gd name="connsiteY51" fmla="*/ 1365026 h 6134236"/>
              <a:gd name="connsiteX52" fmla="*/ 3228254 w 3921012"/>
              <a:gd name="connsiteY52" fmla="*/ 1415308 h 6134236"/>
              <a:gd name="connsiteX53" fmla="*/ 3254327 w 3921012"/>
              <a:gd name="connsiteY53" fmla="*/ 1461863 h 6134236"/>
              <a:gd name="connsiteX54" fmla="*/ 3287848 w 3921012"/>
              <a:gd name="connsiteY54" fmla="*/ 1502833 h 6134236"/>
              <a:gd name="connsiteX55" fmla="*/ 3325092 w 3921012"/>
              <a:gd name="connsiteY55" fmla="*/ 1545665 h 6134236"/>
              <a:gd name="connsiteX56" fmla="*/ 3367925 w 3921012"/>
              <a:gd name="connsiteY56" fmla="*/ 1582909 h 6134236"/>
              <a:gd name="connsiteX57" fmla="*/ 3412620 w 3921012"/>
              <a:gd name="connsiteY57" fmla="*/ 1618291 h 6134236"/>
              <a:gd name="connsiteX58" fmla="*/ 3461036 w 3921012"/>
              <a:gd name="connsiteY58" fmla="*/ 1653673 h 6134236"/>
              <a:gd name="connsiteX59" fmla="*/ 3507592 w 3921012"/>
              <a:gd name="connsiteY59" fmla="*/ 1689056 h 6134236"/>
              <a:gd name="connsiteX60" fmla="*/ 3552287 w 3921012"/>
              <a:gd name="connsiteY60" fmla="*/ 1724441 h 6134236"/>
              <a:gd name="connsiteX61" fmla="*/ 3595116 w 3921012"/>
              <a:gd name="connsiteY61" fmla="*/ 1763547 h 6134236"/>
              <a:gd name="connsiteX62" fmla="*/ 3632364 w 3921012"/>
              <a:gd name="connsiteY62" fmla="*/ 1802654 h 6134236"/>
              <a:gd name="connsiteX63" fmla="*/ 3664022 w 3921012"/>
              <a:gd name="connsiteY63" fmla="*/ 1847348 h 6134236"/>
              <a:gd name="connsiteX64" fmla="*/ 3688232 w 3921012"/>
              <a:gd name="connsiteY64" fmla="*/ 1893903 h 6134236"/>
              <a:gd name="connsiteX65" fmla="*/ 3704992 w 3921012"/>
              <a:gd name="connsiteY65" fmla="*/ 1949772 h 6134236"/>
              <a:gd name="connsiteX66" fmla="*/ 3712440 w 3921012"/>
              <a:gd name="connsiteY66" fmla="*/ 2007501 h 6134236"/>
              <a:gd name="connsiteX67" fmla="*/ 3714303 w 3921012"/>
              <a:gd name="connsiteY67" fmla="*/ 2067093 h 6134236"/>
              <a:gd name="connsiteX68" fmla="*/ 3708715 w 3921012"/>
              <a:gd name="connsiteY68" fmla="*/ 2130409 h 6134236"/>
              <a:gd name="connsiteX69" fmla="*/ 3701266 w 3921012"/>
              <a:gd name="connsiteY69" fmla="*/ 2193724 h 6134236"/>
              <a:gd name="connsiteX70" fmla="*/ 3691956 w 3921012"/>
              <a:gd name="connsiteY70" fmla="*/ 2257042 h 6134236"/>
              <a:gd name="connsiteX71" fmla="*/ 3684507 w 3921012"/>
              <a:gd name="connsiteY71" fmla="*/ 2320357 h 6134236"/>
              <a:gd name="connsiteX72" fmla="*/ 3680783 w 3921012"/>
              <a:gd name="connsiteY72" fmla="*/ 2383675 h 6134236"/>
              <a:gd name="connsiteX73" fmla="*/ 3680783 w 3921012"/>
              <a:gd name="connsiteY73" fmla="*/ 2445129 h 6134236"/>
              <a:gd name="connsiteX74" fmla="*/ 3688232 w 3921012"/>
              <a:gd name="connsiteY74" fmla="*/ 2502857 h 6134236"/>
              <a:gd name="connsiteX75" fmla="*/ 3703128 w 3921012"/>
              <a:gd name="connsiteY75" fmla="*/ 2560587 h 6134236"/>
              <a:gd name="connsiteX76" fmla="*/ 3725476 w 3921012"/>
              <a:gd name="connsiteY76" fmla="*/ 2614594 h 6134236"/>
              <a:gd name="connsiteX77" fmla="*/ 3755273 w 3921012"/>
              <a:gd name="connsiteY77" fmla="*/ 2670460 h 6134236"/>
              <a:gd name="connsiteX78" fmla="*/ 3785067 w 3921012"/>
              <a:gd name="connsiteY78" fmla="*/ 2726328 h 6134236"/>
              <a:gd name="connsiteX79" fmla="*/ 3818589 w 3921012"/>
              <a:gd name="connsiteY79" fmla="*/ 2782194 h 6134236"/>
              <a:gd name="connsiteX80" fmla="*/ 3850246 w 3921012"/>
              <a:gd name="connsiteY80" fmla="*/ 2836201 h 6134236"/>
              <a:gd name="connsiteX81" fmla="*/ 3878181 w 3921012"/>
              <a:gd name="connsiteY81" fmla="*/ 2893929 h 6134236"/>
              <a:gd name="connsiteX82" fmla="*/ 3900526 w 3921012"/>
              <a:gd name="connsiteY82" fmla="*/ 2949798 h 6134236"/>
              <a:gd name="connsiteX83" fmla="*/ 3915425 w 3921012"/>
              <a:gd name="connsiteY83" fmla="*/ 3007527 h 6134236"/>
              <a:gd name="connsiteX84" fmla="*/ 3921012 w 3921012"/>
              <a:gd name="connsiteY84" fmla="*/ 3067117 h 6134236"/>
              <a:gd name="connsiteX85" fmla="*/ 3915425 w 3921012"/>
              <a:gd name="connsiteY85" fmla="*/ 3126709 h 6134236"/>
              <a:gd name="connsiteX86" fmla="*/ 3900526 w 3921012"/>
              <a:gd name="connsiteY86" fmla="*/ 3184440 h 6134236"/>
              <a:gd name="connsiteX87" fmla="*/ 3878181 w 3921012"/>
              <a:gd name="connsiteY87" fmla="*/ 3240308 h 6134236"/>
              <a:gd name="connsiteX88" fmla="*/ 3850246 w 3921012"/>
              <a:gd name="connsiteY88" fmla="*/ 3298035 h 6134236"/>
              <a:gd name="connsiteX89" fmla="*/ 3818589 w 3921012"/>
              <a:gd name="connsiteY89" fmla="*/ 3352042 h 6134236"/>
              <a:gd name="connsiteX90" fmla="*/ 3785067 w 3921012"/>
              <a:gd name="connsiteY90" fmla="*/ 3407911 h 6134236"/>
              <a:gd name="connsiteX91" fmla="*/ 3755273 w 3921012"/>
              <a:gd name="connsiteY91" fmla="*/ 3463776 h 6134236"/>
              <a:gd name="connsiteX92" fmla="*/ 3725476 w 3921012"/>
              <a:gd name="connsiteY92" fmla="*/ 3519643 h 6134236"/>
              <a:gd name="connsiteX93" fmla="*/ 3703128 w 3921012"/>
              <a:gd name="connsiteY93" fmla="*/ 3573650 h 6134236"/>
              <a:gd name="connsiteX94" fmla="*/ 3688232 w 3921012"/>
              <a:gd name="connsiteY94" fmla="*/ 3631380 h 6134236"/>
              <a:gd name="connsiteX95" fmla="*/ 3680783 w 3921012"/>
              <a:gd name="connsiteY95" fmla="*/ 3689107 h 6134236"/>
              <a:gd name="connsiteX96" fmla="*/ 3680783 w 3921012"/>
              <a:gd name="connsiteY96" fmla="*/ 3750563 h 6134236"/>
              <a:gd name="connsiteX97" fmla="*/ 3684507 w 3921012"/>
              <a:gd name="connsiteY97" fmla="*/ 3813879 h 6134236"/>
              <a:gd name="connsiteX98" fmla="*/ 3691956 w 3921012"/>
              <a:gd name="connsiteY98" fmla="*/ 3877194 h 6134236"/>
              <a:gd name="connsiteX99" fmla="*/ 3701266 w 3921012"/>
              <a:gd name="connsiteY99" fmla="*/ 3940512 h 6134236"/>
              <a:gd name="connsiteX100" fmla="*/ 3708715 w 3921012"/>
              <a:gd name="connsiteY100" fmla="*/ 4003828 h 6134236"/>
              <a:gd name="connsiteX101" fmla="*/ 3714303 w 3921012"/>
              <a:gd name="connsiteY101" fmla="*/ 4067143 h 6134236"/>
              <a:gd name="connsiteX102" fmla="*/ 3712440 w 3921012"/>
              <a:gd name="connsiteY102" fmla="*/ 4126737 h 6134236"/>
              <a:gd name="connsiteX103" fmla="*/ 3704992 w 3921012"/>
              <a:gd name="connsiteY103" fmla="*/ 4184467 h 6134236"/>
              <a:gd name="connsiteX104" fmla="*/ 3688232 w 3921012"/>
              <a:gd name="connsiteY104" fmla="*/ 4240334 h 6134236"/>
              <a:gd name="connsiteX105" fmla="*/ 3664022 w 3921012"/>
              <a:gd name="connsiteY105" fmla="*/ 4286889 h 6134236"/>
              <a:gd name="connsiteX106" fmla="*/ 3632364 w 3921012"/>
              <a:gd name="connsiteY106" fmla="*/ 4331584 h 6134236"/>
              <a:gd name="connsiteX107" fmla="*/ 3595116 w 3921012"/>
              <a:gd name="connsiteY107" fmla="*/ 4370691 h 6134236"/>
              <a:gd name="connsiteX108" fmla="*/ 3552287 w 3921012"/>
              <a:gd name="connsiteY108" fmla="*/ 4409797 h 6134236"/>
              <a:gd name="connsiteX109" fmla="*/ 3507592 w 3921012"/>
              <a:gd name="connsiteY109" fmla="*/ 4445181 h 6134236"/>
              <a:gd name="connsiteX110" fmla="*/ 3461036 w 3921012"/>
              <a:gd name="connsiteY110" fmla="*/ 4480563 h 6134236"/>
              <a:gd name="connsiteX111" fmla="*/ 3412620 w 3921012"/>
              <a:gd name="connsiteY111" fmla="*/ 4515946 h 6134236"/>
              <a:gd name="connsiteX112" fmla="*/ 3367925 w 3921012"/>
              <a:gd name="connsiteY112" fmla="*/ 4551328 h 6134236"/>
              <a:gd name="connsiteX113" fmla="*/ 3325092 w 3921012"/>
              <a:gd name="connsiteY113" fmla="*/ 4588572 h 6134236"/>
              <a:gd name="connsiteX114" fmla="*/ 3287848 w 3921012"/>
              <a:gd name="connsiteY114" fmla="*/ 4631404 h 6134236"/>
              <a:gd name="connsiteX115" fmla="*/ 3254327 w 3921012"/>
              <a:gd name="connsiteY115" fmla="*/ 4672374 h 6134236"/>
              <a:gd name="connsiteX116" fmla="*/ 3228254 w 3921012"/>
              <a:gd name="connsiteY116" fmla="*/ 4718929 h 6134236"/>
              <a:gd name="connsiteX117" fmla="*/ 3205908 w 3921012"/>
              <a:gd name="connsiteY117" fmla="*/ 4769210 h 6134236"/>
              <a:gd name="connsiteX118" fmla="*/ 3187286 w 3921012"/>
              <a:gd name="connsiteY118" fmla="*/ 4823217 h 6134236"/>
              <a:gd name="connsiteX119" fmla="*/ 3170526 w 3921012"/>
              <a:gd name="connsiteY119" fmla="*/ 4879084 h 6134236"/>
              <a:gd name="connsiteX120" fmla="*/ 3155627 w 3921012"/>
              <a:gd name="connsiteY120" fmla="*/ 4934951 h 6134236"/>
              <a:gd name="connsiteX121" fmla="*/ 3140729 w 3921012"/>
              <a:gd name="connsiteY121" fmla="*/ 4992681 h 6134236"/>
              <a:gd name="connsiteX122" fmla="*/ 3123968 w 3921012"/>
              <a:gd name="connsiteY122" fmla="*/ 5046686 h 6134236"/>
              <a:gd name="connsiteX123" fmla="*/ 3105346 w 3921012"/>
              <a:gd name="connsiteY123" fmla="*/ 5100690 h 6134236"/>
              <a:gd name="connsiteX124" fmla="*/ 3083001 w 3921012"/>
              <a:gd name="connsiteY124" fmla="*/ 5150971 h 6134236"/>
              <a:gd name="connsiteX125" fmla="*/ 3055066 w 3921012"/>
              <a:gd name="connsiteY125" fmla="*/ 5195666 h 6134236"/>
              <a:gd name="connsiteX126" fmla="*/ 3021547 w 3921012"/>
              <a:gd name="connsiteY126" fmla="*/ 5236634 h 6134236"/>
              <a:gd name="connsiteX127" fmla="*/ 2980577 w 3921012"/>
              <a:gd name="connsiteY127" fmla="*/ 5270154 h 6134236"/>
              <a:gd name="connsiteX128" fmla="*/ 2935882 w 3921012"/>
              <a:gd name="connsiteY128" fmla="*/ 5298087 h 6134236"/>
              <a:gd name="connsiteX129" fmla="*/ 2885600 w 3921012"/>
              <a:gd name="connsiteY129" fmla="*/ 5320436 h 6134236"/>
              <a:gd name="connsiteX130" fmla="*/ 2831596 w 3921012"/>
              <a:gd name="connsiteY130" fmla="*/ 5339058 h 6134236"/>
              <a:gd name="connsiteX131" fmla="*/ 2777592 w 3921012"/>
              <a:gd name="connsiteY131" fmla="*/ 5355818 h 6134236"/>
              <a:gd name="connsiteX132" fmla="*/ 2719861 w 3921012"/>
              <a:gd name="connsiteY132" fmla="*/ 5370717 h 6134236"/>
              <a:gd name="connsiteX133" fmla="*/ 2663993 w 3921012"/>
              <a:gd name="connsiteY133" fmla="*/ 5385615 h 6134236"/>
              <a:gd name="connsiteX134" fmla="*/ 2608126 w 3921012"/>
              <a:gd name="connsiteY134" fmla="*/ 5402376 h 6134236"/>
              <a:gd name="connsiteX135" fmla="*/ 2554122 w 3921012"/>
              <a:gd name="connsiteY135" fmla="*/ 5420997 h 6134236"/>
              <a:gd name="connsiteX136" fmla="*/ 2503841 w 3921012"/>
              <a:gd name="connsiteY136" fmla="*/ 5443345 h 6134236"/>
              <a:gd name="connsiteX137" fmla="*/ 2457286 w 3921012"/>
              <a:gd name="connsiteY137" fmla="*/ 5469415 h 6134236"/>
              <a:gd name="connsiteX138" fmla="*/ 2416316 w 3921012"/>
              <a:gd name="connsiteY138" fmla="*/ 5502935 h 6134236"/>
              <a:gd name="connsiteX139" fmla="*/ 2373484 w 3921012"/>
              <a:gd name="connsiteY139" fmla="*/ 5540181 h 6134236"/>
              <a:gd name="connsiteX140" fmla="*/ 2336238 w 3921012"/>
              <a:gd name="connsiteY140" fmla="*/ 5583013 h 6134236"/>
              <a:gd name="connsiteX141" fmla="*/ 2300856 w 3921012"/>
              <a:gd name="connsiteY141" fmla="*/ 5627707 h 6134236"/>
              <a:gd name="connsiteX142" fmla="*/ 2265473 w 3921012"/>
              <a:gd name="connsiteY142" fmla="*/ 5674261 h 6134236"/>
              <a:gd name="connsiteX143" fmla="*/ 2230090 w 3921012"/>
              <a:gd name="connsiteY143" fmla="*/ 5720818 h 6134236"/>
              <a:gd name="connsiteX144" fmla="*/ 2194708 w 3921012"/>
              <a:gd name="connsiteY144" fmla="*/ 5765512 h 6134236"/>
              <a:gd name="connsiteX145" fmla="*/ 2155600 w 3921012"/>
              <a:gd name="connsiteY145" fmla="*/ 5808344 h 6134236"/>
              <a:gd name="connsiteX146" fmla="*/ 2116492 w 3921012"/>
              <a:gd name="connsiteY146" fmla="*/ 5845588 h 6134236"/>
              <a:gd name="connsiteX147" fmla="*/ 2071800 w 3921012"/>
              <a:gd name="connsiteY147" fmla="*/ 5877246 h 6134236"/>
              <a:gd name="connsiteX148" fmla="*/ 2025244 w 3921012"/>
              <a:gd name="connsiteY148" fmla="*/ 5901456 h 6134236"/>
              <a:gd name="connsiteX149" fmla="*/ 1969375 w 3921012"/>
              <a:gd name="connsiteY149" fmla="*/ 5918217 h 6134236"/>
              <a:gd name="connsiteX150" fmla="*/ 1911645 w 3921012"/>
              <a:gd name="connsiteY150" fmla="*/ 5925666 h 6134236"/>
              <a:gd name="connsiteX151" fmla="*/ 1852054 w 3921012"/>
              <a:gd name="connsiteY151" fmla="*/ 5927528 h 6134236"/>
              <a:gd name="connsiteX152" fmla="*/ 1788737 w 3921012"/>
              <a:gd name="connsiteY152" fmla="*/ 5921940 h 6134236"/>
              <a:gd name="connsiteX153" fmla="*/ 1725421 w 3921012"/>
              <a:gd name="connsiteY153" fmla="*/ 5914492 h 6134236"/>
              <a:gd name="connsiteX154" fmla="*/ 1662104 w 3921012"/>
              <a:gd name="connsiteY154" fmla="*/ 5905180 h 6134236"/>
              <a:gd name="connsiteX155" fmla="*/ 1598788 w 3921012"/>
              <a:gd name="connsiteY155" fmla="*/ 5897733 h 6134236"/>
              <a:gd name="connsiteX156" fmla="*/ 1535470 w 3921012"/>
              <a:gd name="connsiteY156" fmla="*/ 5894007 h 6134236"/>
              <a:gd name="connsiteX157" fmla="*/ 1474016 w 3921012"/>
              <a:gd name="connsiteY157" fmla="*/ 5894007 h 6134236"/>
              <a:gd name="connsiteX158" fmla="*/ 1416288 w 3921012"/>
              <a:gd name="connsiteY158" fmla="*/ 5901456 h 6134236"/>
              <a:gd name="connsiteX159" fmla="*/ 1356696 w 3921012"/>
              <a:gd name="connsiteY159" fmla="*/ 5916355 h 6134236"/>
              <a:gd name="connsiteX160" fmla="*/ 1302690 w 3921012"/>
              <a:gd name="connsiteY160" fmla="*/ 5938700 h 6134236"/>
              <a:gd name="connsiteX161" fmla="*/ 1246824 w 3921012"/>
              <a:gd name="connsiteY161" fmla="*/ 5968497 h 6134236"/>
              <a:gd name="connsiteX162" fmla="*/ 1190957 w 3921012"/>
              <a:gd name="connsiteY162" fmla="*/ 5998294 h 6134236"/>
              <a:gd name="connsiteX163" fmla="*/ 1135088 w 3921012"/>
              <a:gd name="connsiteY163" fmla="*/ 6031813 h 6134236"/>
              <a:gd name="connsiteX164" fmla="*/ 1081082 w 3921012"/>
              <a:gd name="connsiteY164" fmla="*/ 6063472 h 6134236"/>
              <a:gd name="connsiteX165" fmla="*/ 1023354 w 3921012"/>
              <a:gd name="connsiteY165" fmla="*/ 6091405 h 6134236"/>
              <a:gd name="connsiteX166" fmla="*/ 967486 w 3921012"/>
              <a:gd name="connsiteY166" fmla="*/ 6113753 h 6134236"/>
              <a:gd name="connsiteX167" fmla="*/ 909755 w 3921012"/>
              <a:gd name="connsiteY167" fmla="*/ 6128651 h 6134236"/>
              <a:gd name="connsiteX168" fmla="*/ 850165 w 3921012"/>
              <a:gd name="connsiteY168" fmla="*/ 6134236 h 6134236"/>
              <a:gd name="connsiteX169" fmla="*/ 790573 w 3921012"/>
              <a:gd name="connsiteY169" fmla="*/ 6128651 h 6134236"/>
              <a:gd name="connsiteX170" fmla="*/ 732843 w 3921012"/>
              <a:gd name="connsiteY170" fmla="*/ 6113753 h 6134236"/>
              <a:gd name="connsiteX171" fmla="*/ 676977 w 3921012"/>
              <a:gd name="connsiteY171" fmla="*/ 6091405 h 6134236"/>
              <a:gd name="connsiteX172" fmla="*/ 619247 w 3921012"/>
              <a:gd name="connsiteY172" fmla="*/ 6063472 h 6134236"/>
              <a:gd name="connsiteX173" fmla="*/ 565240 w 3921012"/>
              <a:gd name="connsiteY173" fmla="*/ 6031813 h 6134236"/>
              <a:gd name="connsiteX174" fmla="*/ 509373 w 3921012"/>
              <a:gd name="connsiteY174" fmla="*/ 5998294 h 6134236"/>
              <a:gd name="connsiteX175" fmla="*/ 453505 w 3921012"/>
              <a:gd name="connsiteY175" fmla="*/ 5968497 h 6134236"/>
              <a:gd name="connsiteX176" fmla="*/ 397639 w 3921012"/>
              <a:gd name="connsiteY176" fmla="*/ 5938700 h 6134236"/>
              <a:gd name="connsiteX177" fmla="*/ 341772 w 3921012"/>
              <a:gd name="connsiteY177" fmla="*/ 5916355 h 6134236"/>
              <a:gd name="connsiteX178" fmla="*/ 284042 w 3921012"/>
              <a:gd name="connsiteY178" fmla="*/ 5901456 h 6134236"/>
              <a:gd name="connsiteX179" fmla="*/ 226312 w 3921012"/>
              <a:gd name="connsiteY179" fmla="*/ 5894007 h 6134236"/>
              <a:gd name="connsiteX180" fmla="*/ 164856 w 3921012"/>
              <a:gd name="connsiteY180" fmla="*/ 5894007 h 6134236"/>
              <a:gd name="connsiteX181" fmla="*/ 101540 w 3921012"/>
              <a:gd name="connsiteY181" fmla="*/ 5897733 h 6134236"/>
              <a:gd name="connsiteX182" fmla="*/ 38225 w 3921012"/>
              <a:gd name="connsiteY182" fmla="*/ 5905180 h 6134236"/>
              <a:gd name="connsiteX183" fmla="*/ 0 w 3921012"/>
              <a:gd name="connsiteY183" fmla="*/ 5910802 h 6134236"/>
              <a:gd name="connsiteX184" fmla="*/ 0 w 3921012"/>
              <a:gd name="connsiteY184" fmla="*/ 223436 h 6134236"/>
              <a:gd name="connsiteX185" fmla="*/ 38225 w 3921012"/>
              <a:gd name="connsiteY185" fmla="*/ 229057 h 6134236"/>
              <a:gd name="connsiteX186" fmla="*/ 101540 w 3921012"/>
              <a:gd name="connsiteY186" fmla="*/ 236507 h 6134236"/>
              <a:gd name="connsiteX187" fmla="*/ 164856 w 3921012"/>
              <a:gd name="connsiteY187" fmla="*/ 240230 h 6134236"/>
              <a:gd name="connsiteX188" fmla="*/ 226312 w 3921012"/>
              <a:gd name="connsiteY188" fmla="*/ 240230 h 6134236"/>
              <a:gd name="connsiteX189" fmla="*/ 284042 w 3921012"/>
              <a:gd name="connsiteY189" fmla="*/ 232780 h 6134236"/>
              <a:gd name="connsiteX190" fmla="*/ 341772 w 3921012"/>
              <a:gd name="connsiteY190" fmla="*/ 217882 h 6134236"/>
              <a:gd name="connsiteX191" fmla="*/ 397639 w 3921012"/>
              <a:gd name="connsiteY191" fmla="*/ 195536 h 6134236"/>
              <a:gd name="connsiteX192" fmla="*/ 453505 w 3921012"/>
              <a:gd name="connsiteY192" fmla="*/ 165739 h 6134236"/>
              <a:gd name="connsiteX193" fmla="*/ 509373 w 3921012"/>
              <a:gd name="connsiteY193" fmla="*/ 135944 h 6134236"/>
              <a:gd name="connsiteX194" fmla="*/ 565240 w 3921012"/>
              <a:gd name="connsiteY194" fmla="*/ 102423 h 6134236"/>
              <a:gd name="connsiteX195" fmla="*/ 619247 w 3921012"/>
              <a:gd name="connsiteY195" fmla="*/ 70765 h 6134236"/>
              <a:gd name="connsiteX196" fmla="*/ 676977 w 3921012"/>
              <a:gd name="connsiteY196" fmla="*/ 42831 h 6134236"/>
              <a:gd name="connsiteX197" fmla="*/ 732843 w 3921012"/>
              <a:gd name="connsiteY197" fmla="*/ 20484 h 6134236"/>
              <a:gd name="connsiteX198" fmla="*/ 790573 w 3921012"/>
              <a:gd name="connsiteY198" fmla="*/ 5585 h 613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3921012" h="6134236">
                <a:moveTo>
                  <a:pt x="850165" y="0"/>
                </a:moveTo>
                <a:lnTo>
                  <a:pt x="909755" y="5585"/>
                </a:lnTo>
                <a:lnTo>
                  <a:pt x="967486" y="20484"/>
                </a:lnTo>
                <a:lnTo>
                  <a:pt x="1023354" y="42831"/>
                </a:lnTo>
                <a:lnTo>
                  <a:pt x="1081082" y="70765"/>
                </a:lnTo>
                <a:lnTo>
                  <a:pt x="1135088" y="102423"/>
                </a:lnTo>
                <a:lnTo>
                  <a:pt x="1190957" y="135944"/>
                </a:lnTo>
                <a:lnTo>
                  <a:pt x="1246824" y="165739"/>
                </a:lnTo>
                <a:lnTo>
                  <a:pt x="1302690" y="195536"/>
                </a:lnTo>
                <a:lnTo>
                  <a:pt x="1356696" y="217882"/>
                </a:lnTo>
                <a:lnTo>
                  <a:pt x="1416288" y="232780"/>
                </a:lnTo>
                <a:lnTo>
                  <a:pt x="1474016" y="240230"/>
                </a:lnTo>
                <a:lnTo>
                  <a:pt x="1535470" y="240230"/>
                </a:lnTo>
                <a:lnTo>
                  <a:pt x="1598788" y="236507"/>
                </a:lnTo>
                <a:lnTo>
                  <a:pt x="1662104" y="229057"/>
                </a:lnTo>
                <a:lnTo>
                  <a:pt x="1725421" y="219746"/>
                </a:lnTo>
                <a:lnTo>
                  <a:pt x="1788737" y="212297"/>
                </a:lnTo>
                <a:lnTo>
                  <a:pt x="1852054" y="206709"/>
                </a:lnTo>
                <a:lnTo>
                  <a:pt x="1911645" y="208571"/>
                </a:lnTo>
                <a:lnTo>
                  <a:pt x="1969375" y="216020"/>
                </a:lnTo>
                <a:lnTo>
                  <a:pt x="2025244" y="232780"/>
                </a:lnTo>
                <a:lnTo>
                  <a:pt x="2071800" y="256990"/>
                </a:lnTo>
                <a:lnTo>
                  <a:pt x="2116492" y="288649"/>
                </a:lnTo>
                <a:lnTo>
                  <a:pt x="2155600" y="325893"/>
                </a:lnTo>
                <a:lnTo>
                  <a:pt x="2194708" y="368724"/>
                </a:lnTo>
                <a:lnTo>
                  <a:pt x="2230090" y="413418"/>
                </a:lnTo>
                <a:lnTo>
                  <a:pt x="2265473" y="459975"/>
                </a:lnTo>
                <a:lnTo>
                  <a:pt x="2300856" y="506531"/>
                </a:lnTo>
                <a:lnTo>
                  <a:pt x="2336238" y="551224"/>
                </a:lnTo>
                <a:lnTo>
                  <a:pt x="2373484" y="594055"/>
                </a:lnTo>
                <a:lnTo>
                  <a:pt x="2416316" y="631302"/>
                </a:lnTo>
                <a:lnTo>
                  <a:pt x="2457286" y="664823"/>
                </a:lnTo>
                <a:lnTo>
                  <a:pt x="2503841" y="690892"/>
                </a:lnTo>
                <a:lnTo>
                  <a:pt x="2554122" y="713239"/>
                </a:lnTo>
                <a:lnTo>
                  <a:pt x="2608126" y="731862"/>
                </a:lnTo>
                <a:lnTo>
                  <a:pt x="2663993" y="748622"/>
                </a:lnTo>
                <a:lnTo>
                  <a:pt x="2719861" y="763521"/>
                </a:lnTo>
                <a:lnTo>
                  <a:pt x="2777592" y="778419"/>
                </a:lnTo>
                <a:lnTo>
                  <a:pt x="2831596" y="795179"/>
                </a:lnTo>
                <a:lnTo>
                  <a:pt x="2885600" y="813801"/>
                </a:lnTo>
                <a:lnTo>
                  <a:pt x="2935882" y="836149"/>
                </a:lnTo>
                <a:lnTo>
                  <a:pt x="2980577" y="864082"/>
                </a:lnTo>
                <a:lnTo>
                  <a:pt x="3021547" y="897603"/>
                </a:lnTo>
                <a:lnTo>
                  <a:pt x="3055066" y="938572"/>
                </a:lnTo>
                <a:lnTo>
                  <a:pt x="3083001" y="983266"/>
                </a:lnTo>
                <a:lnTo>
                  <a:pt x="3105346" y="1033545"/>
                </a:lnTo>
                <a:lnTo>
                  <a:pt x="3123968" y="1087552"/>
                </a:lnTo>
                <a:lnTo>
                  <a:pt x="3140729" y="1141556"/>
                </a:lnTo>
                <a:lnTo>
                  <a:pt x="3155627" y="1199286"/>
                </a:lnTo>
                <a:lnTo>
                  <a:pt x="3170526" y="1255152"/>
                </a:lnTo>
                <a:lnTo>
                  <a:pt x="3187286" y="1311021"/>
                </a:lnTo>
                <a:lnTo>
                  <a:pt x="3205908" y="1365026"/>
                </a:lnTo>
                <a:lnTo>
                  <a:pt x="3228254" y="1415308"/>
                </a:lnTo>
                <a:lnTo>
                  <a:pt x="3254327" y="1461863"/>
                </a:lnTo>
                <a:lnTo>
                  <a:pt x="3287848" y="1502833"/>
                </a:lnTo>
                <a:lnTo>
                  <a:pt x="3325092" y="1545665"/>
                </a:lnTo>
                <a:lnTo>
                  <a:pt x="3367925" y="1582909"/>
                </a:lnTo>
                <a:lnTo>
                  <a:pt x="3412620" y="1618291"/>
                </a:lnTo>
                <a:lnTo>
                  <a:pt x="3461036" y="1653673"/>
                </a:lnTo>
                <a:lnTo>
                  <a:pt x="3507592" y="1689056"/>
                </a:lnTo>
                <a:lnTo>
                  <a:pt x="3552287" y="1724441"/>
                </a:lnTo>
                <a:lnTo>
                  <a:pt x="3595116" y="1763547"/>
                </a:lnTo>
                <a:lnTo>
                  <a:pt x="3632364" y="1802654"/>
                </a:lnTo>
                <a:lnTo>
                  <a:pt x="3664022" y="1847348"/>
                </a:lnTo>
                <a:lnTo>
                  <a:pt x="3688232" y="1893903"/>
                </a:lnTo>
                <a:lnTo>
                  <a:pt x="3704992" y="1949772"/>
                </a:lnTo>
                <a:lnTo>
                  <a:pt x="3712440" y="2007501"/>
                </a:lnTo>
                <a:lnTo>
                  <a:pt x="3714303" y="2067093"/>
                </a:lnTo>
                <a:lnTo>
                  <a:pt x="3708715" y="2130409"/>
                </a:lnTo>
                <a:lnTo>
                  <a:pt x="3701266" y="2193724"/>
                </a:lnTo>
                <a:lnTo>
                  <a:pt x="3691956" y="2257042"/>
                </a:lnTo>
                <a:lnTo>
                  <a:pt x="3684507" y="2320357"/>
                </a:lnTo>
                <a:lnTo>
                  <a:pt x="3680783" y="2383675"/>
                </a:lnTo>
                <a:lnTo>
                  <a:pt x="3680783" y="2445129"/>
                </a:lnTo>
                <a:lnTo>
                  <a:pt x="3688232" y="2502857"/>
                </a:lnTo>
                <a:lnTo>
                  <a:pt x="3703128" y="2560587"/>
                </a:lnTo>
                <a:lnTo>
                  <a:pt x="3725476" y="2614594"/>
                </a:lnTo>
                <a:lnTo>
                  <a:pt x="3755273" y="2670460"/>
                </a:lnTo>
                <a:lnTo>
                  <a:pt x="3785067" y="2726328"/>
                </a:lnTo>
                <a:lnTo>
                  <a:pt x="3818589" y="2782194"/>
                </a:lnTo>
                <a:lnTo>
                  <a:pt x="3850246" y="2836201"/>
                </a:lnTo>
                <a:lnTo>
                  <a:pt x="3878181" y="2893929"/>
                </a:lnTo>
                <a:lnTo>
                  <a:pt x="3900526" y="2949798"/>
                </a:lnTo>
                <a:lnTo>
                  <a:pt x="3915425" y="3007527"/>
                </a:lnTo>
                <a:lnTo>
                  <a:pt x="3921012" y="3067117"/>
                </a:lnTo>
                <a:lnTo>
                  <a:pt x="3915425" y="3126709"/>
                </a:lnTo>
                <a:lnTo>
                  <a:pt x="3900526" y="3184440"/>
                </a:lnTo>
                <a:lnTo>
                  <a:pt x="3878181" y="3240308"/>
                </a:lnTo>
                <a:lnTo>
                  <a:pt x="3850246" y="3298035"/>
                </a:lnTo>
                <a:lnTo>
                  <a:pt x="3818589" y="3352042"/>
                </a:lnTo>
                <a:lnTo>
                  <a:pt x="3785067" y="3407911"/>
                </a:lnTo>
                <a:lnTo>
                  <a:pt x="3755273" y="3463776"/>
                </a:lnTo>
                <a:lnTo>
                  <a:pt x="3725476" y="3519643"/>
                </a:lnTo>
                <a:lnTo>
                  <a:pt x="3703128" y="3573650"/>
                </a:lnTo>
                <a:lnTo>
                  <a:pt x="3688232" y="3631380"/>
                </a:lnTo>
                <a:lnTo>
                  <a:pt x="3680783" y="3689107"/>
                </a:lnTo>
                <a:lnTo>
                  <a:pt x="3680783" y="3750563"/>
                </a:lnTo>
                <a:lnTo>
                  <a:pt x="3684507" y="3813879"/>
                </a:lnTo>
                <a:lnTo>
                  <a:pt x="3691956" y="3877194"/>
                </a:lnTo>
                <a:lnTo>
                  <a:pt x="3701266" y="3940512"/>
                </a:lnTo>
                <a:lnTo>
                  <a:pt x="3708715" y="4003828"/>
                </a:lnTo>
                <a:lnTo>
                  <a:pt x="3714303" y="4067143"/>
                </a:lnTo>
                <a:lnTo>
                  <a:pt x="3712440" y="4126737"/>
                </a:lnTo>
                <a:lnTo>
                  <a:pt x="3704992" y="4184467"/>
                </a:lnTo>
                <a:lnTo>
                  <a:pt x="3688232" y="4240334"/>
                </a:lnTo>
                <a:lnTo>
                  <a:pt x="3664022" y="4286889"/>
                </a:lnTo>
                <a:lnTo>
                  <a:pt x="3632364" y="4331584"/>
                </a:lnTo>
                <a:lnTo>
                  <a:pt x="3595116" y="4370691"/>
                </a:lnTo>
                <a:lnTo>
                  <a:pt x="3552287" y="4409797"/>
                </a:lnTo>
                <a:lnTo>
                  <a:pt x="3507592" y="4445181"/>
                </a:lnTo>
                <a:lnTo>
                  <a:pt x="3461036" y="4480563"/>
                </a:lnTo>
                <a:lnTo>
                  <a:pt x="3412620" y="4515946"/>
                </a:lnTo>
                <a:lnTo>
                  <a:pt x="3367925" y="4551328"/>
                </a:lnTo>
                <a:lnTo>
                  <a:pt x="3325092" y="4588572"/>
                </a:lnTo>
                <a:lnTo>
                  <a:pt x="3287848" y="4631404"/>
                </a:lnTo>
                <a:lnTo>
                  <a:pt x="3254327" y="4672374"/>
                </a:lnTo>
                <a:lnTo>
                  <a:pt x="3228254" y="4718929"/>
                </a:lnTo>
                <a:lnTo>
                  <a:pt x="3205908" y="4769210"/>
                </a:lnTo>
                <a:lnTo>
                  <a:pt x="3187286" y="4823217"/>
                </a:lnTo>
                <a:lnTo>
                  <a:pt x="3170526" y="4879084"/>
                </a:lnTo>
                <a:lnTo>
                  <a:pt x="3155627" y="4934951"/>
                </a:lnTo>
                <a:lnTo>
                  <a:pt x="3140729" y="4992681"/>
                </a:lnTo>
                <a:lnTo>
                  <a:pt x="3123968" y="5046686"/>
                </a:lnTo>
                <a:lnTo>
                  <a:pt x="3105346" y="5100690"/>
                </a:lnTo>
                <a:lnTo>
                  <a:pt x="3083001" y="5150971"/>
                </a:lnTo>
                <a:lnTo>
                  <a:pt x="3055066" y="5195666"/>
                </a:lnTo>
                <a:lnTo>
                  <a:pt x="3021547" y="5236634"/>
                </a:lnTo>
                <a:lnTo>
                  <a:pt x="2980577" y="5270154"/>
                </a:lnTo>
                <a:lnTo>
                  <a:pt x="2935882" y="5298087"/>
                </a:lnTo>
                <a:lnTo>
                  <a:pt x="2885600" y="5320436"/>
                </a:lnTo>
                <a:lnTo>
                  <a:pt x="2831596" y="5339058"/>
                </a:lnTo>
                <a:lnTo>
                  <a:pt x="2777592" y="5355818"/>
                </a:lnTo>
                <a:lnTo>
                  <a:pt x="2719861" y="5370717"/>
                </a:lnTo>
                <a:lnTo>
                  <a:pt x="2663993" y="5385615"/>
                </a:lnTo>
                <a:lnTo>
                  <a:pt x="2608126" y="5402376"/>
                </a:lnTo>
                <a:lnTo>
                  <a:pt x="2554122" y="5420997"/>
                </a:lnTo>
                <a:lnTo>
                  <a:pt x="2503841" y="5443345"/>
                </a:lnTo>
                <a:lnTo>
                  <a:pt x="2457286" y="5469415"/>
                </a:lnTo>
                <a:lnTo>
                  <a:pt x="2416316" y="5502935"/>
                </a:lnTo>
                <a:lnTo>
                  <a:pt x="2373484" y="5540181"/>
                </a:lnTo>
                <a:lnTo>
                  <a:pt x="2336238" y="5583013"/>
                </a:lnTo>
                <a:lnTo>
                  <a:pt x="2300856" y="5627707"/>
                </a:lnTo>
                <a:lnTo>
                  <a:pt x="2265473" y="5674261"/>
                </a:lnTo>
                <a:lnTo>
                  <a:pt x="2230090" y="5720818"/>
                </a:lnTo>
                <a:lnTo>
                  <a:pt x="2194708" y="5765512"/>
                </a:lnTo>
                <a:lnTo>
                  <a:pt x="2155600" y="5808344"/>
                </a:lnTo>
                <a:lnTo>
                  <a:pt x="2116492" y="5845588"/>
                </a:lnTo>
                <a:lnTo>
                  <a:pt x="2071800" y="5877246"/>
                </a:lnTo>
                <a:lnTo>
                  <a:pt x="2025244" y="5901456"/>
                </a:lnTo>
                <a:lnTo>
                  <a:pt x="1969375" y="5918217"/>
                </a:lnTo>
                <a:lnTo>
                  <a:pt x="1911645" y="5925666"/>
                </a:lnTo>
                <a:lnTo>
                  <a:pt x="1852054" y="5927528"/>
                </a:lnTo>
                <a:lnTo>
                  <a:pt x="1788737" y="5921940"/>
                </a:lnTo>
                <a:lnTo>
                  <a:pt x="1725421" y="5914492"/>
                </a:lnTo>
                <a:lnTo>
                  <a:pt x="1662104" y="5905180"/>
                </a:lnTo>
                <a:lnTo>
                  <a:pt x="1598788" y="5897733"/>
                </a:lnTo>
                <a:lnTo>
                  <a:pt x="1535470" y="5894007"/>
                </a:lnTo>
                <a:lnTo>
                  <a:pt x="1474016" y="5894007"/>
                </a:lnTo>
                <a:lnTo>
                  <a:pt x="1416288" y="5901456"/>
                </a:lnTo>
                <a:lnTo>
                  <a:pt x="1356696" y="5916355"/>
                </a:lnTo>
                <a:lnTo>
                  <a:pt x="1302690" y="5938700"/>
                </a:lnTo>
                <a:lnTo>
                  <a:pt x="1246824" y="5968497"/>
                </a:lnTo>
                <a:lnTo>
                  <a:pt x="1190957" y="5998294"/>
                </a:lnTo>
                <a:lnTo>
                  <a:pt x="1135088" y="6031813"/>
                </a:lnTo>
                <a:lnTo>
                  <a:pt x="1081082" y="6063472"/>
                </a:lnTo>
                <a:lnTo>
                  <a:pt x="1023354" y="6091405"/>
                </a:lnTo>
                <a:lnTo>
                  <a:pt x="967486" y="6113753"/>
                </a:lnTo>
                <a:lnTo>
                  <a:pt x="909755" y="6128651"/>
                </a:lnTo>
                <a:lnTo>
                  <a:pt x="850165" y="6134236"/>
                </a:lnTo>
                <a:lnTo>
                  <a:pt x="790573" y="6128651"/>
                </a:lnTo>
                <a:lnTo>
                  <a:pt x="732843" y="6113753"/>
                </a:lnTo>
                <a:lnTo>
                  <a:pt x="676977" y="6091405"/>
                </a:lnTo>
                <a:lnTo>
                  <a:pt x="619247" y="6063472"/>
                </a:lnTo>
                <a:lnTo>
                  <a:pt x="565240" y="6031813"/>
                </a:lnTo>
                <a:lnTo>
                  <a:pt x="509373" y="5998294"/>
                </a:lnTo>
                <a:lnTo>
                  <a:pt x="453505" y="5968497"/>
                </a:lnTo>
                <a:lnTo>
                  <a:pt x="397639" y="5938700"/>
                </a:lnTo>
                <a:lnTo>
                  <a:pt x="341772" y="5916355"/>
                </a:lnTo>
                <a:lnTo>
                  <a:pt x="284042" y="5901456"/>
                </a:lnTo>
                <a:lnTo>
                  <a:pt x="226312" y="5894007"/>
                </a:lnTo>
                <a:lnTo>
                  <a:pt x="164856" y="5894007"/>
                </a:lnTo>
                <a:lnTo>
                  <a:pt x="101540" y="5897733"/>
                </a:lnTo>
                <a:lnTo>
                  <a:pt x="38225" y="5905180"/>
                </a:lnTo>
                <a:lnTo>
                  <a:pt x="0" y="5910802"/>
                </a:lnTo>
                <a:lnTo>
                  <a:pt x="0" y="223436"/>
                </a:lnTo>
                <a:lnTo>
                  <a:pt x="38225" y="229057"/>
                </a:lnTo>
                <a:lnTo>
                  <a:pt x="101540" y="236507"/>
                </a:lnTo>
                <a:lnTo>
                  <a:pt x="164856" y="240230"/>
                </a:lnTo>
                <a:lnTo>
                  <a:pt x="226312" y="240230"/>
                </a:lnTo>
                <a:lnTo>
                  <a:pt x="284042" y="232780"/>
                </a:lnTo>
                <a:lnTo>
                  <a:pt x="341772" y="217882"/>
                </a:lnTo>
                <a:lnTo>
                  <a:pt x="397639" y="195536"/>
                </a:lnTo>
                <a:lnTo>
                  <a:pt x="453505" y="165739"/>
                </a:lnTo>
                <a:lnTo>
                  <a:pt x="509373" y="135944"/>
                </a:lnTo>
                <a:lnTo>
                  <a:pt x="565240" y="102423"/>
                </a:lnTo>
                <a:lnTo>
                  <a:pt x="619247" y="70765"/>
                </a:lnTo>
                <a:lnTo>
                  <a:pt x="676977" y="42831"/>
                </a:lnTo>
                <a:lnTo>
                  <a:pt x="732843" y="20484"/>
                </a:lnTo>
                <a:lnTo>
                  <a:pt x="790573" y="5585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Marcador de contenido 4">
            <a:extLst>
              <a:ext uri="{FF2B5EF4-FFF2-40B4-BE49-F238E27FC236}">
                <a16:creationId xmlns:a16="http://schemas.microsoft.com/office/drawing/2014/main" id="{47AAD68C-AA0E-4B63-ABD6-178BF787DA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7" r="4560" b="-2"/>
          <a:stretch/>
        </p:blipFill>
        <p:spPr>
          <a:xfrm>
            <a:off x="1" y="370114"/>
            <a:ext cx="3823007" cy="5938536"/>
          </a:xfrm>
          <a:custGeom>
            <a:avLst/>
            <a:gdLst>
              <a:gd name="connsiteX0" fmla="*/ 850164 w 3823007"/>
              <a:gd name="connsiteY0" fmla="*/ 0 h 5938536"/>
              <a:gd name="connsiteX1" fmla="*/ 907852 w 3823007"/>
              <a:gd name="connsiteY1" fmla="*/ 5407 h 5938536"/>
              <a:gd name="connsiteX2" fmla="*/ 963740 w 3823007"/>
              <a:gd name="connsiteY2" fmla="*/ 19831 h 5938536"/>
              <a:gd name="connsiteX3" fmla="*/ 1017825 w 3823007"/>
              <a:gd name="connsiteY3" fmla="*/ 41465 h 5938536"/>
              <a:gd name="connsiteX4" fmla="*/ 1073711 w 3823007"/>
              <a:gd name="connsiteY4" fmla="*/ 68507 h 5938536"/>
              <a:gd name="connsiteX5" fmla="*/ 1125995 w 3823007"/>
              <a:gd name="connsiteY5" fmla="*/ 99156 h 5938536"/>
              <a:gd name="connsiteX6" fmla="*/ 1180080 w 3823007"/>
              <a:gd name="connsiteY6" fmla="*/ 131607 h 5938536"/>
              <a:gd name="connsiteX7" fmla="*/ 1234163 w 3823007"/>
              <a:gd name="connsiteY7" fmla="*/ 160452 h 5938536"/>
              <a:gd name="connsiteX8" fmla="*/ 1288247 w 3823007"/>
              <a:gd name="connsiteY8" fmla="*/ 189298 h 5938536"/>
              <a:gd name="connsiteX9" fmla="*/ 1340530 w 3823007"/>
              <a:gd name="connsiteY9" fmla="*/ 210931 h 5938536"/>
              <a:gd name="connsiteX10" fmla="*/ 1398220 w 3823007"/>
              <a:gd name="connsiteY10" fmla="*/ 225354 h 5938536"/>
              <a:gd name="connsiteX11" fmla="*/ 1454106 w 3823007"/>
              <a:gd name="connsiteY11" fmla="*/ 232566 h 5938536"/>
              <a:gd name="connsiteX12" fmla="*/ 1513598 w 3823007"/>
              <a:gd name="connsiteY12" fmla="*/ 232566 h 5938536"/>
              <a:gd name="connsiteX13" fmla="*/ 1574895 w 3823007"/>
              <a:gd name="connsiteY13" fmla="*/ 228961 h 5938536"/>
              <a:gd name="connsiteX14" fmla="*/ 1636190 w 3823007"/>
              <a:gd name="connsiteY14" fmla="*/ 221749 h 5938536"/>
              <a:gd name="connsiteX15" fmla="*/ 1697487 w 3823007"/>
              <a:gd name="connsiteY15" fmla="*/ 212735 h 5938536"/>
              <a:gd name="connsiteX16" fmla="*/ 1758782 w 3823007"/>
              <a:gd name="connsiteY16" fmla="*/ 205524 h 5938536"/>
              <a:gd name="connsiteX17" fmla="*/ 1820079 w 3823007"/>
              <a:gd name="connsiteY17" fmla="*/ 200114 h 5938536"/>
              <a:gd name="connsiteX18" fmla="*/ 1877767 w 3823007"/>
              <a:gd name="connsiteY18" fmla="*/ 201917 h 5938536"/>
              <a:gd name="connsiteX19" fmla="*/ 1933655 w 3823007"/>
              <a:gd name="connsiteY19" fmla="*/ 209128 h 5938536"/>
              <a:gd name="connsiteX20" fmla="*/ 1987740 w 3823007"/>
              <a:gd name="connsiteY20" fmla="*/ 225354 h 5938536"/>
              <a:gd name="connsiteX21" fmla="*/ 2032812 w 3823007"/>
              <a:gd name="connsiteY21" fmla="*/ 248791 h 5938536"/>
              <a:gd name="connsiteX22" fmla="*/ 2076077 w 3823007"/>
              <a:gd name="connsiteY22" fmla="*/ 279440 h 5938536"/>
              <a:gd name="connsiteX23" fmla="*/ 2113937 w 3823007"/>
              <a:gd name="connsiteY23" fmla="*/ 315496 h 5938536"/>
              <a:gd name="connsiteX24" fmla="*/ 2151797 w 3823007"/>
              <a:gd name="connsiteY24" fmla="*/ 356961 h 5938536"/>
              <a:gd name="connsiteX25" fmla="*/ 2186050 w 3823007"/>
              <a:gd name="connsiteY25" fmla="*/ 400229 h 5938536"/>
              <a:gd name="connsiteX26" fmla="*/ 2220303 w 3823007"/>
              <a:gd name="connsiteY26" fmla="*/ 445301 h 5938536"/>
              <a:gd name="connsiteX27" fmla="*/ 2254556 w 3823007"/>
              <a:gd name="connsiteY27" fmla="*/ 490371 h 5938536"/>
              <a:gd name="connsiteX28" fmla="*/ 2288810 w 3823007"/>
              <a:gd name="connsiteY28" fmla="*/ 533638 h 5938536"/>
              <a:gd name="connsiteX29" fmla="*/ 2324867 w 3823007"/>
              <a:gd name="connsiteY29" fmla="*/ 575103 h 5938536"/>
              <a:gd name="connsiteX30" fmla="*/ 2366332 w 3823007"/>
              <a:gd name="connsiteY30" fmla="*/ 611161 h 5938536"/>
              <a:gd name="connsiteX31" fmla="*/ 2405994 w 3823007"/>
              <a:gd name="connsiteY31" fmla="*/ 643613 h 5938536"/>
              <a:gd name="connsiteX32" fmla="*/ 2451064 w 3823007"/>
              <a:gd name="connsiteY32" fmla="*/ 668850 h 5938536"/>
              <a:gd name="connsiteX33" fmla="*/ 2499740 w 3823007"/>
              <a:gd name="connsiteY33" fmla="*/ 690485 h 5938536"/>
              <a:gd name="connsiteX34" fmla="*/ 2552021 w 3823007"/>
              <a:gd name="connsiteY34" fmla="*/ 708513 h 5938536"/>
              <a:gd name="connsiteX35" fmla="*/ 2606105 w 3823007"/>
              <a:gd name="connsiteY35" fmla="*/ 724739 h 5938536"/>
              <a:gd name="connsiteX36" fmla="*/ 2660190 w 3823007"/>
              <a:gd name="connsiteY36" fmla="*/ 739162 h 5938536"/>
              <a:gd name="connsiteX37" fmla="*/ 2716078 w 3823007"/>
              <a:gd name="connsiteY37" fmla="*/ 753585 h 5938536"/>
              <a:gd name="connsiteX38" fmla="*/ 2768359 w 3823007"/>
              <a:gd name="connsiteY38" fmla="*/ 769810 h 5938536"/>
              <a:gd name="connsiteX39" fmla="*/ 2820640 w 3823007"/>
              <a:gd name="connsiteY39" fmla="*/ 787838 h 5938536"/>
              <a:gd name="connsiteX40" fmla="*/ 2869316 w 3823007"/>
              <a:gd name="connsiteY40" fmla="*/ 809473 h 5938536"/>
              <a:gd name="connsiteX41" fmla="*/ 2912585 w 3823007"/>
              <a:gd name="connsiteY41" fmla="*/ 836515 h 5938536"/>
              <a:gd name="connsiteX42" fmla="*/ 2952248 w 3823007"/>
              <a:gd name="connsiteY42" fmla="*/ 868966 h 5938536"/>
              <a:gd name="connsiteX43" fmla="*/ 2984696 w 3823007"/>
              <a:gd name="connsiteY43" fmla="*/ 908629 h 5938536"/>
              <a:gd name="connsiteX44" fmla="*/ 3011740 w 3823007"/>
              <a:gd name="connsiteY44" fmla="*/ 951897 h 5938536"/>
              <a:gd name="connsiteX45" fmla="*/ 3033373 w 3823007"/>
              <a:gd name="connsiteY45" fmla="*/ 1000572 h 5938536"/>
              <a:gd name="connsiteX46" fmla="*/ 3051401 w 3823007"/>
              <a:gd name="connsiteY46" fmla="*/ 1052855 h 5938536"/>
              <a:gd name="connsiteX47" fmla="*/ 3067626 w 3823007"/>
              <a:gd name="connsiteY47" fmla="*/ 1105137 h 5938536"/>
              <a:gd name="connsiteX48" fmla="*/ 3082049 w 3823007"/>
              <a:gd name="connsiteY48" fmla="*/ 1161025 h 5938536"/>
              <a:gd name="connsiteX49" fmla="*/ 3096472 w 3823007"/>
              <a:gd name="connsiteY49" fmla="*/ 1215109 h 5938536"/>
              <a:gd name="connsiteX50" fmla="*/ 3112697 w 3823007"/>
              <a:gd name="connsiteY50" fmla="*/ 1269195 h 5938536"/>
              <a:gd name="connsiteX51" fmla="*/ 3130725 w 3823007"/>
              <a:gd name="connsiteY51" fmla="*/ 1321479 h 5938536"/>
              <a:gd name="connsiteX52" fmla="*/ 3152358 w 3823007"/>
              <a:gd name="connsiteY52" fmla="*/ 1370155 h 5938536"/>
              <a:gd name="connsiteX53" fmla="*/ 3177599 w 3823007"/>
              <a:gd name="connsiteY53" fmla="*/ 1415225 h 5938536"/>
              <a:gd name="connsiteX54" fmla="*/ 3210050 w 3823007"/>
              <a:gd name="connsiteY54" fmla="*/ 1454888 h 5938536"/>
              <a:gd name="connsiteX55" fmla="*/ 3246106 w 3823007"/>
              <a:gd name="connsiteY55" fmla="*/ 1496353 h 5938536"/>
              <a:gd name="connsiteX56" fmla="*/ 3287570 w 3823007"/>
              <a:gd name="connsiteY56" fmla="*/ 1532409 h 5938536"/>
              <a:gd name="connsiteX57" fmla="*/ 3330839 w 3823007"/>
              <a:gd name="connsiteY57" fmla="*/ 1566663 h 5938536"/>
              <a:gd name="connsiteX58" fmla="*/ 3377711 w 3823007"/>
              <a:gd name="connsiteY58" fmla="*/ 1600916 h 5938536"/>
              <a:gd name="connsiteX59" fmla="*/ 3422781 w 3823007"/>
              <a:gd name="connsiteY59" fmla="*/ 1635170 h 5938536"/>
              <a:gd name="connsiteX60" fmla="*/ 3466050 w 3823007"/>
              <a:gd name="connsiteY60" fmla="*/ 1669426 h 5938536"/>
              <a:gd name="connsiteX61" fmla="*/ 3507513 w 3823007"/>
              <a:gd name="connsiteY61" fmla="*/ 1707284 h 5938536"/>
              <a:gd name="connsiteX62" fmla="*/ 3543570 w 3823007"/>
              <a:gd name="connsiteY62" fmla="*/ 1745144 h 5938536"/>
              <a:gd name="connsiteX63" fmla="*/ 3574219 w 3823007"/>
              <a:gd name="connsiteY63" fmla="*/ 1788412 h 5938536"/>
              <a:gd name="connsiteX64" fmla="*/ 3597656 w 3823007"/>
              <a:gd name="connsiteY64" fmla="*/ 1833482 h 5938536"/>
              <a:gd name="connsiteX65" fmla="*/ 3613881 w 3823007"/>
              <a:gd name="connsiteY65" fmla="*/ 1887568 h 5938536"/>
              <a:gd name="connsiteX66" fmla="*/ 3621091 w 3823007"/>
              <a:gd name="connsiteY66" fmla="*/ 1943456 h 5938536"/>
              <a:gd name="connsiteX67" fmla="*/ 3622895 w 3823007"/>
              <a:gd name="connsiteY67" fmla="*/ 2001147 h 5938536"/>
              <a:gd name="connsiteX68" fmla="*/ 3617486 w 3823007"/>
              <a:gd name="connsiteY68" fmla="*/ 2062443 h 5938536"/>
              <a:gd name="connsiteX69" fmla="*/ 3610274 w 3823007"/>
              <a:gd name="connsiteY69" fmla="*/ 2123738 h 5938536"/>
              <a:gd name="connsiteX70" fmla="*/ 3601260 w 3823007"/>
              <a:gd name="connsiteY70" fmla="*/ 2185036 h 5938536"/>
              <a:gd name="connsiteX71" fmla="*/ 3594049 w 3823007"/>
              <a:gd name="connsiteY71" fmla="*/ 2246331 h 5938536"/>
              <a:gd name="connsiteX72" fmla="*/ 3590444 w 3823007"/>
              <a:gd name="connsiteY72" fmla="*/ 2307629 h 5938536"/>
              <a:gd name="connsiteX73" fmla="*/ 3590444 w 3823007"/>
              <a:gd name="connsiteY73" fmla="*/ 2367122 h 5938536"/>
              <a:gd name="connsiteX74" fmla="*/ 3597656 w 3823007"/>
              <a:gd name="connsiteY74" fmla="*/ 2423008 h 5938536"/>
              <a:gd name="connsiteX75" fmla="*/ 3612077 w 3823007"/>
              <a:gd name="connsiteY75" fmla="*/ 2478897 h 5938536"/>
              <a:gd name="connsiteX76" fmla="*/ 3633711 w 3823007"/>
              <a:gd name="connsiteY76" fmla="*/ 2531180 h 5938536"/>
              <a:gd name="connsiteX77" fmla="*/ 3662557 w 3823007"/>
              <a:gd name="connsiteY77" fmla="*/ 2585264 h 5938536"/>
              <a:gd name="connsiteX78" fmla="*/ 3691401 w 3823007"/>
              <a:gd name="connsiteY78" fmla="*/ 2639350 h 5938536"/>
              <a:gd name="connsiteX79" fmla="*/ 3723852 w 3823007"/>
              <a:gd name="connsiteY79" fmla="*/ 2693434 h 5938536"/>
              <a:gd name="connsiteX80" fmla="*/ 3754499 w 3823007"/>
              <a:gd name="connsiteY80" fmla="*/ 2745718 h 5938536"/>
              <a:gd name="connsiteX81" fmla="*/ 3781543 w 3823007"/>
              <a:gd name="connsiteY81" fmla="*/ 2801604 h 5938536"/>
              <a:gd name="connsiteX82" fmla="*/ 3803175 w 3823007"/>
              <a:gd name="connsiteY82" fmla="*/ 2855690 h 5938536"/>
              <a:gd name="connsiteX83" fmla="*/ 3817598 w 3823007"/>
              <a:gd name="connsiteY83" fmla="*/ 2911579 h 5938536"/>
              <a:gd name="connsiteX84" fmla="*/ 3823007 w 3823007"/>
              <a:gd name="connsiteY84" fmla="*/ 2969267 h 5938536"/>
              <a:gd name="connsiteX85" fmla="*/ 3817598 w 3823007"/>
              <a:gd name="connsiteY85" fmla="*/ 3026958 h 5938536"/>
              <a:gd name="connsiteX86" fmla="*/ 3803175 w 3823007"/>
              <a:gd name="connsiteY86" fmla="*/ 3082846 h 5938536"/>
              <a:gd name="connsiteX87" fmla="*/ 3781543 w 3823007"/>
              <a:gd name="connsiteY87" fmla="*/ 3136932 h 5938536"/>
              <a:gd name="connsiteX88" fmla="*/ 3754499 w 3823007"/>
              <a:gd name="connsiteY88" fmla="*/ 3192819 h 5938536"/>
              <a:gd name="connsiteX89" fmla="*/ 3723852 w 3823007"/>
              <a:gd name="connsiteY89" fmla="*/ 3245102 h 5938536"/>
              <a:gd name="connsiteX90" fmla="*/ 3691401 w 3823007"/>
              <a:gd name="connsiteY90" fmla="*/ 3299188 h 5938536"/>
              <a:gd name="connsiteX91" fmla="*/ 3662557 w 3823007"/>
              <a:gd name="connsiteY91" fmla="*/ 3353272 h 5938536"/>
              <a:gd name="connsiteX92" fmla="*/ 3633711 w 3823007"/>
              <a:gd name="connsiteY92" fmla="*/ 3407356 h 5938536"/>
              <a:gd name="connsiteX93" fmla="*/ 3612077 w 3823007"/>
              <a:gd name="connsiteY93" fmla="*/ 3459640 h 5938536"/>
              <a:gd name="connsiteX94" fmla="*/ 3597656 w 3823007"/>
              <a:gd name="connsiteY94" fmla="*/ 3515528 h 5938536"/>
              <a:gd name="connsiteX95" fmla="*/ 3590444 w 3823007"/>
              <a:gd name="connsiteY95" fmla="*/ 3571414 h 5938536"/>
              <a:gd name="connsiteX96" fmla="*/ 3590444 w 3823007"/>
              <a:gd name="connsiteY96" fmla="*/ 3630910 h 5938536"/>
              <a:gd name="connsiteX97" fmla="*/ 3594049 w 3823007"/>
              <a:gd name="connsiteY97" fmla="*/ 3692205 h 5938536"/>
              <a:gd name="connsiteX98" fmla="*/ 3601260 w 3823007"/>
              <a:gd name="connsiteY98" fmla="*/ 3753501 h 5938536"/>
              <a:gd name="connsiteX99" fmla="*/ 3610274 w 3823007"/>
              <a:gd name="connsiteY99" fmla="*/ 3814798 h 5938536"/>
              <a:gd name="connsiteX100" fmla="*/ 3617486 w 3823007"/>
              <a:gd name="connsiteY100" fmla="*/ 3876094 h 5938536"/>
              <a:gd name="connsiteX101" fmla="*/ 3622895 w 3823007"/>
              <a:gd name="connsiteY101" fmla="*/ 3937389 h 5938536"/>
              <a:gd name="connsiteX102" fmla="*/ 3621091 w 3823007"/>
              <a:gd name="connsiteY102" fmla="*/ 3995082 h 5938536"/>
              <a:gd name="connsiteX103" fmla="*/ 3613881 w 3823007"/>
              <a:gd name="connsiteY103" fmla="*/ 4050970 h 5938536"/>
              <a:gd name="connsiteX104" fmla="*/ 3597656 w 3823007"/>
              <a:gd name="connsiteY104" fmla="*/ 4105054 h 5938536"/>
              <a:gd name="connsiteX105" fmla="*/ 3574219 w 3823007"/>
              <a:gd name="connsiteY105" fmla="*/ 4150124 h 5938536"/>
              <a:gd name="connsiteX106" fmla="*/ 3543570 w 3823007"/>
              <a:gd name="connsiteY106" fmla="*/ 4193394 h 5938536"/>
              <a:gd name="connsiteX107" fmla="*/ 3507513 w 3823007"/>
              <a:gd name="connsiteY107" fmla="*/ 4231252 h 5938536"/>
              <a:gd name="connsiteX108" fmla="*/ 3466050 w 3823007"/>
              <a:gd name="connsiteY108" fmla="*/ 4269111 h 5938536"/>
              <a:gd name="connsiteX109" fmla="*/ 3422781 w 3823007"/>
              <a:gd name="connsiteY109" fmla="*/ 4303366 h 5938536"/>
              <a:gd name="connsiteX110" fmla="*/ 3377711 w 3823007"/>
              <a:gd name="connsiteY110" fmla="*/ 4337620 h 5938536"/>
              <a:gd name="connsiteX111" fmla="*/ 3330839 w 3823007"/>
              <a:gd name="connsiteY111" fmla="*/ 4371874 h 5938536"/>
              <a:gd name="connsiteX112" fmla="*/ 3287570 w 3823007"/>
              <a:gd name="connsiteY112" fmla="*/ 4406127 h 5938536"/>
              <a:gd name="connsiteX113" fmla="*/ 3246106 w 3823007"/>
              <a:gd name="connsiteY113" fmla="*/ 4442183 h 5938536"/>
              <a:gd name="connsiteX114" fmla="*/ 3210050 w 3823007"/>
              <a:gd name="connsiteY114" fmla="*/ 4483648 h 5938536"/>
              <a:gd name="connsiteX115" fmla="*/ 3177599 w 3823007"/>
              <a:gd name="connsiteY115" fmla="*/ 4523311 h 5938536"/>
              <a:gd name="connsiteX116" fmla="*/ 3152358 w 3823007"/>
              <a:gd name="connsiteY116" fmla="*/ 4568381 h 5938536"/>
              <a:gd name="connsiteX117" fmla="*/ 3130725 w 3823007"/>
              <a:gd name="connsiteY117" fmla="*/ 4617058 h 5938536"/>
              <a:gd name="connsiteX118" fmla="*/ 3112697 w 3823007"/>
              <a:gd name="connsiteY118" fmla="*/ 4669341 h 5938536"/>
              <a:gd name="connsiteX119" fmla="*/ 3096472 w 3823007"/>
              <a:gd name="connsiteY119" fmla="*/ 4723427 h 5938536"/>
              <a:gd name="connsiteX120" fmla="*/ 3082049 w 3823007"/>
              <a:gd name="connsiteY120" fmla="*/ 4777511 h 5938536"/>
              <a:gd name="connsiteX121" fmla="*/ 3067626 w 3823007"/>
              <a:gd name="connsiteY121" fmla="*/ 4833400 h 5938536"/>
              <a:gd name="connsiteX122" fmla="*/ 3051401 w 3823007"/>
              <a:gd name="connsiteY122" fmla="*/ 4885681 h 5938536"/>
              <a:gd name="connsiteX123" fmla="*/ 3033373 w 3823007"/>
              <a:gd name="connsiteY123" fmla="*/ 4937963 h 5938536"/>
              <a:gd name="connsiteX124" fmla="*/ 3011740 w 3823007"/>
              <a:gd name="connsiteY124" fmla="*/ 4986640 h 5938536"/>
              <a:gd name="connsiteX125" fmla="*/ 2984696 w 3823007"/>
              <a:gd name="connsiteY125" fmla="*/ 5029909 h 5938536"/>
              <a:gd name="connsiteX126" fmla="*/ 2952248 w 3823007"/>
              <a:gd name="connsiteY126" fmla="*/ 5069570 h 5938536"/>
              <a:gd name="connsiteX127" fmla="*/ 2912585 w 3823007"/>
              <a:gd name="connsiteY127" fmla="*/ 5102021 h 5938536"/>
              <a:gd name="connsiteX128" fmla="*/ 2869316 w 3823007"/>
              <a:gd name="connsiteY128" fmla="*/ 5129063 h 5938536"/>
              <a:gd name="connsiteX129" fmla="*/ 2820640 w 3823007"/>
              <a:gd name="connsiteY129" fmla="*/ 5150698 h 5938536"/>
              <a:gd name="connsiteX130" fmla="*/ 2768359 w 3823007"/>
              <a:gd name="connsiteY130" fmla="*/ 5168726 h 5938536"/>
              <a:gd name="connsiteX131" fmla="*/ 2716078 w 3823007"/>
              <a:gd name="connsiteY131" fmla="*/ 5184952 h 5938536"/>
              <a:gd name="connsiteX132" fmla="*/ 2660190 w 3823007"/>
              <a:gd name="connsiteY132" fmla="*/ 5199375 h 5938536"/>
              <a:gd name="connsiteX133" fmla="*/ 2606105 w 3823007"/>
              <a:gd name="connsiteY133" fmla="*/ 5213798 h 5938536"/>
              <a:gd name="connsiteX134" fmla="*/ 2552021 w 3823007"/>
              <a:gd name="connsiteY134" fmla="*/ 5230023 h 5938536"/>
              <a:gd name="connsiteX135" fmla="*/ 2499740 w 3823007"/>
              <a:gd name="connsiteY135" fmla="*/ 5248051 h 5938536"/>
              <a:gd name="connsiteX136" fmla="*/ 2451064 w 3823007"/>
              <a:gd name="connsiteY136" fmla="*/ 5269686 h 5938536"/>
              <a:gd name="connsiteX137" fmla="*/ 2405994 w 3823007"/>
              <a:gd name="connsiteY137" fmla="*/ 5294924 h 5938536"/>
              <a:gd name="connsiteX138" fmla="*/ 2366332 w 3823007"/>
              <a:gd name="connsiteY138" fmla="*/ 5327375 h 5938536"/>
              <a:gd name="connsiteX139" fmla="*/ 2324867 w 3823007"/>
              <a:gd name="connsiteY139" fmla="*/ 5363433 h 5938536"/>
              <a:gd name="connsiteX140" fmla="*/ 2288810 w 3823007"/>
              <a:gd name="connsiteY140" fmla="*/ 5404898 h 5938536"/>
              <a:gd name="connsiteX141" fmla="*/ 2254556 w 3823007"/>
              <a:gd name="connsiteY141" fmla="*/ 5448166 h 5938536"/>
              <a:gd name="connsiteX142" fmla="*/ 2220303 w 3823007"/>
              <a:gd name="connsiteY142" fmla="*/ 5493236 h 5938536"/>
              <a:gd name="connsiteX143" fmla="*/ 2186050 w 3823007"/>
              <a:gd name="connsiteY143" fmla="*/ 5538308 h 5938536"/>
              <a:gd name="connsiteX144" fmla="*/ 2151797 w 3823007"/>
              <a:gd name="connsiteY144" fmla="*/ 5581575 h 5938536"/>
              <a:gd name="connsiteX145" fmla="*/ 2113937 w 3823007"/>
              <a:gd name="connsiteY145" fmla="*/ 5623040 h 5938536"/>
              <a:gd name="connsiteX146" fmla="*/ 2076077 w 3823007"/>
              <a:gd name="connsiteY146" fmla="*/ 5659096 h 5938536"/>
              <a:gd name="connsiteX147" fmla="*/ 2032812 w 3823007"/>
              <a:gd name="connsiteY147" fmla="*/ 5689745 h 5938536"/>
              <a:gd name="connsiteX148" fmla="*/ 1987740 w 3823007"/>
              <a:gd name="connsiteY148" fmla="*/ 5713182 h 5938536"/>
              <a:gd name="connsiteX149" fmla="*/ 1933655 w 3823007"/>
              <a:gd name="connsiteY149" fmla="*/ 5729408 h 5938536"/>
              <a:gd name="connsiteX150" fmla="*/ 1877767 w 3823007"/>
              <a:gd name="connsiteY150" fmla="*/ 5736620 h 5938536"/>
              <a:gd name="connsiteX151" fmla="*/ 1820079 w 3823007"/>
              <a:gd name="connsiteY151" fmla="*/ 5738422 h 5938536"/>
              <a:gd name="connsiteX152" fmla="*/ 1758782 w 3823007"/>
              <a:gd name="connsiteY152" fmla="*/ 5733013 h 5938536"/>
              <a:gd name="connsiteX153" fmla="*/ 1697487 w 3823007"/>
              <a:gd name="connsiteY153" fmla="*/ 5725803 h 5938536"/>
              <a:gd name="connsiteX154" fmla="*/ 1636190 w 3823007"/>
              <a:gd name="connsiteY154" fmla="*/ 5716787 h 5938536"/>
              <a:gd name="connsiteX155" fmla="*/ 1574895 w 3823007"/>
              <a:gd name="connsiteY155" fmla="*/ 5709578 h 5938536"/>
              <a:gd name="connsiteX156" fmla="*/ 1513598 w 3823007"/>
              <a:gd name="connsiteY156" fmla="*/ 5705971 h 5938536"/>
              <a:gd name="connsiteX157" fmla="*/ 1454106 w 3823007"/>
              <a:gd name="connsiteY157" fmla="*/ 5705971 h 5938536"/>
              <a:gd name="connsiteX158" fmla="*/ 1398220 w 3823007"/>
              <a:gd name="connsiteY158" fmla="*/ 5713182 h 5938536"/>
              <a:gd name="connsiteX159" fmla="*/ 1340530 w 3823007"/>
              <a:gd name="connsiteY159" fmla="*/ 5727606 h 5938536"/>
              <a:gd name="connsiteX160" fmla="*/ 1288247 w 3823007"/>
              <a:gd name="connsiteY160" fmla="*/ 5749238 h 5938536"/>
              <a:gd name="connsiteX161" fmla="*/ 1234163 w 3823007"/>
              <a:gd name="connsiteY161" fmla="*/ 5778085 h 5938536"/>
              <a:gd name="connsiteX162" fmla="*/ 1180080 w 3823007"/>
              <a:gd name="connsiteY162" fmla="*/ 5806931 h 5938536"/>
              <a:gd name="connsiteX163" fmla="*/ 1125995 w 3823007"/>
              <a:gd name="connsiteY163" fmla="*/ 5839380 h 5938536"/>
              <a:gd name="connsiteX164" fmla="*/ 1073711 w 3823007"/>
              <a:gd name="connsiteY164" fmla="*/ 5870029 h 5938536"/>
              <a:gd name="connsiteX165" fmla="*/ 1017825 w 3823007"/>
              <a:gd name="connsiteY165" fmla="*/ 5897071 h 5938536"/>
              <a:gd name="connsiteX166" fmla="*/ 963740 w 3823007"/>
              <a:gd name="connsiteY166" fmla="*/ 5918706 h 5938536"/>
              <a:gd name="connsiteX167" fmla="*/ 907852 w 3823007"/>
              <a:gd name="connsiteY167" fmla="*/ 5933129 h 5938536"/>
              <a:gd name="connsiteX168" fmla="*/ 850164 w 3823007"/>
              <a:gd name="connsiteY168" fmla="*/ 5938536 h 5938536"/>
              <a:gd name="connsiteX169" fmla="*/ 792474 w 3823007"/>
              <a:gd name="connsiteY169" fmla="*/ 5933129 h 5938536"/>
              <a:gd name="connsiteX170" fmla="*/ 736586 w 3823007"/>
              <a:gd name="connsiteY170" fmla="*/ 5918706 h 5938536"/>
              <a:gd name="connsiteX171" fmla="*/ 682503 w 3823007"/>
              <a:gd name="connsiteY171" fmla="*/ 5897071 h 5938536"/>
              <a:gd name="connsiteX172" fmla="*/ 626615 w 3823007"/>
              <a:gd name="connsiteY172" fmla="*/ 5870029 h 5938536"/>
              <a:gd name="connsiteX173" fmla="*/ 574332 w 3823007"/>
              <a:gd name="connsiteY173" fmla="*/ 5839380 h 5938536"/>
              <a:gd name="connsiteX174" fmla="*/ 520249 w 3823007"/>
              <a:gd name="connsiteY174" fmla="*/ 5806931 h 5938536"/>
              <a:gd name="connsiteX175" fmla="*/ 466163 w 3823007"/>
              <a:gd name="connsiteY175" fmla="*/ 5778085 h 5938536"/>
              <a:gd name="connsiteX176" fmla="*/ 412080 w 3823007"/>
              <a:gd name="connsiteY176" fmla="*/ 5749238 h 5938536"/>
              <a:gd name="connsiteX177" fmla="*/ 357996 w 3823007"/>
              <a:gd name="connsiteY177" fmla="*/ 5727606 h 5938536"/>
              <a:gd name="connsiteX178" fmla="*/ 302109 w 3823007"/>
              <a:gd name="connsiteY178" fmla="*/ 5713182 h 5938536"/>
              <a:gd name="connsiteX179" fmla="*/ 246221 w 3823007"/>
              <a:gd name="connsiteY179" fmla="*/ 5705971 h 5938536"/>
              <a:gd name="connsiteX180" fmla="*/ 186726 w 3823007"/>
              <a:gd name="connsiteY180" fmla="*/ 5705971 h 5938536"/>
              <a:gd name="connsiteX181" fmla="*/ 125431 w 3823007"/>
              <a:gd name="connsiteY181" fmla="*/ 5709578 h 5938536"/>
              <a:gd name="connsiteX182" fmla="*/ 64136 w 3823007"/>
              <a:gd name="connsiteY182" fmla="*/ 5716787 h 5938536"/>
              <a:gd name="connsiteX183" fmla="*/ 2840 w 3823007"/>
              <a:gd name="connsiteY183" fmla="*/ 5725803 h 5938536"/>
              <a:gd name="connsiteX184" fmla="*/ 0 w 3823007"/>
              <a:gd name="connsiteY184" fmla="*/ 5726137 h 5938536"/>
              <a:gd name="connsiteX185" fmla="*/ 0 w 3823007"/>
              <a:gd name="connsiteY185" fmla="*/ 212401 h 5938536"/>
              <a:gd name="connsiteX186" fmla="*/ 2840 w 3823007"/>
              <a:gd name="connsiteY186" fmla="*/ 212735 h 5938536"/>
              <a:gd name="connsiteX187" fmla="*/ 64136 w 3823007"/>
              <a:gd name="connsiteY187" fmla="*/ 221749 h 5938536"/>
              <a:gd name="connsiteX188" fmla="*/ 125431 w 3823007"/>
              <a:gd name="connsiteY188" fmla="*/ 228961 h 5938536"/>
              <a:gd name="connsiteX189" fmla="*/ 186726 w 3823007"/>
              <a:gd name="connsiteY189" fmla="*/ 232566 h 5938536"/>
              <a:gd name="connsiteX190" fmla="*/ 246221 w 3823007"/>
              <a:gd name="connsiteY190" fmla="*/ 232566 h 5938536"/>
              <a:gd name="connsiteX191" fmla="*/ 302109 w 3823007"/>
              <a:gd name="connsiteY191" fmla="*/ 225354 h 5938536"/>
              <a:gd name="connsiteX192" fmla="*/ 357996 w 3823007"/>
              <a:gd name="connsiteY192" fmla="*/ 210931 h 5938536"/>
              <a:gd name="connsiteX193" fmla="*/ 412080 w 3823007"/>
              <a:gd name="connsiteY193" fmla="*/ 189298 h 5938536"/>
              <a:gd name="connsiteX194" fmla="*/ 466163 w 3823007"/>
              <a:gd name="connsiteY194" fmla="*/ 160452 h 5938536"/>
              <a:gd name="connsiteX195" fmla="*/ 520249 w 3823007"/>
              <a:gd name="connsiteY195" fmla="*/ 131607 h 5938536"/>
              <a:gd name="connsiteX196" fmla="*/ 574332 w 3823007"/>
              <a:gd name="connsiteY196" fmla="*/ 99156 h 5938536"/>
              <a:gd name="connsiteX197" fmla="*/ 626615 w 3823007"/>
              <a:gd name="connsiteY197" fmla="*/ 68507 h 5938536"/>
              <a:gd name="connsiteX198" fmla="*/ 682503 w 3823007"/>
              <a:gd name="connsiteY198" fmla="*/ 41465 h 5938536"/>
              <a:gd name="connsiteX199" fmla="*/ 736586 w 3823007"/>
              <a:gd name="connsiteY199" fmla="*/ 19831 h 5938536"/>
              <a:gd name="connsiteX200" fmla="*/ 792474 w 3823007"/>
              <a:gd name="connsiteY200" fmla="*/ 5407 h 59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3823007" h="5938536">
                <a:moveTo>
                  <a:pt x="850164" y="0"/>
                </a:moveTo>
                <a:lnTo>
                  <a:pt x="907852" y="5407"/>
                </a:lnTo>
                <a:lnTo>
                  <a:pt x="963740" y="19831"/>
                </a:lnTo>
                <a:lnTo>
                  <a:pt x="1017825" y="41465"/>
                </a:lnTo>
                <a:lnTo>
                  <a:pt x="1073711" y="68507"/>
                </a:lnTo>
                <a:lnTo>
                  <a:pt x="1125995" y="99156"/>
                </a:lnTo>
                <a:lnTo>
                  <a:pt x="1180080" y="131607"/>
                </a:lnTo>
                <a:lnTo>
                  <a:pt x="1234163" y="160452"/>
                </a:lnTo>
                <a:lnTo>
                  <a:pt x="1288247" y="189298"/>
                </a:lnTo>
                <a:lnTo>
                  <a:pt x="1340530" y="210931"/>
                </a:lnTo>
                <a:lnTo>
                  <a:pt x="1398220" y="225354"/>
                </a:lnTo>
                <a:lnTo>
                  <a:pt x="1454106" y="232566"/>
                </a:lnTo>
                <a:lnTo>
                  <a:pt x="1513598" y="232566"/>
                </a:lnTo>
                <a:lnTo>
                  <a:pt x="1574895" y="228961"/>
                </a:lnTo>
                <a:lnTo>
                  <a:pt x="1636190" y="221749"/>
                </a:lnTo>
                <a:lnTo>
                  <a:pt x="1697487" y="212735"/>
                </a:lnTo>
                <a:lnTo>
                  <a:pt x="1758782" y="205524"/>
                </a:lnTo>
                <a:lnTo>
                  <a:pt x="1820079" y="200114"/>
                </a:lnTo>
                <a:lnTo>
                  <a:pt x="1877767" y="201917"/>
                </a:lnTo>
                <a:lnTo>
                  <a:pt x="1933655" y="209128"/>
                </a:lnTo>
                <a:lnTo>
                  <a:pt x="1987740" y="225354"/>
                </a:lnTo>
                <a:lnTo>
                  <a:pt x="2032812" y="248791"/>
                </a:lnTo>
                <a:lnTo>
                  <a:pt x="2076077" y="279440"/>
                </a:lnTo>
                <a:lnTo>
                  <a:pt x="2113937" y="315496"/>
                </a:lnTo>
                <a:lnTo>
                  <a:pt x="2151797" y="356961"/>
                </a:lnTo>
                <a:lnTo>
                  <a:pt x="2186050" y="400229"/>
                </a:lnTo>
                <a:lnTo>
                  <a:pt x="2220303" y="445301"/>
                </a:lnTo>
                <a:lnTo>
                  <a:pt x="2254556" y="490371"/>
                </a:lnTo>
                <a:lnTo>
                  <a:pt x="2288810" y="533638"/>
                </a:lnTo>
                <a:lnTo>
                  <a:pt x="2324867" y="575103"/>
                </a:lnTo>
                <a:lnTo>
                  <a:pt x="2366332" y="611161"/>
                </a:lnTo>
                <a:lnTo>
                  <a:pt x="2405994" y="643613"/>
                </a:lnTo>
                <a:lnTo>
                  <a:pt x="2451064" y="668850"/>
                </a:lnTo>
                <a:lnTo>
                  <a:pt x="2499740" y="690485"/>
                </a:lnTo>
                <a:lnTo>
                  <a:pt x="2552021" y="708513"/>
                </a:lnTo>
                <a:lnTo>
                  <a:pt x="2606105" y="724739"/>
                </a:lnTo>
                <a:lnTo>
                  <a:pt x="2660190" y="739162"/>
                </a:lnTo>
                <a:lnTo>
                  <a:pt x="2716078" y="753585"/>
                </a:lnTo>
                <a:lnTo>
                  <a:pt x="2768359" y="769810"/>
                </a:lnTo>
                <a:lnTo>
                  <a:pt x="2820640" y="787838"/>
                </a:lnTo>
                <a:lnTo>
                  <a:pt x="2869316" y="809473"/>
                </a:lnTo>
                <a:lnTo>
                  <a:pt x="2912585" y="836515"/>
                </a:lnTo>
                <a:lnTo>
                  <a:pt x="2952248" y="868966"/>
                </a:lnTo>
                <a:lnTo>
                  <a:pt x="2984696" y="908629"/>
                </a:lnTo>
                <a:lnTo>
                  <a:pt x="3011740" y="951897"/>
                </a:lnTo>
                <a:lnTo>
                  <a:pt x="3033373" y="1000572"/>
                </a:lnTo>
                <a:lnTo>
                  <a:pt x="3051401" y="1052855"/>
                </a:lnTo>
                <a:lnTo>
                  <a:pt x="3067626" y="1105137"/>
                </a:lnTo>
                <a:lnTo>
                  <a:pt x="3082049" y="1161025"/>
                </a:lnTo>
                <a:lnTo>
                  <a:pt x="3096472" y="1215109"/>
                </a:lnTo>
                <a:lnTo>
                  <a:pt x="3112697" y="1269195"/>
                </a:lnTo>
                <a:lnTo>
                  <a:pt x="3130725" y="1321479"/>
                </a:lnTo>
                <a:lnTo>
                  <a:pt x="3152358" y="1370155"/>
                </a:lnTo>
                <a:lnTo>
                  <a:pt x="3177599" y="1415225"/>
                </a:lnTo>
                <a:lnTo>
                  <a:pt x="3210050" y="1454888"/>
                </a:lnTo>
                <a:lnTo>
                  <a:pt x="3246106" y="1496353"/>
                </a:lnTo>
                <a:lnTo>
                  <a:pt x="3287570" y="1532409"/>
                </a:lnTo>
                <a:lnTo>
                  <a:pt x="3330839" y="1566663"/>
                </a:lnTo>
                <a:lnTo>
                  <a:pt x="3377711" y="1600916"/>
                </a:lnTo>
                <a:lnTo>
                  <a:pt x="3422781" y="1635170"/>
                </a:lnTo>
                <a:lnTo>
                  <a:pt x="3466050" y="1669426"/>
                </a:lnTo>
                <a:lnTo>
                  <a:pt x="3507513" y="1707284"/>
                </a:lnTo>
                <a:lnTo>
                  <a:pt x="3543570" y="1745144"/>
                </a:lnTo>
                <a:lnTo>
                  <a:pt x="3574219" y="1788412"/>
                </a:lnTo>
                <a:lnTo>
                  <a:pt x="3597656" y="1833482"/>
                </a:lnTo>
                <a:lnTo>
                  <a:pt x="3613881" y="1887568"/>
                </a:lnTo>
                <a:lnTo>
                  <a:pt x="3621091" y="1943456"/>
                </a:lnTo>
                <a:lnTo>
                  <a:pt x="3622895" y="2001147"/>
                </a:lnTo>
                <a:lnTo>
                  <a:pt x="3617486" y="2062443"/>
                </a:lnTo>
                <a:lnTo>
                  <a:pt x="3610274" y="2123738"/>
                </a:lnTo>
                <a:lnTo>
                  <a:pt x="3601260" y="2185036"/>
                </a:lnTo>
                <a:lnTo>
                  <a:pt x="3594049" y="2246331"/>
                </a:lnTo>
                <a:lnTo>
                  <a:pt x="3590444" y="2307629"/>
                </a:lnTo>
                <a:lnTo>
                  <a:pt x="3590444" y="2367122"/>
                </a:lnTo>
                <a:lnTo>
                  <a:pt x="3597656" y="2423008"/>
                </a:lnTo>
                <a:lnTo>
                  <a:pt x="3612077" y="2478897"/>
                </a:lnTo>
                <a:lnTo>
                  <a:pt x="3633711" y="2531180"/>
                </a:lnTo>
                <a:lnTo>
                  <a:pt x="3662557" y="2585264"/>
                </a:lnTo>
                <a:lnTo>
                  <a:pt x="3691401" y="2639350"/>
                </a:lnTo>
                <a:lnTo>
                  <a:pt x="3723852" y="2693434"/>
                </a:lnTo>
                <a:lnTo>
                  <a:pt x="3754499" y="2745718"/>
                </a:lnTo>
                <a:lnTo>
                  <a:pt x="3781543" y="2801604"/>
                </a:lnTo>
                <a:lnTo>
                  <a:pt x="3803175" y="2855690"/>
                </a:lnTo>
                <a:lnTo>
                  <a:pt x="3817598" y="2911579"/>
                </a:lnTo>
                <a:lnTo>
                  <a:pt x="3823007" y="2969267"/>
                </a:lnTo>
                <a:lnTo>
                  <a:pt x="3817598" y="3026958"/>
                </a:lnTo>
                <a:lnTo>
                  <a:pt x="3803175" y="3082846"/>
                </a:lnTo>
                <a:lnTo>
                  <a:pt x="3781543" y="3136932"/>
                </a:lnTo>
                <a:lnTo>
                  <a:pt x="3754499" y="3192819"/>
                </a:lnTo>
                <a:lnTo>
                  <a:pt x="3723852" y="3245102"/>
                </a:lnTo>
                <a:lnTo>
                  <a:pt x="3691401" y="3299188"/>
                </a:lnTo>
                <a:lnTo>
                  <a:pt x="3662557" y="3353272"/>
                </a:lnTo>
                <a:lnTo>
                  <a:pt x="3633711" y="3407356"/>
                </a:lnTo>
                <a:lnTo>
                  <a:pt x="3612077" y="3459640"/>
                </a:lnTo>
                <a:lnTo>
                  <a:pt x="3597656" y="3515528"/>
                </a:lnTo>
                <a:lnTo>
                  <a:pt x="3590444" y="3571414"/>
                </a:lnTo>
                <a:lnTo>
                  <a:pt x="3590444" y="3630910"/>
                </a:lnTo>
                <a:lnTo>
                  <a:pt x="3594049" y="3692205"/>
                </a:lnTo>
                <a:lnTo>
                  <a:pt x="3601260" y="3753501"/>
                </a:lnTo>
                <a:lnTo>
                  <a:pt x="3610274" y="3814798"/>
                </a:lnTo>
                <a:lnTo>
                  <a:pt x="3617486" y="3876094"/>
                </a:lnTo>
                <a:lnTo>
                  <a:pt x="3622895" y="3937389"/>
                </a:lnTo>
                <a:lnTo>
                  <a:pt x="3621091" y="3995082"/>
                </a:lnTo>
                <a:lnTo>
                  <a:pt x="3613881" y="4050970"/>
                </a:lnTo>
                <a:lnTo>
                  <a:pt x="3597656" y="4105054"/>
                </a:lnTo>
                <a:lnTo>
                  <a:pt x="3574219" y="4150124"/>
                </a:lnTo>
                <a:lnTo>
                  <a:pt x="3543570" y="4193394"/>
                </a:lnTo>
                <a:lnTo>
                  <a:pt x="3507513" y="4231252"/>
                </a:lnTo>
                <a:lnTo>
                  <a:pt x="3466050" y="4269111"/>
                </a:lnTo>
                <a:lnTo>
                  <a:pt x="3422781" y="4303366"/>
                </a:lnTo>
                <a:lnTo>
                  <a:pt x="3377711" y="4337620"/>
                </a:lnTo>
                <a:lnTo>
                  <a:pt x="3330839" y="4371874"/>
                </a:lnTo>
                <a:lnTo>
                  <a:pt x="3287570" y="4406127"/>
                </a:lnTo>
                <a:lnTo>
                  <a:pt x="3246106" y="4442183"/>
                </a:lnTo>
                <a:lnTo>
                  <a:pt x="3210050" y="4483648"/>
                </a:lnTo>
                <a:lnTo>
                  <a:pt x="3177599" y="4523311"/>
                </a:lnTo>
                <a:lnTo>
                  <a:pt x="3152358" y="4568381"/>
                </a:lnTo>
                <a:lnTo>
                  <a:pt x="3130725" y="4617058"/>
                </a:lnTo>
                <a:lnTo>
                  <a:pt x="3112697" y="4669341"/>
                </a:lnTo>
                <a:lnTo>
                  <a:pt x="3096472" y="4723427"/>
                </a:lnTo>
                <a:lnTo>
                  <a:pt x="3082049" y="4777511"/>
                </a:lnTo>
                <a:lnTo>
                  <a:pt x="3067626" y="4833400"/>
                </a:lnTo>
                <a:lnTo>
                  <a:pt x="3051401" y="4885681"/>
                </a:lnTo>
                <a:lnTo>
                  <a:pt x="3033373" y="4937963"/>
                </a:lnTo>
                <a:lnTo>
                  <a:pt x="3011740" y="4986640"/>
                </a:lnTo>
                <a:lnTo>
                  <a:pt x="2984696" y="5029909"/>
                </a:lnTo>
                <a:lnTo>
                  <a:pt x="2952248" y="5069570"/>
                </a:lnTo>
                <a:lnTo>
                  <a:pt x="2912585" y="5102021"/>
                </a:lnTo>
                <a:lnTo>
                  <a:pt x="2869316" y="5129063"/>
                </a:lnTo>
                <a:lnTo>
                  <a:pt x="2820640" y="5150698"/>
                </a:lnTo>
                <a:lnTo>
                  <a:pt x="2768359" y="5168726"/>
                </a:lnTo>
                <a:lnTo>
                  <a:pt x="2716078" y="5184952"/>
                </a:lnTo>
                <a:lnTo>
                  <a:pt x="2660190" y="5199375"/>
                </a:lnTo>
                <a:lnTo>
                  <a:pt x="2606105" y="5213798"/>
                </a:lnTo>
                <a:lnTo>
                  <a:pt x="2552021" y="5230023"/>
                </a:lnTo>
                <a:lnTo>
                  <a:pt x="2499740" y="5248051"/>
                </a:lnTo>
                <a:lnTo>
                  <a:pt x="2451064" y="5269686"/>
                </a:lnTo>
                <a:lnTo>
                  <a:pt x="2405994" y="5294924"/>
                </a:lnTo>
                <a:lnTo>
                  <a:pt x="2366332" y="5327375"/>
                </a:lnTo>
                <a:lnTo>
                  <a:pt x="2324867" y="5363433"/>
                </a:lnTo>
                <a:lnTo>
                  <a:pt x="2288810" y="5404898"/>
                </a:lnTo>
                <a:lnTo>
                  <a:pt x="2254556" y="5448166"/>
                </a:lnTo>
                <a:lnTo>
                  <a:pt x="2220303" y="5493236"/>
                </a:lnTo>
                <a:lnTo>
                  <a:pt x="2186050" y="5538308"/>
                </a:lnTo>
                <a:lnTo>
                  <a:pt x="2151797" y="5581575"/>
                </a:lnTo>
                <a:lnTo>
                  <a:pt x="2113937" y="5623040"/>
                </a:lnTo>
                <a:lnTo>
                  <a:pt x="2076077" y="5659096"/>
                </a:lnTo>
                <a:lnTo>
                  <a:pt x="2032812" y="5689745"/>
                </a:lnTo>
                <a:lnTo>
                  <a:pt x="1987740" y="5713182"/>
                </a:lnTo>
                <a:lnTo>
                  <a:pt x="1933655" y="5729408"/>
                </a:lnTo>
                <a:lnTo>
                  <a:pt x="1877767" y="5736620"/>
                </a:lnTo>
                <a:lnTo>
                  <a:pt x="1820079" y="5738422"/>
                </a:lnTo>
                <a:lnTo>
                  <a:pt x="1758782" y="5733013"/>
                </a:lnTo>
                <a:lnTo>
                  <a:pt x="1697487" y="5725803"/>
                </a:lnTo>
                <a:lnTo>
                  <a:pt x="1636190" y="5716787"/>
                </a:lnTo>
                <a:lnTo>
                  <a:pt x="1574895" y="5709578"/>
                </a:lnTo>
                <a:lnTo>
                  <a:pt x="1513598" y="5705971"/>
                </a:lnTo>
                <a:lnTo>
                  <a:pt x="1454106" y="5705971"/>
                </a:lnTo>
                <a:lnTo>
                  <a:pt x="1398220" y="5713182"/>
                </a:lnTo>
                <a:lnTo>
                  <a:pt x="1340530" y="5727606"/>
                </a:lnTo>
                <a:lnTo>
                  <a:pt x="1288247" y="5749238"/>
                </a:lnTo>
                <a:lnTo>
                  <a:pt x="1234163" y="5778085"/>
                </a:lnTo>
                <a:lnTo>
                  <a:pt x="1180080" y="5806931"/>
                </a:lnTo>
                <a:lnTo>
                  <a:pt x="1125995" y="5839380"/>
                </a:lnTo>
                <a:lnTo>
                  <a:pt x="1073711" y="5870029"/>
                </a:lnTo>
                <a:lnTo>
                  <a:pt x="1017825" y="5897071"/>
                </a:lnTo>
                <a:lnTo>
                  <a:pt x="963740" y="5918706"/>
                </a:lnTo>
                <a:lnTo>
                  <a:pt x="907852" y="5933129"/>
                </a:lnTo>
                <a:lnTo>
                  <a:pt x="850164" y="5938536"/>
                </a:lnTo>
                <a:lnTo>
                  <a:pt x="792474" y="5933129"/>
                </a:lnTo>
                <a:lnTo>
                  <a:pt x="736586" y="5918706"/>
                </a:lnTo>
                <a:lnTo>
                  <a:pt x="682503" y="5897071"/>
                </a:lnTo>
                <a:lnTo>
                  <a:pt x="626615" y="5870029"/>
                </a:lnTo>
                <a:lnTo>
                  <a:pt x="574332" y="5839380"/>
                </a:lnTo>
                <a:lnTo>
                  <a:pt x="520249" y="5806931"/>
                </a:lnTo>
                <a:lnTo>
                  <a:pt x="466163" y="5778085"/>
                </a:lnTo>
                <a:lnTo>
                  <a:pt x="412080" y="5749238"/>
                </a:lnTo>
                <a:lnTo>
                  <a:pt x="357996" y="5727606"/>
                </a:lnTo>
                <a:lnTo>
                  <a:pt x="302109" y="5713182"/>
                </a:lnTo>
                <a:lnTo>
                  <a:pt x="246221" y="5705971"/>
                </a:lnTo>
                <a:lnTo>
                  <a:pt x="186726" y="5705971"/>
                </a:lnTo>
                <a:lnTo>
                  <a:pt x="125431" y="5709578"/>
                </a:lnTo>
                <a:lnTo>
                  <a:pt x="64136" y="5716787"/>
                </a:lnTo>
                <a:lnTo>
                  <a:pt x="2840" y="5725803"/>
                </a:lnTo>
                <a:lnTo>
                  <a:pt x="0" y="5726137"/>
                </a:lnTo>
                <a:lnTo>
                  <a:pt x="0" y="212401"/>
                </a:lnTo>
                <a:lnTo>
                  <a:pt x="2840" y="212735"/>
                </a:lnTo>
                <a:lnTo>
                  <a:pt x="64136" y="221749"/>
                </a:lnTo>
                <a:lnTo>
                  <a:pt x="125431" y="228961"/>
                </a:lnTo>
                <a:lnTo>
                  <a:pt x="186726" y="232566"/>
                </a:lnTo>
                <a:lnTo>
                  <a:pt x="246221" y="232566"/>
                </a:lnTo>
                <a:lnTo>
                  <a:pt x="302109" y="225354"/>
                </a:lnTo>
                <a:lnTo>
                  <a:pt x="357996" y="210931"/>
                </a:lnTo>
                <a:lnTo>
                  <a:pt x="412080" y="189298"/>
                </a:lnTo>
                <a:lnTo>
                  <a:pt x="466163" y="160452"/>
                </a:lnTo>
                <a:lnTo>
                  <a:pt x="520249" y="131607"/>
                </a:lnTo>
                <a:lnTo>
                  <a:pt x="574332" y="99156"/>
                </a:lnTo>
                <a:lnTo>
                  <a:pt x="626615" y="68507"/>
                </a:lnTo>
                <a:lnTo>
                  <a:pt x="682503" y="41465"/>
                </a:lnTo>
                <a:lnTo>
                  <a:pt x="736586" y="19831"/>
                </a:lnTo>
                <a:lnTo>
                  <a:pt x="792474" y="5407"/>
                </a:lnTo>
                <a:close/>
              </a:path>
            </a:pathLst>
          </a:cu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02E5F28-E1BF-458E-8AA1-0231FDB0F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4854" y="1"/>
            <a:ext cx="3647201" cy="2923699"/>
          </a:xfrm>
          <a:custGeom>
            <a:avLst/>
            <a:gdLst>
              <a:gd name="connsiteX0" fmla="*/ 452683 w 3647201"/>
              <a:gd name="connsiteY0" fmla="*/ 0 h 2923699"/>
              <a:gd name="connsiteX1" fmla="*/ 3194519 w 3647201"/>
              <a:gd name="connsiteY1" fmla="*/ 0 h 2923699"/>
              <a:gd name="connsiteX2" fmla="*/ 3201530 w 3647201"/>
              <a:gd name="connsiteY2" fmla="*/ 26292 h 2923699"/>
              <a:gd name="connsiteX3" fmla="*/ 3211483 w 3647201"/>
              <a:gd name="connsiteY3" fmla="*/ 59469 h 2923699"/>
              <a:gd name="connsiteX4" fmla="*/ 3222542 w 3647201"/>
              <a:gd name="connsiteY4" fmla="*/ 91540 h 2923699"/>
              <a:gd name="connsiteX5" fmla="*/ 3235812 w 3647201"/>
              <a:gd name="connsiteY5" fmla="*/ 121399 h 2923699"/>
              <a:gd name="connsiteX6" fmla="*/ 3251295 w 3647201"/>
              <a:gd name="connsiteY6" fmla="*/ 149045 h 2923699"/>
              <a:gd name="connsiteX7" fmla="*/ 3271201 w 3647201"/>
              <a:gd name="connsiteY7" fmla="*/ 173375 h 2923699"/>
              <a:gd name="connsiteX8" fmla="*/ 3293318 w 3647201"/>
              <a:gd name="connsiteY8" fmla="*/ 198810 h 2923699"/>
              <a:gd name="connsiteX9" fmla="*/ 3318754 w 3647201"/>
              <a:gd name="connsiteY9" fmla="*/ 220927 h 2923699"/>
              <a:gd name="connsiteX10" fmla="*/ 3345296 w 3647201"/>
              <a:gd name="connsiteY10" fmla="*/ 241939 h 2923699"/>
              <a:gd name="connsiteX11" fmla="*/ 3374048 w 3647201"/>
              <a:gd name="connsiteY11" fmla="*/ 262950 h 2923699"/>
              <a:gd name="connsiteX12" fmla="*/ 3401695 w 3647201"/>
              <a:gd name="connsiteY12" fmla="*/ 283962 h 2923699"/>
              <a:gd name="connsiteX13" fmla="*/ 3428236 w 3647201"/>
              <a:gd name="connsiteY13" fmla="*/ 304975 h 2923699"/>
              <a:gd name="connsiteX14" fmla="*/ 3453670 w 3647201"/>
              <a:gd name="connsiteY14" fmla="*/ 328198 h 2923699"/>
              <a:gd name="connsiteX15" fmla="*/ 3475789 w 3647201"/>
              <a:gd name="connsiteY15" fmla="*/ 351422 h 2923699"/>
              <a:gd name="connsiteX16" fmla="*/ 3494590 w 3647201"/>
              <a:gd name="connsiteY16" fmla="*/ 377963 h 2923699"/>
              <a:gd name="connsiteX17" fmla="*/ 3508966 w 3647201"/>
              <a:gd name="connsiteY17" fmla="*/ 405609 h 2923699"/>
              <a:gd name="connsiteX18" fmla="*/ 3518919 w 3647201"/>
              <a:gd name="connsiteY18" fmla="*/ 438786 h 2923699"/>
              <a:gd name="connsiteX19" fmla="*/ 3523342 w 3647201"/>
              <a:gd name="connsiteY19" fmla="*/ 473069 h 2923699"/>
              <a:gd name="connsiteX20" fmla="*/ 3524448 w 3647201"/>
              <a:gd name="connsiteY20" fmla="*/ 508457 h 2923699"/>
              <a:gd name="connsiteX21" fmla="*/ 3521130 w 3647201"/>
              <a:gd name="connsiteY21" fmla="*/ 546056 h 2923699"/>
              <a:gd name="connsiteX22" fmla="*/ 3516707 w 3647201"/>
              <a:gd name="connsiteY22" fmla="*/ 583656 h 2923699"/>
              <a:gd name="connsiteX23" fmla="*/ 3511178 w 3647201"/>
              <a:gd name="connsiteY23" fmla="*/ 621256 h 2923699"/>
              <a:gd name="connsiteX24" fmla="*/ 3506754 w 3647201"/>
              <a:gd name="connsiteY24" fmla="*/ 658856 h 2923699"/>
              <a:gd name="connsiteX25" fmla="*/ 3504543 w 3647201"/>
              <a:gd name="connsiteY25" fmla="*/ 696457 h 2923699"/>
              <a:gd name="connsiteX26" fmla="*/ 3504543 w 3647201"/>
              <a:gd name="connsiteY26" fmla="*/ 732951 h 2923699"/>
              <a:gd name="connsiteX27" fmla="*/ 3508966 w 3647201"/>
              <a:gd name="connsiteY27" fmla="*/ 767232 h 2923699"/>
              <a:gd name="connsiteX28" fmla="*/ 3517812 w 3647201"/>
              <a:gd name="connsiteY28" fmla="*/ 801514 h 2923699"/>
              <a:gd name="connsiteX29" fmla="*/ 3531083 w 3647201"/>
              <a:gd name="connsiteY29" fmla="*/ 833586 h 2923699"/>
              <a:gd name="connsiteX30" fmla="*/ 3548778 w 3647201"/>
              <a:gd name="connsiteY30" fmla="*/ 866762 h 2923699"/>
              <a:gd name="connsiteX31" fmla="*/ 3566471 w 3647201"/>
              <a:gd name="connsiteY31" fmla="*/ 899939 h 2923699"/>
              <a:gd name="connsiteX32" fmla="*/ 3586378 w 3647201"/>
              <a:gd name="connsiteY32" fmla="*/ 933114 h 2923699"/>
              <a:gd name="connsiteX33" fmla="*/ 3605177 w 3647201"/>
              <a:gd name="connsiteY33" fmla="*/ 965186 h 2923699"/>
              <a:gd name="connsiteX34" fmla="*/ 3621766 w 3647201"/>
              <a:gd name="connsiteY34" fmla="*/ 999467 h 2923699"/>
              <a:gd name="connsiteX35" fmla="*/ 3635036 w 3647201"/>
              <a:gd name="connsiteY35" fmla="*/ 1032644 h 2923699"/>
              <a:gd name="connsiteX36" fmla="*/ 3643883 w 3647201"/>
              <a:gd name="connsiteY36" fmla="*/ 1066926 h 2923699"/>
              <a:gd name="connsiteX37" fmla="*/ 3647201 w 3647201"/>
              <a:gd name="connsiteY37" fmla="*/ 1102314 h 2923699"/>
              <a:gd name="connsiteX38" fmla="*/ 3643883 w 3647201"/>
              <a:gd name="connsiteY38" fmla="*/ 1137702 h 2923699"/>
              <a:gd name="connsiteX39" fmla="*/ 3635036 w 3647201"/>
              <a:gd name="connsiteY39" fmla="*/ 1171985 h 2923699"/>
              <a:gd name="connsiteX40" fmla="*/ 3621766 w 3647201"/>
              <a:gd name="connsiteY40" fmla="*/ 1205162 h 2923699"/>
              <a:gd name="connsiteX41" fmla="*/ 3605177 w 3647201"/>
              <a:gd name="connsiteY41" fmla="*/ 1239443 h 2923699"/>
              <a:gd name="connsiteX42" fmla="*/ 3586378 w 3647201"/>
              <a:gd name="connsiteY42" fmla="*/ 1271514 h 2923699"/>
              <a:gd name="connsiteX43" fmla="*/ 3566471 w 3647201"/>
              <a:gd name="connsiteY43" fmla="*/ 1304691 h 2923699"/>
              <a:gd name="connsiteX44" fmla="*/ 3548778 w 3647201"/>
              <a:gd name="connsiteY44" fmla="*/ 1337867 h 2923699"/>
              <a:gd name="connsiteX45" fmla="*/ 3531083 w 3647201"/>
              <a:gd name="connsiteY45" fmla="*/ 1371043 h 2923699"/>
              <a:gd name="connsiteX46" fmla="*/ 3517812 w 3647201"/>
              <a:gd name="connsiteY46" fmla="*/ 1403114 h 2923699"/>
              <a:gd name="connsiteX47" fmla="*/ 3508966 w 3647201"/>
              <a:gd name="connsiteY47" fmla="*/ 1437397 h 2923699"/>
              <a:gd name="connsiteX48" fmla="*/ 3504543 w 3647201"/>
              <a:gd name="connsiteY48" fmla="*/ 1471678 h 2923699"/>
              <a:gd name="connsiteX49" fmla="*/ 3504543 w 3647201"/>
              <a:gd name="connsiteY49" fmla="*/ 1508173 h 2923699"/>
              <a:gd name="connsiteX50" fmla="*/ 3506754 w 3647201"/>
              <a:gd name="connsiteY50" fmla="*/ 1545772 h 2923699"/>
              <a:gd name="connsiteX51" fmla="*/ 3511178 w 3647201"/>
              <a:gd name="connsiteY51" fmla="*/ 1583372 h 2923699"/>
              <a:gd name="connsiteX52" fmla="*/ 3516707 w 3647201"/>
              <a:gd name="connsiteY52" fmla="*/ 1620972 h 2923699"/>
              <a:gd name="connsiteX53" fmla="*/ 3521130 w 3647201"/>
              <a:gd name="connsiteY53" fmla="*/ 1658572 h 2923699"/>
              <a:gd name="connsiteX54" fmla="*/ 3524448 w 3647201"/>
              <a:gd name="connsiteY54" fmla="*/ 1696171 h 2923699"/>
              <a:gd name="connsiteX55" fmla="*/ 3523342 w 3647201"/>
              <a:gd name="connsiteY55" fmla="*/ 1731561 h 2923699"/>
              <a:gd name="connsiteX56" fmla="*/ 3518919 w 3647201"/>
              <a:gd name="connsiteY56" fmla="*/ 1765844 h 2923699"/>
              <a:gd name="connsiteX57" fmla="*/ 3508966 w 3647201"/>
              <a:gd name="connsiteY57" fmla="*/ 1799020 h 2923699"/>
              <a:gd name="connsiteX58" fmla="*/ 3494590 w 3647201"/>
              <a:gd name="connsiteY58" fmla="*/ 1826666 h 2923699"/>
              <a:gd name="connsiteX59" fmla="*/ 3475789 w 3647201"/>
              <a:gd name="connsiteY59" fmla="*/ 1853208 h 2923699"/>
              <a:gd name="connsiteX60" fmla="*/ 3453670 w 3647201"/>
              <a:gd name="connsiteY60" fmla="*/ 1876431 h 2923699"/>
              <a:gd name="connsiteX61" fmla="*/ 3428236 w 3647201"/>
              <a:gd name="connsiteY61" fmla="*/ 1899654 h 2923699"/>
              <a:gd name="connsiteX62" fmla="*/ 3401695 w 3647201"/>
              <a:gd name="connsiteY62" fmla="*/ 1920666 h 2923699"/>
              <a:gd name="connsiteX63" fmla="*/ 3374048 w 3647201"/>
              <a:gd name="connsiteY63" fmla="*/ 1941678 h 2923699"/>
              <a:gd name="connsiteX64" fmla="*/ 3345296 w 3647201"/>
              <a:gd name="connsiteY64" fmla="*/ 1962689 h 2923699"/>
              <a:gd name="connsiteX65" fmla="*/ 3318754 w 3647201"/>
              <a:gd name="connsiteY65" fmla="*/ 1983701 h 2923699"/>
              <a:gd name="connsiteX66" fmla="*/ 3293318 w 3647201"/>
              <a:gd name="connsiteY66" fmla="*/ 2005818 h 2923699"/>
              <a:gd name="connsiteX67" fmla="*/ 3271201 w 3647201"/>
              <a:gd name="connsiteY67" fmla="*/ 2031254 h 2923699"/>
              <a:gd name="connsiteX68" fmla="*/ 3251295 w 3647201"/>
              <a:gd name="connsiteY68" fmla="*/ 2055583 h 2923699"/>
              <a:gd name="connsiteX69" fmla="*/ 3235812 w 3647201"/>
              <a:gd name="connsiteY69" fmla="*/ 2083229 h 2923699"/>
              <a:gd name="connsiteX70" fmla="*/ 3222542 w 3647201"/>
              <a:gd name="connsiteY70" fmla="*/ 2113088 h 2923699"/>
              <a:gd name="connsiteX71" fmla="*/ 3211483 w 3647201"/>
              <a:gd name="connsiteY71" fmla="*/ 2145160 h 2923699"/>
              <a:gd name="connsiteX72" fmla="*/ 3201530 w 3647201"/>
              <a:gd name="connsiteY72" fmla="*/ 2178337 h 2923699"/>
              <a:gd name="connsiteX73" fmla="*/ 3192683 w 3647201"/>
              <a:gd name="connsiteY73" fmla="*/ 2211513 h 2923699"/>
              <a:gd name="connsiteX74" fmla="*/ 3183835 w 3647201"/>
              <a:gd name="connsiteY74" fmla="*/ 2245795 h 2923699"/>
              <a:gd name="connsiteX75" fmla="*/ 3173882 w 3647201"/>
              <a:gd name="connsiteY75" fmla="*/ 2277866 h 2923699"/>
              <a:gd name="connsiteX76" fmla="*/ 3162824 w 3647201"/>
              <a:gd name="connsiteY76" fmla="*/ 2309935 h 2923699"/>
              <a:gd name="connsiteX77" fmla="*/ 3149554 w 3647201"/>
              <a:gd name="connsiteY77" fmla="*/ 2339794 h 2923699"/>
              <a:gd name="connsiteX78" fmla="*/ 3132965 w 3647201"/>
              <a:gd name="connsiteY78" fmla="*/ 2366336 h 2923699"/>
              <a:gd name="connsiteX79" fmla="*/ 3113061 w 3647201"/>
              <a:gd name="connsiteY79" fmla="*/ 2390665 h 2923699"/>
              <a:gd name="connsiteX80" fmla="*/ 3088731 w 3647201"/>
              <a:gd name="connsiteY80" fmla="*/ 2410571 h 2923699"/>
              <a:gd name="connsiteX81" fmla="*/ 3062189 w 3647201"/>
              <a:gd name="connsiteY81" fmla="*/ 2427159 h 2923699"/>
              <a:gd name="connsiteX82" fmla="*/ 3032329 w 3647201"/>
              <a:gd name="connsiteY82" fmla="*/ 2440430 h 2923699"/>
              <a:gd name="connsiteX83" fmla="*/ 3000259 w 3647201"/>
              <a:gd name="connsiteY83" fmla="*/ 2451489 h 2923699"/>
              <a:gd name="connsiteX84" fmla="*/ 2968189 w 3647201"/>
              <a:gd name="connsiteY84" fmla="*/ 2461441 h 2923699"/>
              <a:gd name="connsiteX85" fmla="*/ 2933907 w 3647201"/>
              <a:gd name="connsiteY85" fmla="*/ 2470289 h 2923699"/>
              <a:gd name="connsiteX86" fmla="*/ 2900729 w 3647201"/>
              <a:gd name="connsiteY86" fmla="*/ 2479136 h 2923699"/>
              <a:gd name="connsiteX87" fmla="*/ 2867553 w 3647201"/>
              <a:gd name="connsiteY87" fmla="*/ 2489089 h 2923699"/>
              <a:gd name="connsiteX88" fmla="*/ 2835484 w 3647201"/>
              <a:gd name="connsiteY88" fmla="*/ 2500147 h 2923699"/>
              <a:gd name="connsiteX89" fmla="*/ 2805624 w 3647201"/>
              <a:gd name="connsiteY89" fmla="*/ 2513419 h 2923699"/>
              <a:gd name="connsiteX90" fmla="*/ 2777978 w 3647201"/>
              <a:gd name="connsiteY90" fmla="*/ 2528900 h 2923699"/>
              <a:gd name="connsiteX91" fmla="*/ 2753648 w 3647201"/>
              <a:gd name="connsiteY91" fmla="*/ 2548806 h 2923699"/>
              <a:gd name="connsiteX92" fmla="*/ 2728213 w 3647201"/>
              <a:gd name="connsiteY92" fmla="*/ 2570924 h 2923699"/>
              <a:gd name="connsiteX93" fmla="*/ 2706095 w 3647201"/>
              <a:gd name="connsiteY93" fmla="*/ 2596359 h 2923699"/>
              <a:gd name="connsiteX94" fmla="*/ 2685083 w 3647201"/>
              <a:gd name="connsiteY94" fmla="*/ 2622901 h 2923699"/>
              <a:gd name="connsiteX95" fmla="*/ 2664071 w 3647201"/>
              <a:gd name="connsiteY95" fmla="*/ 2650547 h 2923699"/>
              <a:gd name="connsiteX96" fmla="*/ 2643060 w 3647201"/>
              <a:gd name="connsiteY96" fmla="*/ 2678194 h 2923699"/>
              <a:gd name="connsiteX97" fmla="*/ 2622048 w 3647201"/>
              <a:gd name="connsiteY97" fmla="*/ 2704735 h 2923699"/>
              <a:gd name="connsiteX98" fmla="*/ 2598824 w 3647201"/>
              <a:gd name="connsiteY98" fmla="*/ 2730170 h 2923699"/>
              <a:gd name="connsiteX99" fmla="*/ 2575600 w 3647201"/>
              <a:gd name="connsiteY99" fmla="*/ 2752287 h 2923699"/>
              <a:gd name="connsiteX100" fmla="*/ 2549060 w 3647201"/>
              <a:gd name="connsiteY100" fmla="*/ 2771088 h 2923699"/>
              <a:gd name="connsiteX101" fmla="*/ 2521413 w 3647201"/>
              <a:gd name="connsiteY101" fmla="*/ 2785464 h 2923699"/>
              <a:gd name="connsiteX102" fmla="*/ 2488236 w 3647201"/>
              <a:gd name="connsiteY102" fmla="*/ 2795418 h 2923699"/>
              <a:gd name="connsiteX103" fmla="*/ 2453953 w 3647201"/>
              <a:gd name="connsiteY103" fmla="*/ 2799841 h 2923699"/>
              <a:gd name="connsiteX104" fmla="*/ 2418566 w 3647201"/>
              <a:gd name="connsiteY104" fmla="*/ 2800947 h 2923699"/>
              <a:gd name="connsiteX105" fmla="*/ 2380965 w 3647201"/>
              <a:gd name="connsiteY105" fmla="*/ 2797629 h 2923699"/>
              <a:gd name="connsiteX106" fmla="*/ 2343366 w 3647201"/>
              <a:gd name="connsiteY106" fmla="*/ 2793206 h 2923699"/>
              <a:gd name="connsiteX107" fmla="*/ 2305765 w 3647201"/>
              <a:gd name="connsiteY107" fmla="*/ 2787676 h 2923699"/>
              <a:gd name="connsiteX108" fmla="*/ 2268165 w 3647201"/>
              <a:gd name="connsiteY108" fmla="*/ 2783254 h 2923699"/>
              <a:gd name="connsiteX109" fmla="*/ 2230565 w 3647201"/>
              <a:gd name="connsiteY109" fmla="*/ 2781041 h 2923699"/>
              <a:gd name="connsiteX110" fmla="*/ 2194071 w 3647201"/>
              <a:gd name="connsiteY110" fmla="*/ 2781041 h 2923699"/>
              <a:gd name="connsiteX111" fmla="*/ 2159789 w 3647201"/>
              <a:gd name="connsiteY111" fmla="*/ 2785464 h 2923699"/>
              <a:gd name="connsiteX112" fmla="*/ 2124401 w 3647201"/>
              <a:gd name="connsiteY112" fmla="*/ 2794312 h 2923699"/>
              <a:gd name="connsiteX113" fmla="*/ 2092330 w 3647201"/>
              <a:gd name="connsiteY113" fmla="*/ 2807582 h 2923699"/>
              <a:gd name="connsiteX114" fmla="*/ 2059154 w 3647201"/>
              <a:gd name="connsiteY114" fmla="*/ 2825277 h 2923699"/>
              <a:gd name="connsiteX115" fmla="*/ 2025978 w 3647201"/>
              <a:gd name="connsiteY115" fmla="*/ 2842971 h 2923699"/>
              <a:gd name="connsiteX116" fmla="*/ 1992801 w 3647201"/>
              <a:gd name="connsiteY116" fmla="*/ 2862876 h 2923699"/>
              <a:gd name="connsiteX117" fmla="*/ 1960730 w 3647201"/>
              <a:gd name="connsiteY117" fmla="*/ 2881676 h 2923699"/>
              <a:gd name="connsiteX118" fmla="*/ 1926448 w 3647201"/>
              <a:gd name="connsiteY118" fmla="*/ 2898264 h 2923699"/>
              <a:gd name="connsiteX119" fmla="*/ 1893271 w 3647201"/>
              <a:gd name="connsiteY119" fmla="*/ 2911535 h 2923699"/>
              <a:gd name="connsiteX120" fmla="*/ 1858988 w 3647201"/>
              <a:gd name="connsiteY120" fmla="*/ 2920383 h 2923699"/>
              <a:gd name="connsiteX121" fmla="*/ 1823601 w 3647201"/>
              <a:gd name="connsiteY121" fmla="*/ 2923699 h 2923699"/>
              <a:gd name="connsiteX122" fmla="*/ 1788214 w 3647201"/>
              <a:gd name="connsiteY122" fmla="*/ 2920383 h 2923699"/>
              <a:gd name="connsiteX123" fmla="*/ 1753930 w 3647201"/>
              <a:gd name="connsiteY123" fmla="*/ 2911535 h 2923699"/>
              <a:gd name="connsiteX124" fmla="*/ 1720755 w 3647201"/>
              <a:gd name="connsiteY124" fmla="*/ 2898264 h 2923699"/>
              <a:gd name="connsiteX125" fmla="*/ 1686472 w 3647201"/>
              <a:gd name="connsiteY125" fmla="*/ 2881676 h 2923699"/>
              <a:gd name="connsiteX126" fmla="*/ 1654401 w 3647201"/>
              <a:gd name="connsiteY126" fmla="*/ 2862876 h 2923699"/>
              <a:gd name="connsiteX127" fmla="*/ 1621225 w 3647201"/>
              <a:gd name="connsiteY127" fmla="*/ 2842971 h 2923699"/>
              <a:gd name="connsiteX128" fmla="*/ 1588048 w 3647201"/>
              <a:gd name="connsiteY128" fmla="*/ 2825277 h 2923699"/>
              <a:gd name="connsiteX129" fmla="*/ 1554872 w 3647201"/>
              <a:gd name="connsiteY129" fmla="*/ 2807582 h 2923699"/>
              <a:gd name="connsiteX130" fmla="*/ 1521696 w 3647201"/>
              <a:gd name="connsiteY130" fmla="*/ 2794312 h 2923699"/>
              <a:gd name="connsiteX131" fmla="*/ 1487413 w 3647201"/>
              <a:gd name="connsiteY131" fmla="*/ 2785464 h 2923699"/>
              <a:gd name="connsiteX132" fmla="*/ 1453131 w 3647201"/>
              <a:gd name="connsiteY132" fmla="*/ 2781041 h 2923699"/>
              <a:gd name="connsiteX133" fmla="*/ 1416635 w 3647201"/>
              <a:gd name="connsiteY133" fmla="*/ 2781041 h 2923699"/>
              <a:gd name="connsiteX134" fmla="*/ 1379036 w 3647201"/>
              <a:gd name="connsiteY134" fmla="*/ 2783254 h 2923699"/>
              <a:gd name="connsiteX135" fmla="*/ 1341436 w 3647201"/>
              <a:gd name="connsiteY135" fmla="*/ 2787676 h 2923699"/>
              <a:gd name="connsiteX136" fmla="*/ 1303836 w 3647201"/>
              <a:gd name="connsiteY136" fmla="*/ 2793206 h 2923699"/>
              <a:gd name="connsiteX137" fmla="*/ 1266235 w 3647201"/>
              <a:gd name="connsiteY137" fmla="*/ 2797629 h 2923699"/>
              <a:gd name="connsiteX138" fmla="*/ 1228636 w 3647201"/>
              <a:gd name="connsiteY138" fmla="*/ 2800947 h 2923699"/>
              <a:gd name="connsiteX139" fmla="*/ 1193248 w 3647201"/>
              <a:gd name="connsiteY139" fmla="*/ 2799841 h 2923699"/>
              <a:gd name="connsiteX140" fmla="*/ 1158967 w 3647201"/>
              <a:gd name="connsiteY140" fmla="*/ 2795418 h 2923699"/>
              <a:gd name="connsiteX141" fmla="*/ 1125789 w 3647201"/>
              <a:gd name="connsiteY141" fmla="*/ 2785464 h 2923699"/>
              <a:gd name="connsiteX142" fmla="*/ 1098142 w 3647201"/>
              <a:gd name="connsiteY142" fmla="*/ 2771088 h 2923699"/>
              <a:gd name="connsiteX143" fmla="*/ 1071600 w 3647201"/>
              <a:gd name="connsiteY143" fmla="*/ 2752287 h 2923699"/>
              <a:gd name="connsiteX144" fmla="*/ 1048378 w 3647201"/>
              <a:gd name="connsiteY144" fmla="*/ 2730170 h 2923699"/>
              <a:gd name="connsiteX145" fmla="*/ 1025153 w 3647201"/>
              <a:gd name="connsiteY145" fmla="*/ 2704735 h 2923699"/>
              <a:gd name="connsiteX146" fmla="*/ 1004142 w 3647201"/>
              <a:gd name="connsiteY146" fmla="*/ 2678194 h 2923699"/>
              <a:gd name="connsiteX147" fmla="*/ 983130 w 3647201"/>
              <a:gd name="connsiteY147" fmla="*/ 2650547 h 2923699"/>
              <a:gd name="connsiteX148" fmla="*/ 962119 w 3647201"/>
              <a:gd name="connsiteY148" fmla="*/ 2622901 h 2923699"/>
              <a:gd name="connsiteX149" fmla="*/ 941107 w 3647201"/>
              <a:gd name="connsiteY149" fmla="*/ 2596359 h 2923699"/>
              <a:gd name="connsiteX150" fmla="*/ 918989 w 3647201"/>
              <a:gd name="connsiteY150" fmla="*/ 2570924 h 2923699"/>
              <a:gd name="connsiteX151" fmla="*/ 893553 w 3647201"/>
              <a:gd name="connsiteY151" fmla="*/ 2548806 h 2923699"/>
              <a:gd name="connsiteX152" fmla="*/ 869224 w 3647201"/>
              <a:gd name="connsiteY152" fmla="*/ 2528900 h 2923699"/>
              <a:gd name="connsiteX153" fmla="*/ 841577 w 3647201"/>
              <a:gd name="connsiteY153" fmla="*/ 2513419 h 2923699"/>
              <a:gd name="connsiteX154" fmla="*/ 811718 w 3647201"/>
              <a:gd name="connsiteY154" fmla="*/ 2500147 h 2923699"/>
              <a:gd name="connsiteX155" fmla="*/ 779648 w 3647201"/>
              <a:gd name="connsiteY155" fmla="*/ 2489089 h 2923699"/>
              <a:gd name="connsiteX156" fmla="*/ 746471 w 3647201"/>
              <a:gd name="connsiteY156" fmla="*/ 2479136 h 2923699"/>
              <a:gd name="connsiteX157" fmla="*/ 713295 w 3647201"/>
              <a:gd name="connsiteY157" fmla="*/ 2470289 h 2923699"/>
              <a:gd name="connsiteX158" fmla="*/ 679013 w 3647201"/>
              <a:gd name="connsiteY158" fmla="*/ 2461441 h 2923699"/>
              <a:gd name="connsiteX159" fmla="*/ 646942 w 3647201"/>
              <a:gd name="connsiteY159" fmla="*/ 2451489 h 2923699"/>
              <a:gd name="connsiteX160" fmla="*/ 614871 w 3647201"/>
              <a:gd name="connsiteY160" fmla="*/ 2440430 h 2923699"/>
              <a:gd name="connsiteX161" fmla="*/ 585013 w 3647201"/>
              <a:gd name="connsiteY161" fmla="*/ 2427159 h 2923699"/>
              <a:gd name="connsiteX162" fmla="*/ 558471 w 3647201"/>
              <a:gd name="connsiteY162" fmla="*/ 2410571 h 2923699"/>
              <a:gd name="connsiteX163" fmla="*/ 534141 w 3647201"/>
              <a:gd name="connsiteY163" fmla="*/ 2390665 h 2923699"/>
              <a:gd name="connsiteX164" fmla="*/ 514237 w 3647201"/>
              <a:gd name="connsiteY164" fmla="*/ 2366336 h 2923699"/>
              <a:gd name="connsiteX165" fmla="*/ 497649 w 3647201"/>
              <a:gd name="connsiteY165" fmla="*/ 2339794 h 2923699"/>
              <a:gd name="connsiteX166" fmla="*/ 484377 w 3647201"/>
              <a:gd name="connsiteY166" fmla="*/ 2309935 h 2923699"/>
              <a:gd name="connsiteX167" fmla="*/ 473319 w 3647201"/>
              <a:gd name="connsiteY167" fmla="*/ 2277866 h 2923699"/>
              <a:gd name="connsiteX168" fmla="*/ 463366 w 3647201"/>
              <a:gd name="connsiteY168" fmla="*/ 2245795 h 2923699"/>
              <a:gd name="connsiteX169" fmla="*/ 454519 w 3647201"/>
              <a:gd name="connsiteY169" fmla="*/ 2211513 h 2923699"/>
              <a:gd name="connsiteX170" fmla="*/ 445671 w 3647201"/>
              <a:gd name="connsiteY170" fmla="*/ 2178337 h 2923699"/>
              <a:gd name="connsiteX171" fmla="*/ 435718 w 3647201"/>
              <a:gd name="connsiteY171" fmla="*/ 2145160 h 2923699"/>
              <a:gd name="connsiteX172" fmla="*/ 424660 w 3647201"/>
              <a:gd name="connsiteY172" fmla="*/ 2113088 h 2923699"/>
              <a:gd name="connsiteX173" fmla="*/ 411388 w 3647201"/>
              <a:gd name="connsiteY173" fmla="*/ 2083229 h 2923699"/>
              <a:gd name="connsiteX174" fmla="*/ 395906 w 3647201"/>
              <a:gd name="connsiteY174" fmla="*/ 2055583 h 2923699"/>
              <a:gd name="connsiteX175" fmla="*/ 376002 w 3647201"/>
              <a:gd name="connsiteY175" fmla="*/ 2031254 h 2923699"/>
              <a:gd name="connsiteX176" fmla="*/ 353883 w 3647201"/>
              <a:gd name="connsiteY176" fmla="*/ 2005818 h 2923699"/>
              <a:gd name="connsiteX177" fmla="*/ 328448 w 3647201"/>
              <a:gd name="connsiteY177" fmla="*/ 1983701 h 2923699"/>
              <a:gd name="connsiteX178" fmla="*/ 300800 w 3647201"/>
              <a:gd name="connsiteY178" fmla="*/ 1962689 h 2923699"/>
              <a:gd name="connsiteX179" fmla="*/ 273154 w 3647201"/>
              <a:gd name="connsiteY179" fmla="*/ 1941678 h 2923699"/>
              <a:gd name="connsiteX180" fmla="*/ 245507 w 3647201"/>
              <a:gd name="connsiteY180" fmla="*/ 1920666 h 2923699"/>
              <a:gd name="connsiteX181" fmla="*/ 218965 w 3647201"/>
              <a:gd name="connsiteY181" fmla="*/ 1899654 h 2923699"/>
              <a:gd name="connsiteX182" fmla="*/ 193530 w 3647201"/>
              <a:gd name="connsiteY182" fmla="*/ 1876431 h 2923699"/>
              <a:gd name="connsiteX183" fmla="*/ 171413 w 3647201"/>
              <a:gd name="connsiteY183" fmla="*/ 1853208 h 2923699"/>
              <a:gd name="connsiteX184" fmla="*/ 152614 w 3647201"/>
              <a:gd name="connsiteY184" fmla="*/ 1826666 h 2923699"/>
              <a:gd name="connsiteX185" fmla="*/ 138237 w 3647201"/>
              <a:gd name="connsiteY185" fmla="*/ 1799020 h 2923699"/>
              <a:gd name="connsiteX186" fmla="*/ 128284 w 3647201"/>
              <a:gd name="connsiteY186" fmla="*/ 1765844 h 2923699"/>
              <a:gd name="connsiteX187" fmla="*/ 123860 w 3647201"/>
              <a:gd name="connsiteY187" fmla="*/ 1731561 h 2923699"/>
              <a:gd name="connsiteX188" fmla="*/ 122753 w 3647201"/>
              <a:gd name="connsiteY188" fmla="*/ 1696171 h 2923699"/>
              <a:gd name="connsiteX189" fmla="*/ 126072 w 3647201"/>
              <a:gd name="connsiteY189" fmla="*/ 1658572 h 2923699"/>
              <a:gd name="connsiteX190" fmla="*/ 130495 w 3647201"/>
              <a:gd name="connsiteY190" fmla="*/ 1620972 h 2923699"/>
              <a:gd name="connsiteX191" fmla="*/ 136024 w 3647201"/>
              <a:gd name="connsiteY191" fmla="*/ 1583372 h 2923699"/>
              <a:gd name="connsiteX192" fmla="*/ 140448 w 3647201"/>
              <a:gd name="connsiteY192" fmla="*/ 1545772 h 2923699"/>
              <a:gd name="connsiteX193" fmla="*/ 142660 w 3647201"/>
              <a:gd name="connsiteY193" fmla="*/ 1508173 h 2923699"/>
              <a:gd name="connsiteX194" fmla="*/ 142660 w 3647201"/>
              <a:gd name="connsiteY194" fmla="*/ 1471678 h 2923699"/>
              <a:gd name="connsiteX195" fmla="*/ 138237 w 3647201"/>
              <a:gd name="connsiteY195" fmla="*/ 1437397 h 2923699"/>
              <a:gd name="connsiteX196" fmla="*/ 129389 w 3647201"/>
              <a:gd name="connsiteY196" fmla="*/ 1403114 h 2923699"/>
              <a:gd name="connsiteX197" fmla="*/ 116119 w 3647201"/>
              <a:gd name="connsiteY197" fmla="*/ 1371043 h 2923699"/>
              <a:gd name="connsiteX198" fmla="*/ 99531 w 3647201"/>
              <a:gd name="connsiteY198" fmla="*/ 1337867 h 2923699"/>
              <a:gd name="connsiteX199" fmla="*/ 80730 w 3647201"/>
              <a:gd name="connsiteY199" fmla="*/ 1304691 h 2923699"/>
              <a:gd name="connsiteX200" fmla="*/ 60825 w 3647201"/>
              <a:gd name="connsiteY200" fmla="*/ 1271514 h 2923699"/>
              <a:gd name="connsiteX201" fmla="*/ 42025 w 3647201"/>
              <a:gd name="connsiteY201" fmla="*/ 1239443 h 2923699"/>
              <a:gd name="connsiteX202" fmla="*/ 25435 w 3647201"/>
              <a:gd name="connsiteY202" fmla="*/ 1205162 h 2923699"/>
              <a:gd name="connsiteX203" fmla="*/ 12166 w 3647201"/>
              <a:gd name="connsiteY203" fmla="*/ 1171985 h 2923699"/>
              <a:gd name="connsiteX204" fmla="*/ 3319 w 3647201"/>
              <a:gd name="connsiteY204" fmla="*/ 1137702 h 2923699"/>
              <a:gd name="connsiteX205" fmla="*/ 0 w 3647201"/>
              <a:gd name="connsiteY205" fmla="*/ 1102314 h 2923699"/>
              <a:gd name="connsiteX206" fmla="*/ 3319 w 3647201"/>
              <a:gd name="connsiteY206" fmla="*/ 1066926 h 2923699"/>
              <a:gd name="connsiteX207" fmla="*/ 12166 w 3647201"/>
              <a:gd name="connsiteY207" fmla="*/ 1032644 h 2923699"/>
              <a:gd name="connsiteX208" fmla="*/ 25435 w 3647201"/>
              <a:gd name="connsiteY208" fmla="*/ 999467 h 2923699"/>
              <a:gd name="connsiteX209" fmla="*/ 42025 w 3647201"/>
              <a:gd name="connsiteY209" fmla="*/ 965186 h 2923699"/>
              <a:gd name="connsiteX210" fmla="*/ 60825 w 3647201"/>
              <a:gd name="connsiteY210" fmla="*/ 933114 h 2923699"/>
              <a:gd name="connsiteX211" fmla="*/ 80730 w 3647201"/>
              <a:gd name="connsiteY211" fmla="*/ 899939 h 2923699"/>
              <a:gd name="connsiteX212" fmla="*/ 99531 w 3647201"/>
              <a:gd name="connsiteY212" fmla="*/ 866762 h 2923699"/>
              <a:gd name="connsiteX213" fmla="*/ 116119 w 3647201"/>
              <a:gd name="connsiteY213" fmla="*/ 833586 h 2923699"/>
              <a:gd name="connsiteX214" fmla="*/ 129389 w 3647201"/>
              <a:gd name="connsiteY214" fmla="*/ 801514 h 2923699"/>
              <a:gd name="connsiteX215" fmla="*/ 138237 w 3647201"/>
              <a:gd name="connsiteY215" fmla="*/ 767232 h 2923699"/>
              <a:gd name="connsiteX216" fmla="*/ 142660 w 3647201"/>
              <a:gd name="connsiteY216" fmla="*/ 732951 h 2923699"/>
              <a:gd name="connsiteX217" fmla="*/ 142660 w 3647201"/>
              <a:gd name="connsiteY217" fmla="*/ 696457 h 2923699"/>
              <a:gd name="connsiteX218" fmla="*/ 140448 w 3647201"/>
              <a:gd name="connsiteY218" fmla="*/ 658856 h 2923699"/>
              <a:gd name="connsiteX219" fmla="*/ 136024 w 3647201"/>
              <a:gd name="connsiteY219" fmla="*/ 621256 h 2923699"/>
              <a:gd name="connsiteX220" fmla="*/ 130495 w 3647201"/>
              <a:gd name="connsiteY220" fmla="*/ 583656 h 2923699"/>
              <a:gd name="connsiteX221" fmla="*/ 126072 w 3647201"/>
              <a:gd name="connsiteY221" fmla="*/ 546056 h 2923699"/>
              <a:gd name="connsiteX222" fmla="*/ 122753 w 3647201"/>
              <a:gd name="connsiteY222" fmla="*/ 508457 h 2923699"/>
              <a:gd name="connsiteX223" fmla="*/ 123860 w 3647201"/>
              <a:gd name="connsiteY223" fmla="*/ 473069 h 2923699"/>
              <a:gd name="connsiteX224" fmla="*/ 128284 w 3647201"/>
              <a:gd name="connsiteY224" fmla="*/ 438786 h 2923699"/>
              <a:gd name="connsiteX225" fmla="*/ 138237 w 3647201"/>
              <a:gd name="connsiteY225" fmla="*/ 405609 h 2923699"/>
              <a:gd name="connsiteX226" fmla="*/ 152614 w 3647201"/>
              <a:gd name="connsiteY226" fmla="*/ 377963 h 2923699"/>
              <a:gd name="connsiteX227" fmla="*/ 171413 w 3647201"/>
              <a:gd name="connsiteY227" fmla="*/ 351422 h 2923699"/>
              <a:gd name="connsiteX228" fmla="*/ 193530 w 3647201"/>
              <a:gd name="connsiteY228" fmla="*/ 328198 h 2923699"/>
              <a:gd name="connsiteX229" fmla="*/ 218965 w 3647201"/>
              <a:gd name="connsiteY229" fmla="*/ 304975 h 2923699"/>
              <a:gd name="connsiteX230" fmla="*/ 245507 w 3647201"/>
              <a:gd name="connsiteY230" fmla="*/ 283962 h 2923699"/>
              <a:gd name="connsiteX231" fmla="*/ 273154 w 3647201"/>
              <a:gd name="connsiteY231" fmla="*/ 262950 h 2923699"/>
              <a:gd name="connsiteX232" fmla="*/ 300800 w 3647201"/>
              <a:gd name="connsiteY232" fmla="*/ 241939 h 2923699"/>
              <a:gd name="connsiteX233" fmla="*/ 328448 w 3647201"/>
              <a:gd name="connsiteY233" fmla="*/ 220927 h 2923699"/>
              <a:gd name="connsiteX234" fmla="*/ 353883 w 3647201"/>
              <a:gd name="connsiteY234" fmla="*/ 198810 h 2923699"/>
              <a:gd name="connsiteX235" fmla="*/ 376002 w 3647201"/>
              <a:gd name="connsiteY235" fmla="*/ 173375 h 2923699"/>
              <a:gd name="connsiteX236" fmla="*/ 395906 w 3647201"/>
              <a:gd name="connsiteY236" fmla="*/ 149045 h 2923699"/>
              <a:gd name="connsiteX237" fmla="*/ 411388 w 3647201"/>
              <a:gd name="connsiteY237" fmla="*/ 121399 h 2923699"/>
              <a:gd name="connsiteX238" fmla="*/ 424660 w 3647201"/>
              <a:gd name="connsiteY238" fmla="*/ 91540 h 2923699"/>
              <a:gd name="connsiteX239" fmla="*/ 435718 w 3647201"/>
              <a:gd name="connsiteY239" fmla="*/ 59469 h 2923699"/>
              <a:gd name="connsiteX240" fmla="*/ 445671 w 3647201"/>
              <a:gd name="connsiteY240" fmla="*/ 26292 h 2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3647201" h="2923699">
                <a:moveTo>
                  <a:pt x="452683" y="0"/>
                </a:moveTo>
                <a:lnTo>
                  <a:pt x="3194519" y="0"/>
                </a:lnTo>
                <a:lnTo>
                  <a:pt x="3201530" y="26292"/>
                </a:lnTo>
                <a:lnTo>
                  <a:pt x="3211483" y="59469"/>
                </a:lnTo>
                <a:lnTo>
                  <a:pt x="3222542" y="91540"/>
                </a:lnTo>
                <a:lnTo>
                  <a:pt x="3235812" y="121399"/>
                </a:lnTo>
                <a:lnTo>
                  <a:pt x="3251295" y="149045"/>
                </a:lnTo>
                <a:lnTo>
                  <a:pt x="3271201" y="173375"/>
                </a:lnTo>
                <a:lnTo>
                  <a:pt x="3293318" y="198810"/>
                </a:lnTo>
                <a:lnTo>
                  <a:pt x="3318754" y="220927"/>
                </a:lnTo>
                <a:lnTo>
                  <a:pt x="3345296" y="241939"/>
                </a:lnTo>
                <a:lnTo>
                  <a:pt x="3374048" y="262950"/>
                </a:lnTo>
                <a:lnTo>
                  <a:pt x="3401695" y="283962"/>
                </a:lnTo>
                <a:lnTo>
                  <a:pt x="3428236" y="304975"/>
                </a:lnTo>
                <a:lnTo>
                  <a:pt x="3453670" y="328198"/>
                </a:lnTo>
                <a:lnTo>
                  <a:pt x="3475789" y="351422"/>
                </a:lnTo>
                <a:lnTo>
                  <a:pt x="3494590" y="377963"/>
                </a:lnTo>
                <a:lnTo>
                  <a:pt x="3508966" y="405609"/>
                </a:lnTo>
                <a:lnTo>
                  <a:pt x="3518919" y="438786"/>
                </a:lnTo>
                <a:lnTo>
                  <a:pt x="3523342" y="473069"/>
                </a:lnTo>
                <a:lnTo>
                  <a:pt x="3524448" y="508457"/>
                </a:lnTo>
                <a:lnTo>
                  <a:pt x="3521130" y="546056"/>
                </a:lnTo>
                <a:lnTo>
                  <a:pt x="3516707" y="583656"/>
                </a:lnTo>
                <a:lnTo>
                  <a:pt x="3511178" y="621256"/>
                </a:lnTo>
                <a:lnTo>
                  <a:pt x="3506754" y="658856"/>
                </a:lnTo>
                <a:lnTo>
                  <a:pt x="3504543" y="696457"/>
                </a:lnTo>
                <a:lnTo>
                  <a:pt x="3504543" y="732951"/>
                </a:lnTo>
                <a:lnTo>
                  <a:pt x="3508966" y="767232"/>
                </a:lnTo>
                <a:lnTo>
                  <a:pt x="3517812" y="801514"/>
                </a:lnTo>
                <a:lnTo>
                  <a:pt x="3531083" y="833586"/>
                </a:lnTo>
                <a:lnTo>
                  <a:pt x="3548778" y="866762"/>
                </a:lnTo>
                <a:lnTo>
                  <a:pt x="3566471" y="899939"/>
                </a:lnTo>
                <a:lnTo>
                  <a:pt x="3586378" y="933114"/>
                </a:lnTo>
                <a:lnTo>
                  <a:pt x="3605177" y="965186"/>
                </a:lnTo>
                <a:lnTo>
                  <a:pt x="3621766" y="999467"/>
                </a:lnTo>
                <a:lnTo>
                  <a:pt x="3635036" y="1032644"/>
                </a:lnTo>
                <a:lnTo>
                  <a:pt x="3643883" y="1066926"/>
                </a:lnTo>
                <a:lnTo>
                  <a:pt x="3647201" y="1102314"/>
                </a:lnTo>
                <a:lnTo>
                  <a:pt x="3643883" y="1137702"/>
                </a:lnTo>
                <a:lnTo>
                  <a:pt x="3635036" y="1171985"/>
                </a:lnTo>
                <a:lnTo>
                  <a:pt x="3621766" y="1205162"/>
                </a:lnTo>
                <a:lnTo>
                  <a:pt x="3605177" y="1239443"/>
                </a:lnTo>
                <a:lnTo>
                  <a:pt x="3586378" y="1271514"/>
                </a:lnTo>
                <a:lnTo>
                  <a:pt x="3566471" y="1304691"/>
                </a:lnTo>
                <a:lnTo>
                  <a:pt x="3548778" y="1337867"/>
                </a:lnTo>
                <a:lnTo>
                  <a:pt x="3531083" y="1371043"/>
                </a:lnTo>
                <a:lnTo>
                  <a:pt x="3517812" y="1403114"/>
                </a:lnTo>
                <a:lnTo>
                  <a:pt x="3508966" y="1437397"/>
                </a:lnTo>
                <a:lnTo>
                  <a:pt x="3504543" y="1471678"/>
                </a:lnTo>
                <a:lnTo>
                  <a:pt x="3504543" y="1508173"/>
                </a:lnTo>
                <a:lnTo>
                  <a:pt x="3506754" y="1545772"/>
                </a:lnTo>
                <a:lnTo>
                  <a:pt x="3511178" y="1583372"/>
                </a:lnTo>
                <a:lnTo>
                  <a:pt x="3516707" y="1620972"/>
                </a:lnTo>
                <a:lnTo>
                  <a:pt x="3521130" y="1658572"/>
                </a:lnTo>
                <a:lnTo>
                  <a:pt x="3524448" y="1696171"/>
                </a:lnTo>
                <a:lnTo>
                  <a:pt x="3523342" y="1731561"/>
                </a:lnTo>
                <a:lnTo>
                  <a:pt x="3518919" y="1765844"/>
                </a:lnTo>
                <a:lnTo>
                  <a:pt x="3508966" y="1799020"/>
                </a:lnTo>
                <a:lnTo>
                  <a:pt x="3494590" y="1826666"/>
                </a:lnTo>
                <a:lnTo>
                  <a:pt x="3475789" y="1853208"/>
                </a:lnTo>
                <a:lnTo>
                  <a:pt x="3453670" y="1876431"/>
                </a:lnTo>
                <a:lnTo>
                  <a:pt x="3428236" y="1899654"/>
                </a:lnTo>
                <a:lnTo>
                  <a:pt x="3401695" y="1920666"/>
                </a:lnTo>
                <a:lnTo>
                  <a:pt x="3374048" y="1941678"/>
                </a:lnTo>
                <a:lnTo>
                  <a:pt x="3345296" y="1962689"/>
                </a:lnTo>
                <a:lnTo>
                  <a:pt x="3318754" y="1983701"/>
                </a:lnTo>
                <a:lnTo>
                  <a:pt x="3293318" y="2005818"/>
                </a:lnTo>
                <a:lnTo>
                  <a:pt x="3271201" y="2031254"/>
                </a:lnTo>
                <a:lnTo>
                  <a:pt x="3251295" y="2055583"/>
                </a:lnTo>
                <a:lnTo>
                  <a:pt x="3235812" y="2083229"/>
                </a:lnTo>
                <a:lnTo>
                  <a:pt x="3222542" y="2113088"/>
                </a:lnTo>
                <a:lnTo>
                  <a:pt x="3211483" y="2145160"/>
                </a:lnTo>
                <a:lnTo>
                  <a:pt x="3201530" y="2178337"/>
                </a:lnTo>
                <a:lnTo>
                  <a:pt x="3192683" y="2211513"/>
                </a:lnTo>
                <a:lnTo>
                  <a:pt x="3183835" y="2245795"/>
                </a:lnTo>
                <a:lnTo>
                  <a:pt x="3173882" y="2277866"/>
                </a:lnTo>
                <a:lnTo>
                  <a:pt x="3162824" y="2309935"/>
                </a:lnTo>
                <a:lnTo>
                  <a:pt x="3149554" y="2339794"/>
                </a:lnTo>
                <a:lnTo>
                  <a:pt x="3132965" y="2366336"/>
                </a:lnTo>
                <a:lnTo>
                  <a:pt x="3113061" y="2390665"/>
                </a:lnTo>
                <a:lnTo>
                  <a:pt x="3088731" y="2410571"/>
                </a:lnTo>
                <a:lnTo>
                  <a:pt x="3062189" y="2427159"/>
                </a:lnTo>
                <a:lnTo>
                  <a:pt x="3032329" y="2440430"/>
                </a:lnTo>
                <a:lnTo>
                  <a:pt x="3000259" y="2451489"/>
                </a:lnTo>
                <a:lnTo>
                  <a:pt x="2968189" y="2461441"/>
                </a:lnTo>
                <a:lnTo>
                  <a:pt x="2933907" y="2470289"/>
                </a:lnTo>
                <a:lnTo>
                  <a:pt x="2900729" y="2479136"/>
                </a:lnTo>
                <a:lnTo>
                  <a:pt x="2867553" y="2489089"/>
                </a:lnTo>
                <a:lnTo>
                  <a:pt x="2835484" y="2500147"/>
                </a:lnTo>
                <a:lnTo>
                  <a:pt x="2805624" y="2513419"/>
                </a:lnTo>
                <a:lnTo>
                  <a:pt x="2777978" y="2528900"/>
                </a:lnTo>
                <a:lnTo>
                  <a:pt x="2753648" y="2548806"/>
                </a:lnTo>
                <a:lnTo>
                  <a:pt x="2728213" y="2570924"/>
                </a:lnTo>
                <a:lnTo>
                  <a:pt x="2706095" y="2596359"/>
                </a:lnTo>
                <a:lnTo>
                  <a:pt x="2685083" y="2622901"/>
                </a:lnTo>
                <a:lnTo>
                  <a:pt x="2664071" y="2650547"/>
                </a:lnTo>
                <a:lnTo>
                  <a:pt x="2643060" y="2678194"/>
                </a:lnTo>
                <a:lnTo>
                  <a:pt x="2622048" y="2704735"/>
                </a:lnTo>
                <a:lnTo>
                  <a:pt x="2598824" y="2730170"/>
                </a:lnTo>
                <a:lnTo>
                  <a:pt x="2575600" y="2752287"/>
                </a:lnTo>
                <a:lnTo>
                  <a:pt x="2549060" y="2771088"/>
                </a:lnTo>
                <a:lnTo>
                  <a:pt x="2521413" y="2785464"/>
                </a:lnTo>
                <a:lnTo>
                  <a:pt x="2488236" y="2795418"/>
                </a:lnTo>
                <a:lnTo>
                  <a:pt x="2453953" y="2799841"/>
                </a:lnTo>
                <a:lnTo>
                  <a:pt x="2418566" y="2800947"/>
                </a:lnTo>
                <a:lnTo>
                  <a:pt x="2380965" y="2797629"/>
                </a:lnTo>
                <a:lnTo>
                  <a:pt x="2343366" y="2793206"/>
                </a:lnTo>
                <a:lnTo>
                  <a:pt x="2305765" y="2787676"/>
                </a:lnTo>
                <a:lnTo>
                  <a:pt x="2268165" y="2783254"/>
                </a:lnTo>
                <a:lnTo>
                  <a:pt x="2230565" y="2781041"/>
                </a:lnTo>
                <a:lnTo>
                  <a:pt x="2194071" y="2781041"/>
                </a:lnTo>
                <a:lnTo>
                  <a:pt x="2159789" y="2785464"/>
                </a:lnTo>
                <a:lnTo>
                  <a:pt x="2124401" y="2794312"/>
                </a:lnTo>
                <a:lnTo>
                  <a:pt x="2092330" y="2807582"/>
                </a:lnTo>
                <a:lnTo>
                  <a:pt x="2059154" y="2825277"/>
                </a:lnTo>
                <a:lnTo>
                  <a:pt x="2025978" y="2842971"/>
                </a:lnTo>
                <a:lnTo>
                  <a:pt x="1992801" y="2862876"/>
                </a:lnTo>
                <a:lnTo>
                  <a:pt x="1960730" y="2881676"/>
                </a:lnTo>
                <a:lnTo>
                  <a:pt x="1926448" y="2898264"/>
                </a:lnTo>
                <a:lnTo>
                  <a:pt x="1893271" y="2911535"/>
                </a:lnTo>
                <a:lnTo>
                  <a:pt x="1858988" y="2920383"/>
                </a:lnTo>
                <a:lnTo>
                  <a:pt x="1823601" y="2923699"/>
                </a:lnTo>
                <a:lnTo>
                  <a:pt x="1788214" y="2920383"/>
                </a:lnTo>
                <a:lnTo>
                  <a:pt x="1753930" y="2911535"/>
                </a:lnTo>
                <a:lnTo>
                  <a:pt x="1720755" y="2898264"/>
                </a:lnTo>
                <a:lnTo>
                  <a:pt x="1686472" y="2881676"/>
                </a:lnTo>
                <a:lnTo>
                  <a:pt x="1654401" y="2862876"/>
                </a:lnTo>
                <a:lnTo>
                  <a:pt x="1621225" y="2842971"/>
                </a:lnTo>
                <a:lnTo>
                  <a:pt x="1588048" y="2825277"/>
                </a:lnTo>
                <a:lnTo>
                  <a:pt x="1554872" y="2807582"/>
                </a:lnTo>
                <a:lnTo>
                  <a:pt x="1521696" y="2794312"/>
                </a:lnTo>
                <a:lnTo>
                  <a:pt x="1487413" y="2785464"/>
                </a:lnTo>
                <a:lnTo>
                  <a:pt x="1453131" y="2781041"/>
                </a:lnTo>
                <a:lnTo>
                  <a:pt x="1416635" y="2781041"/>
                </a:lnTo>
                <a:lnTo>
                  <a:pt x="1379036" y="2783254"/>
                </a:lnTo>
                <a:lnTo>
                  <a:pt x="1341436" y="2787676"/>
                </a:lnTo>
                <a:lnTo>
                  <a:pt x="1303836" y="2793206"/>
                </a:lnTo>
                <a:lnTo>
                  <a:pt x="1266235" y="2797629"/>
                </a:lnTo>
                <a:lnTo>
                  <a:pt x="1228636" y="2800947"/>
                </a:lnTo>
                <a:lnTo>
                  <a:pt x="1193248" y="2799841"/>
                </a:lnTo>
                <a:lnTo>
                  <a:pt x="1158967" y="2795418"/>
                </a:lnTo>
                <a:lnTo>
                  <a:pt x="1125789" y="2785464"/>
                </a:lnTo>
                <a:lnTo>
                  <a:pt x="1098142" y="2771088"/>
                </a:lnTo>
                <a:lnTo>
                  <a:pt x="1071600" y="2752287"/>
                </a:lnTo>
                <a:lnTo>
                  <a:pt x="1048378" y="2730170"/>
                </a:lnTo>
                <a:lnTo>
                  <a:pt x="1025153" y="2704735"/>
                </a:lnTo>
                <a:lnTo>
                  <a:pt x="1004142" y="2678194"/>
                </a:lnTo>
                <a:lnTo>
                  <a:pt x="983130" y="2650547"/>
                </a:lnTo>
                <a:lnTo>
                  <a:pt x="962119" y="2622901"/>
                </a:lnTo>
                <a:lnTo>
                  <a:pt x="941107" y="2596359"/>
                </a:lnTo>
                <a:lnTo>
                  <a:pt x="918989" y="2570924"/>
                </a:lnTo>
                <a:lnTo>
                  <a:pt x="893553" y="2548806"/>
                </a:lnTo>
                <a:lnTo>
                  <a:pt x="869224" y="2528900"/>
                </a:lnTo>
                <a:lnTo>
                  <a:pt x="841577" y="2513419"/>
                </a:lnTo>
                <a:lnTo>
                  <a:pt x="811718" y="2500147"/>
                </a:lnTo>
                <a:lnTo>
                  <a:pt x="779648" y="2489089"/>
                </a:lnTo>
                <a:lnTo>
                  <a:pt x="746471" y="2479136"/>
                </a:lnTo>
                <a:lnTo>
                  <a:pt x="713295" y="2470289"/>
                </a:lnTo>
                <a:lnTo>
                  <a:pt x="679013" y="2461441"/>
                </a:lnTo>
                <a:lnTo>
                  <a:pt x="646942" y="2451489"/>
                </a:lnTo>
                <a:lnTo>
                  <a:pt x="614871" y="2440430"/>
                </a:lnTo>
                <a:lnTo>
                  <a:pt x="585013" y="2427159"/>
                </a:lnTo>
                <a:lnTo>
                  <a:pt x="558471" y="2410571"/>
                </a:lnTo>
                <a:lnTo>
                  <a:pt x="534141" y="2390665"/>
                </a:lnTo>
                <a:lnTo>
                  <a:pt x="514237" y="2366336"/>
                </a:lnTo>
                <a:lnTo>
                  <a:pt x="497649" y="2339794"/>
                </a:lnTo>
                <a:lnTo>
                  <a:pt x="484377" y="2309935"/>
                </a:lnTo>
                <a:lnTo>
                  <a:pt x="473319" y="2277866"/>
                </a:lnTo>
                <a:lnTo>
                  <a:pt x="463366" y="2245795"/>
                </a:lnTo>
                <a:lnTo>
                  <a:pt x="454519" y="2211513"/>
                </a:lnTo>
                <a:lnTo>
                  <a:pt x="445671" y="2178337"/>
                </a:lnTo>
                <a:lnTo>
                  <a:pt x="435718" y="2145160"/>
                </a:lnTo>
                <a:lnTo>
                  <a:pt x="424660" y="2113088"/>
                </a:lnTo>
                <a:lnTo>
                  <a:pt x="411388" y="2083229"/>
                </a:lnTo>
                <a:lnTo>
                  <a:pt x="395906" y="2055583"/>
                </a:lnTo>
                <a:lnTo>
                  <a:pt x="376002" y="2031254"/>
                </a:lnTo>
                <a:lnTo>
                  <a:pt x="353883" y="2005818"/>
                </a:lnTo>
                <a:lnTo>
                  <a:pt x="328448" y="1983701"/>
                </a:lnTo>
                <a:lnTo>
                  <a:pt x="300800" y="1962689"/>
                </a:lnTo>
                <a:lnTo>
                  <a:pt x="273154" y="1941678"/>
                </a:lnTo>
                <a:lnTo>
                  <a:pt x="245507" y="1920666"/>
                </a:lnTo>
                <a:lnTo>
                  <a:pt x="218965" y="1899654"/>
                </a:lnTo>
                <a:lnTo>
                  <a:pt x="193530" y="1876431"/>
                </a:lnTo>
                <a:lnTo>
                  <a:pt x="171413" y="1853208"/>
                </a:lnTo>
                <a:lnTo>
                  <a:pt x="152614" y="1826666"/>
                </a:lnTo>
                <a:lnTo>
                  <a:pt x="138237" y="1799020"/>
                </a:lnTo>
                <a:lnTo>
                  <a:pt x="128284" y="1765844"/>
                </a:lnTo>
                <a:lnTo>
                  <a:pt x="123860" y="1731561"/>
                </a:lnTo>
                <a:lnTo>
                  <a:pt x="122753" y="1696171"/>
                </a:lnTo>
                <a:lnTo>
                  <a:pt x="126072" y="1658572"/>
                </a:lnTo>
                <a:lnTo>
                  <a:pt x="130495" y="1620972"/>
                </a:lnTo>
                <a:lnTo>
                  <a:pt x="136024" y="1583372"/>
                </a:lnTo>
                <a:lnTo>
                  <a:pt x="140448" y="1545772"/>
                </a:lnTo>
                <a:lnTo>
                  <a:pt x="142660" y="1508173"/>
                </a:lnTo>
                <a:lnTo>
                  <a:pt x="142660" y="1471678"/>
                </a:lnTo>
                <a:lnTo>
                  <a:pt x="138237" y="1437397"/>
                </a:lnTo>
                <a:lnTo>
                  <a:pt x="129389" y="1403114"/>
                </a:lnTo>
                <a:lnTo>
                  <a:pt x="116119" y="1371043"/>
                </a:lnTo>
                <a:lnTo>
                  <a:pt x="99531" y="1337867"/>
                </a:lnTo>
                <a:lnTo>
                  <a:pt x="80730" y="1304691"/>
                </a:lnTo>
                <a:lnTo>
                  <a:pt x="60825" y="1271514"/>
                </a:lnTo>
                <a:lnTo>
                  <a:pt x="42025" y="1239443"/>
                </a:lnTo>
                <a:lnTo>
                  <a:pt x="25435" y="1205162"/>
                </a:lnTo>
                <a:lnTo>
                  <a:pt x="12166" y="1171985"/>
                </a:lnTo>
                <a:lnTo>
                  <a:pt x="3319" y="1137702"/>
                </a:lnTo>
                <a:lnTo>
                  <a:pt x="0" y="1102314"/>
                </a:lnTo>
                <a:lnTo>
                  <a:pt x="3319" y="1066926"/>
                </a:lnTo>
                <a:lnTo>
                  <a:pt x="12166" y="1032644"/>
                </a:lnTo>
                <a:lnTo>
                  <a:pt x="25435" y="999467"/>
                </a:lnTo>
                <a:lnTo>
                  <a:pt x="42025" y="965186"/>
                </a:lnTo>
                <a:lnTo>
                  <a:pt x="60825" y="933114"/>
                </a:lnTo>
                <a:lnTo>
                  <a:pt x="80730" y="899939"/>
                </a:lnTo>
                <a:lnTo>
                  <a:pt x="99531" y="866762"/>
                </a:lnTo>
                <a:lnTo>
                  <a:pt x="116119" y="833586"/>
                </a:lnTo>
                <a:lnTo>
                  <a:pt x="129389" y="801514"/>
                </a:lnTo>
                <a:lnTo>
                  <a:pt x="138237" y="767232"/>
                </a:lnTo>
                <a:lnTo>
                  <a:pt x="142660" y="732951"/>
                </a:lnTo>
                <a:lnTo>
                  <a:pt x="142660" y="696457"/>
                </a:lnTo>
                <a:lnTo>
                  <a:pt x="140448" y="658856"/>
                </a:lnTo>
                <a:lnTo>
                  <a:pt x="136024" y="621256"/>
                </a:lnTo>
                <a:lnTo>
                  <a:pt x="130495" y="583656"/>
                </a:lnTo>
                <a:lnTo>
                  <a:pt x="126072" y="546056"/>
                </a:lnTo>
                <a:lnTo>
                  <a:pt x="122753" y="508457"/>
                </a:lnTo>
                <a:lnTo>
                  <a:pt x="123860" y="473069"/>
                </a:lnTo>
                <a:lnTo>
                  <a:pt x="128284" y="438786"/>
                </a:lnTo>
                <a:lnTo>
                  <a:pt x="138237" y="405609"/>
                </a:lnTo>
                <a:lnTo>
                  <a:pt x="152614" y="377963"/>
                </a:lnTo>
                <a:lnTo>
                  <a:pt x="171413" y="351422"/>
                </a:lnTo>
                <a:lnTo>
                  <a:pt x="193530" y="328198"/>
                </a:lnTo>
                <a:lnTo>
                  <a:pt x="218965" y="304975"/>
                </a:lnTo>
                <a:lnTo>
                  <a:pt x="245507" y="283962"/>
                </a:lnTo>
                <a:lnTo>
                  <a:pt x="273154" y="262950"/>
                </a:lnTo>
                <a:lnTo>
                  <a:pt x="300800" y="241939"/>
                </a:lnTo>
                <a:lnTo>
                  <a:pt x="328448" y="220927"/>
                </a:lnTo>
                <a:lnTo>
                  <a:pt x="353883" y="198810"/>
                </a:lnTo>
                <a:lnTo>
                  <a:pt x="376002" y="173375"/>
                </a:lnTo>
                <a:lnTo>
                  <a:pt x="395906" y="149045"/>
                </a:lnTo>
                <a:lnTo>
                  <a:pt x="411388" y="121399"/>
                </a:lnTo>
                <a:lnTo>
                  <a:pt x="424660" y="91540"/>
                </a:lnTo>
                <a:lnTo>
                  <a:pt x="435718" y="59469"/>
                </a:lnTo>
                <a:lnTo>
                  <a:pt x="445671" y="2629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0" name="Imagen 29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702925BC-3199-4BF8-BBF4-7404834850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42006"/>
          <a:stretch/>
        </p:blipFill>
        <p:spPr>
          <a:xfrm>
            <a:off x="4007618" y="10"/>
            <a:ext cx="3441673" cy="2821070"/>
          </a:xfrm>
          <a:custGeom>
            <a:avLst/>
            <a:gdLst>
              <a:gd name="connsiteX0" fmla="*/ 444473 w 3441673"/>
              <a:gd name="connsiteY0" fmla="*/ 0 h 2821080"/>
              <a:gd name="connsiteX1" fmla="*/ 2997201 w 3441673"/>
              <a:gd name="connsiteY1" fmla="*/ 0 h 2821080"/>
              <a:gd name="connsiteX2" fmla="*/ 3004419 w 3441673"/>
              <a:gd name="connsiteY2" fmla="*/ 23258 h 2821080"/>
              <a:gd name="connsiteX3" fmla="*/ 3012768 w 3441673"/>
              <a:gd name="connsiteY3" fmla="*/ 55609 h 2821080"/>
              <a:gd name="connsiteX4" fmla="*/ 3021117 w 3441673"/>
              <a:gd name="connsiteY4" fmla="*/ 86916 h 2821080"/>
              <a:gd name="connsiteX5" fmla="*/ 3030509 w 3441673"/>
              <a:gd name="connsiteY5" fmla="*/ 118224 h 2821080"/>
              <a:gd name="connsiteX6" fmla="*/ 3040944 w 3441673"/>
              <a:gd name="connsiteY6" fmla="*/ 148488 h 2821080"/>
              <a:gd name="connsiteX7" fmla="*/ 3053466 w 3441673"/>
              <a:gd name="connsiteY7" fmla="*/ 176665 h 2821080"/>
              <a:gd name="connsiteX8" fmla="*/ 3068077 w 3441673"/>
              <a:gd name="connsiteY8" fmla="*/ 202754 h 2821080"/>
              <a:gd name="connsiteX9" fmla="*/ 3086862 w 3441673"/>
              <a:gd name="connsiteY9" fmla="*/ 225713 h 2821080"/>
              <a:gd name="connsiteX10" fmla="*/ 3107732 w 3441673"/>
              <a:gd name="connsiteY10" fmla="*/ 249715 h 2821080"/>
              <a:gd name="connsiteX11" fmla="*/ 3131734 w 3441673"/>
              <a:gd name="connsiteY11" fmla="*/ 270586 h 2821080"/>
              <a:gd name="connsiteX12" fmla="*/ 3156781 w 3441673"/>
              <a:gd name="connsiteY12" fmla="*/ 290414 h 2821080"/>
              <a:gd name="connsiteX13" fmla="*/ 3183913 w 3441673"/>
              <a:gd name="connsiteY13" fmla="*/ 310241 h 2821080"/>
              <a:gd name="connsiteX14" fmla="*/ 3210001 w 3441673"/>
              <a:gd name="connsiteY14" fmla="*/ 330069 h 2821080"/>
              <a:gd name="connsiteX15" fmla="*/ 3235048 w 3441673"/>
              <a:gd name="connsiteY15" fmla="*/ 349898 h 2821080"/>
              <a:gd name="connsiteX16" fmla="*/ 3259049 w 3441673"/>
              <a:gd name="connsiteY16" fmla="*/ 371812 h 2821080"/>
              <a:gd name="connsiteX17" fmla="*/ 3279921 w 3441673"/>
              <a:gd name="connsiteY17" fmla="*/ 393728 h 2821080"/>
              <a:gd name="connsiteX18" fmla="*/ 3297661 w 3441673"/>
              <a:gd name="connsiteY18" fmla="*/ 418773 h 2821080"/>
              <a:gd name="connsiteX19" fmla="*/ 3311228 w 3441673"/>
              <a:gd name="connsiteY19" fmla="*/ 444862 h 2821080"/>
              <a:gd name="connsiteX20" fmla="*/ 3320620 w 3441673"/>
              <a:gd name="connsiteY20" fmla="*/ 476170 h 2821080"/>
              <a:gd name="connsiteX21" fmla="*/ 3324793 w 3441673"/>
              <a:gd name="connsiteY21" fmla="*/ 508521 h 2821080"/>
              <a:gd name="connsiteX22" fmla="*/ 3325838 w 3441673"/>
              <a:gd name="connsiteY22" fmla="*/ 541915 h 2821080"/>
              <a:gd name="connsiteX23" fmla="*/ 3322707 w 3441673"/>
              <a:gd name="connsiteY23" fmla="*/ 577396 h 2821080"/>
              <a:gd name="connsiteX24" fmla="*/ 3318532 w 3441673"/>
              <a:gd name="connsiteY24" fmla="*/ 612878 h 2821080"/>
              <a:gd name="connsiteX25" fmla="*/ 3313315 w 3441673"/>
              <a:gd name="connsiteY25" fmla="*/ 648360 h 2821080"/>
              <a:gd name="connsiteX26" fmla="*/ 3309140 w 3441673"/>
              <a:gd name="connsiteY26" fmla="*/ 683841 h 2821080"/>
              <a:gd name="connsiteX27" fmla="*/ 3307054 w 3441673"/>
              <a:gd name="connsiteY27" fmla="*/ 719323 h 2821080"/>
              <a:gd name="connsiteX28" fmla="*/ 3307054 w 3441673"/>
              <a:gd name="connsiteY28" fmla="*/ 753761 h 2821080"/>
              <a:gd name="connsiteX29" fmla="*/ 3311228 w 3441673"/>
              <a:gd name="connsiteY29" fmla="*/ 786111 h 2821080"/>
              <a:gd name="connsiteX30" fmla="*/ 3319576 w 3441673"/>
              <a:gd name="connsiteY30" fmla="*/ 818462 h 2821080"/>
              <a:gd name="connsiteX31" fmla="*/ 3332099 w 3441673"/>
              <a:gd name="connsiteY31" fmla="*/ 848726 h 2821080"/>
              <a:gd name="connsiteX32" fmla="*/ 3348796 w 3441673"/>
              <a:gd name="connsiteY32" fmla="*/ 880033 h 2821080"/>
              <a:gd name="connsiteX33" fmla="*/ 3365493 w 3441673"/>
              <a:gd name="connsiteY33" fmla="*/ 911340 h 2821080"/>
              <a:gd name="connsiteX34" fmla="*/ 3384277 w 3441673"/>
              <a:gd name="connsiteY34" fmla="*/ 942647 h 2821080"/>
              <a:gd name="connsiteX35" fmla="*/ 3402017 w 3441673"/>
              <a:gd name="connsiteY35" fmla="*/ 972911 h 2821080"/>
              <a:gd name="connsiteX36" fmla="*/ 3417671 w 3441673"/>
              <a:gd name="connsiteY36" fmla="*/ 1005262 h 2821080"/>
              <a:gd name="connsiteX37" fmla="*/ 3430193 w 3441673"/>
              <a:gd name="connsiteY37" fmla="*/ 1036569 h 2821080"/>
              <a:gd name="connsiteX38" fmla="*/ 3438542 w 3441673"/>
              <a:gd name="connsiteY38" fmla="*/ 1068920 h 2821080"/>
              <a:gd name="connsiteX39" fmla="*/ 3441673 w 3441673"/>
              <a:gd name="connsiteY39" fmla="*/ 1102314 h 2821080"/>
              <a:gd name="connsiteX40" fmla="*/ 3438542 w 3441673"/>
              <a:gd name="connsiteY40" fmla="*/ 1135708 h 2821080"/>
              <a:gd name="connsiteX41" fmla="*/ 3430193 w 3441673"/>
              <a:gd name="connsiteY41" fmla="*/ 1168059 h 2821080"/>
              <a:gd name="connsiteX42" fmla="*/ 3417671 w 3441673"/>
              <a:gd name="connsiteY42" fmla="*/ 1199367 h 2821080"/>
              <a:gd name="connsiteX43" fmla="*/ 3402017 w 3441673"/>
              <a:gd name="connsiteY43" fmla="*/ 1231717 h 2821080"/>
              <a:gd name="connsiteX44" fmla="*/ 3384277 w 3441673"/>
              <a:gd name="connsiteY44" fmla="*/ 1261981 h 2821080"/>
              <a:gd name="connsiteX45" fmla="*/ 3365493 w 3441673"/>
              <a:gd name="connsiteY45" fmla="*/ 1293289 h 2821080"/>
              <a:gd name="connsiteX46" fmla="*/ 3348796 w 3441673"/>
              <a:gd name="connsiteY46" fmla="*/ 1324596 h 2821080"/>
              <a:gd name="connsiteX47" fmla="*/ 3332099 w 3441673"/>
              <a:gd name="connsiteY47" fmla="*/ 1355902 h 2821080"/>
              <a:gd name="connsiteX48" fmla="*/ 3319576 w 3441673"/>
              <a:gd name="connsiteY48" fmla="*/ 1386167 h 2821080"/>
              <a:gd name="connsiteX49" fmla="*/ 3311228 w 3441673"/>
              <a:gd name="connsiteY49" fmla="*/ 1418518 h 2821080"/>
              <a:gd name="connsiteX50" fmla="*/ 3307054 w 3441673"/>
              <a:gd name="connsiteY50" fmla="*/ 1450868 h 2821080"/>
              <a:gd name="connsiteX51" fmla="*/ 3307054 w 3441673"/>
              <a:gd name="connsiteY51" fmla="*/ 1485306 h 2821080"/>
              <a:gd name="connsiteX52" fmla="*/ 3309140 w 3441673"/>
              <a:gd name="connsiteY52" fmla="*/ 1520787 h 2821080"/>
              <a:gd name="connsiteX53" fmla="*/ 3313315 w 3441673"/>
              <a:gd name="connsiteY53" fmla="*/ 1556269 h 2821080"/>
              <a:gd name="connsiteX54" fmla="*/ 3318532 w 3441673"/>
              <a:gd name="connsiteY54" fmla="*/ 1591751 h 2821080"/>
              <a:gd name="connsiteX55" fmla="*/ 3322707 w 3441673"/>
              <a:gd name="connsiteY55" fmla="*/ 1627232 h 2821080"/>
              <a:gd name="connsiteX56" fmla="*/ 3325838 w 3441673"/>
              <a:gd name="connsiteY56" fmla="*/ 1662713 h 2821080"/>
              <a:gd name="connsiteX57" fmla="*/ 3324793 w 3441673"/>
              <a:gd name="connsiteY57" fmla="*/ 1696108 h 2821080"/>
              <a:gd name="connsiteX58" fmla="*/ 3320620 w 3441673"/>
              <a:gd name="connsiteY58" fmla="*/ 1728459 h 2821080"/>
              <a:gd name="connsiteX59" fmla="*/ 3311228 w 3441673"/>
              <a:gd name="connsiteY59" fmla="*/ 1759766 h 2821080"/>
              <a:gd name="connsiteX60" fmla="*/ 3297661 w 3441673"/>
              <a:gd name="connsiteY60" fmla="*/ 1785855 h 2821080"/>
              <a:gd name="connsiteX61" fmla="*/ 3279921 w 3441673"/>
              <a:gd name="connsiteY61" fmla="*/ 1810902 h 2821080"/>
              <a:gd name="connsiteX62" fmla="*/ 3259049 w 3441673"/>
              <a:gd name="connsiteY62" fmla="*/ 1832816 h 2821080"/>
              <a:gd name="connsiteX63" fmla="*/ 3235048 w 3441673"/>
              <a:gd name="connsiteY63" fmla="*/ 1854730 h 2821080"/>
              <a:gd name="connsiteX64" fmla="*/ 3210001 w 3441673"/>
              <a:gd name="connsiteY64" fmla="*/ 1874559 h 2821080"/>
              <a:gd name="connsiteX65" fmla="*/ 3183913 w 3441673"/>
              <a:gd name="connsiteY65" fmla="*/ 1894387 h 2821080"/>
              <a:gd name="connsiteX66" fmla="*/ 3156781 w 3441673"/>
              <a:gd name="connsiteY66" fmla="*/ 1914215 h 2821080"/>
              <a:gd name="connsiteX67" fmla="*/ 3131734 w 3441673"/>
              <a:gd name="connsiteY67" fmla="*/ 1934042 h 2821080"/>
              <a:gd name="connsiteX68" fmla="*/ 3107732 w 3441673"/>
              <a:gd name="connsiteY68" fmla="*/ 1954914 h 2821080"/>
              <a:gd name="connsiteX69" fmla="*/ 3086862 w 3441673"/>
              <a:gd name="connsiteY69" fmla="*/ 1978916 h 2821080"/>
              <a:gd name="connsiteX70" fmla="*/ 3068077 w 3441673"/>
              <a:gd name="connsiteY70" fmla="*/ 2001875 h 2821080"/>
              <a:gd name="connsiteX71" fmla="*/ 3053466 w 3441673"/>
              <a:gd name="connsiteY71" fmla="*/ 2027963 h 2821080"/>
              <a:gd name="connsiteX72" fmla="*/ 3040944 w 3441673"/>
              <a:gd name="connsiteY72" fmla="*/ 2056140 h 2821080"/>
              <a:gd name="connsiteX73" fmla="*/ 3030509 w 3441673"/>
              <a:gd name="connsiteY73" fmla="*/ 2086404 h 2821080"/>
              <a:gd name="connsiteX74" fmla="*/ 3021117 w 3441673"/>
              <a:gd name="connsiteY74" fmla="*/ 2117712 h 2821080"/>
              <a:gd name="connsiteX75" fmla="*/ 3012768 w 3441673"/>
              <a:gd name="connsiteY75" fmla="*/ 2149019 h 2821080"/>
              <a:gd name="connsiteX76" fmla="*/ 3004419 w 3441673"/>
              <a:gd name="connsiteY76" fmla="*/ 2181370 h 2821080"/>
              <a:gd name="connsiteX77" fmla="*/ 2995027 w 3441673"/>
              <a:gd name="connsiteY77" fmla="*/ 2211633 h 2821080"/>
              <a:gd name="connsiteX78" fmla="*/ 2984592 w 3441673"/>
              <a:gd name="connsiteY78" fmla="*/ 2241896 h 2821080"/>
              <a:gd name="connsiteX79" fmla="*/ 2972070 w 3441673"/>
              <a:gd name="connsiteY79" fmla="*/ 2270073 h 2821080"/>
              <a:gd name="connsiteX80" fmla="*/ 2956415 w 3441673"/>
              <a:gd name="connsiteY80" fmla="*/ 2295120 h 2821080"/>
              <a:gd name="connsiteX81" fmla="*/ 2937632 w 3441673"/>
              <a:gd name="connsiteY81" fmla="*/ 2318077 h 2821080"/>
              <a:gd name="connsiteX82" fmla="*/ 2914674 w 3441673"/>
              <a:gd name="connsiteY82" fmla="*/ 2336862 h 2821080"/>
              <a:gd name="connsiteX83" fmla="*/ 2889627 w 3441673"/>
              <a:gd name="connsiteY83" fmla="*/ 2352515 h 2821080"/>
              <a:gd name="connsiteX84" fmla="*/ 2861451 w 3441673"/>
              <a:gd name="connsiteY84" fmla="*/ 2365039 h 2821080"/>
              <a:gd name="connsiteX85" fmla="*/ 2831188 w 3441673"/>
              <a:gd name="connsiteY85" fmla="*/ 2375474 h 2821080"/>
              <a:gd name="connsiteX86" fmla="*/ 2800925 w 3441673"/>
              <a:gd name="connsiteY86" fmla="*/ 2384866 h 2821080"/>
              <a:gd name="connsiteX87" fmla="*/ 2768574 w 3441673"/>
              <a:gd name="connsiteY87" fmla="*/ 2393215 h 2821080"/>
              <a:gd name="connsiteX88" fmla="*/ 2737267 w 3441673"/>
              <a:gd name="connsiteY88" fmla="*/ 2401564 h 2821080"/>
              <a:gd name="connsiteX89" fmla="*/ 2705960 w 3441673"/>
              <a:gd name="connsiteY89" fmla="*/ 2410956 h 2821080"/>
              <a:gd name="connsiteX90" fmla="*/ 2675697 w 3441673"/>
              <a:gd name="connsiteY90" fmla="*/ 2421392 h 2821080"/>
              <a:gd name="connsiteX91" fmla="*/ 2647521 w 3441673"/>
              <a:gd name="connsiteY91" fmla="*/ 2433915 h 2821080"/>
              <a:gd name="connsiteX92" fmla="*/ 2621432 w 3441673"/>
              <a:gd name="connsiteY92" fmla="*/ 2448524 h 2821080"/>
              <a:gd name="connsiteX93" fmla="*/ 2598474 w 3441673"/>
              <a:gd name="connsiteY93" fmla="*/ 2467308 h 2821080"/>
              <a:gd name="connsiteX94" fmla="*/ 2574472 w 3441673"/>
              <a:gd name="connsiteY94" fmla="*/ 2488181 h 2821080"/>
              <a:gd name="connsiteX95" fmla="*/ 2553600 w 3441673"/>
              <a:gd name="connsiteY95" fmla="*/ 2512183 h 2821080"/>
              <a:gd name="connsiteX96" fmla="*/ 2533772 w 3441673"/>
              <a:gd name="connsiteY96" fmla="*/ 2537228 h 2821080"/>
              <a:gd name="connsiteX97" fmla="*/ 2513945 w 3441673"/>
              <a:gd name="connsiteY97" fmla="*/ 2563317 h 2821080"/>
              <a:gd name="connsiteX98" fmla="*/ 2494117 w 3441673"/>
              <a:gd name="connsiteY98" fmla="*/ 2589407 h 2821080"/>
              <a:gd name="connsiteX99" fmla="*/ 2474290 w 3441673"/>
              <a:gd name="connsiteY99" fmla="*/ 2614453 h 2821080"/>
              <a:gd name="connsiteX100" fmla="*/ 2452374 w 3441673"/>
              <a:gd name="connsiteY100" fmla="*/ 2638455 h 2821080"/>
              <a:gd name="connsiteX101" fmla="*/ 2430459 w 3441673"/>
              <a:gd name="connsiteY101" fmla="*/ 2659326 h 2821080"/>
              <a:gd name="connsiteX102" fmla="*/ 2405415 w 3441673"/>
              <a:gd name="connsiteY102" fmla="*/ 2677067 h 2821080"/>
              <a:gd name="connsiteX103" fmla="*/ 2379325 w 3441673"/>
              <a:gd name="connsiteY103" fmla="*/ 2690634 h 2821080"/>
              <a:gd name="connsiteX104" fmla="*/ 2348018 w 3441673"/>
              <a:gd name="connsiteY104" fmla="*/ 2700026 h 2821080"/>
              <a:gd name="connsiteX105" fmla="*/ 2315667 w 3441673"/>
              <a:gd name="connsiteY105" fmla="*/ 2704200 h 2821080"/>
              <a:gd name="connsiteX106" fmla="*/ 2282274 w 3441673"/>
              <a:gd name="connsiteY106" fmla="*/ 2705244 h 2821080"/>
              <a:gd name="connsiteX107" fmla="*/ 2246792 w 3441673"/>
              <a:gd name="connsiteY107" fmla="*/ 2702113 h 2821080"/>
              <a:gd name="connsiteX108" fmla="*/ 2211312 w 3441673"/>
              <a:gd name="connsiteY108" fmla="*/ 2697939 h 2821080"/>
              <a:gd name="connsiteX109" fmla="*/ 2175830 w 3441673"/>
              <a:gd name="connsiteY109" fmla="*/ 2692721 h 2821080"/>
              <a:gd name="connsiteX110" fmla="*/ 2140349 w 3441673"/>
              <a:gd name="connsiteY110" fmla="*/ 2688547 h 2821080"/>
              <a:gd name="connsiteX111" fmla="*/ 2104867 w 3441673"/>
              <a:gd name="connsiteY111" fmla="*/ 2686459 h 2821080"/>
              <a:gd name="connsiteX112" fmla="*/ 2070430 w 3441673"/>
              <a:gd name="connsiteY112" fmla="*/ 2686459 h 2821080"/>
              <a:gd name="connsiteX113" fmla="*/ 2038080 w 3441673"/>
              <a:gd name="connsiteY113" fmla="*/ 2690634 h 2821080"/>
              <a:gd name="connsiteX114" fmla="*/ 2004686 w 3441673"/>
              <a:gd name="connsiteY114" fmla="*/ 2698983 h 2821080"/>
              <a:gd name="connsiteX115" fmla="*/ 1974422 w 3441673"/>
              <a:gd name="connsiteY115" fmla="*/ 2711505 h 2821080"/>
              <a:gd name="connsiteX116" fmla="*/ 1943116 w 3441673"/>
              <a:gd name="connsiteY116" fmla="*/ 2728202 h 2821080"/>
              <a:gd name="connsiteX117" fmla="*/ 1911810 w 3441673"/>
              <a:gd name="connsiteY117" fmla="*/ 2744900 h 2821080"/>
              <a:gd name="connsiteX118" fmla="*/ 1880502 w 3441673"/>
              <a:gd name="connsiteY118" fmla="*/ 2763684 h 2821080"/>
              <a:gd name="connsiteX119" fmla="*/ 1850239 w 3441673"/>
              <a:gd name="connsiteY119" fmla="*/ 2781425 h 2821080"/>
              <a:gd name="connsiteX120" fmla="*/ 1817888 w 3441673"/>
              <a:gd name="connsiteY120" fmla="*/ 2797078 h 2821080"/>
              <a:gd name="connsiteX121" fmla="*/ 1786581 w 3441673"/>
              <a:gd name="connsiteY121" fmla="*/ 2809601 h 2821080"/>
              <a:gd name="connsiteX122" fmla="*/ 1754230 w 3441673"/>
              <a:gd name="connsiteY122" fmla="*/ 2817950 h 2821080"/>
              <a:gd name="connsiteX123" fmla="*/ 1720837 w 3441673"/>
              <a:gd name="connsiteY123" fmla="*/ 2821080 h 2821080"/>
              <a:gd name="connsiteX124" fmla="*/ 1687443 w 3441673"/>
              <a:gd name="connsiteY124" fmla="*/ 2817950 h 2821080"/>
              <a:gd name="connsiteX125" fmla="*/ 1655092 w 3441673"/>
              <a:gd name="connsiteY125" fmla="*/ 2809601 h 2821080"/>
              <a:gd name="connsiteX126" fmla="*/ 1623786 w 3441673"/>
              <a:gd name="connsiteY126" fmla="*/ 2797078 h 2821080"/>
              <a:gd name="connsiteX127" fmla="*/ 1591435 w 3441673"/>
              <a:gd name="connsiteY127" fmla="*/ 2781425 h 2821080"/>
              <a:gd name="connsiteX128" fmla="*/ 1561171 w 3441673"/>
              <a:gd name="connsiteY128" fmla="*/ 2763684 h 2821080"/>
              <a:gd name="connsiteX129" fmla="*/ 1529865 w 3441673"/>
              <a:gd name="connsiteY129" fmla="*/ 2744900 h 2821080"/>
              <a:gd name="connsiteX130" fmla="*/ 1498558 w 3441673"/>
              <a:gd name="connsiteY130" fmla="*/ 2728202 h 2821080"/>
              <a:gd name="connsiteX131" fmla="*/ 1467251 w 3441673"/>
              <a:gd name="connsiteY131" fmla="*/ 2711505 h 2821080"/>
              <a:gd name="connsiteX132" fmla="*/ 1435945 w 3441673"/>
              <a:gd name="connsiteY132" fmla="*/ 2698983 h 2821080"/>
              <a:gd name="connsiteX133" fmla="*/ 1403594 w 3441673"/>
              <a:gd name="connsiteY133" fmla="*/ 2690634 h 2821080"/>
              <a:gd name="connsiteX134" fmla="*/ 1371243 w 3441673"/>
              <a:gd name="connsiteY134" fmla="*/ 2686459 h 2821080"/>
              <a:gd name="connsiteX135" fmla="*/ 1336805 w 3441673"/>
              <a:gd name="connsiteY135" fmla="*/ 2686459 h 2821080"/>
              <a:gd name="connsiteX136" fmla="*/ 1301324 w 3441673"/>
              <a:gd name="connsiteY136" fmla="*/ 2688547 h 2821080"/>
              <a:gd name="connsiteX137" fmla="*/ 1265844 w 3441673"/>
              <a:gd name="connsiteY137" fmla="*/ 2692721 h 2821080"/>
              <a:gd name="connsiteX138" fmla="*/ 1230362 w 3441673"/>
              <a:gd name="connsiteY138" fmla="*/ 2697939 h 2821080"/>
              <a:gd name="connsiteX139" fmla="*/ 1194880 w 3441673"/>
              <a:gd name="connsiteY139" fmla="*/ 2702113 h 2821080"/>
              <a:gd name="connsiteX140" fmla="*/ 1159400 w 3441673"/>
              <a:gd name="connsiteY140" fmla="*/ 2705244 h 2821080"/>
              <a:gd name="connsiteX141" fmla="*/ 1126006 w 3441673"/>
              <a:gd name="connsiteY141" fmla="*/ 2704200 h 2821080"/>
              <a:gd name="connsiteX142" fmla="*/ 1093656 w 3441673"/>
              <a:gd name="connsiteY142" fmla="*/ 2700026 h 2821080"/>
              <a:gd name="connsiteX143" fmla="*/ 1062348 w 3441673"/>
              <a:gd name="connsiteY143" fmla="*/ 2690634 h 2821080"/>
              <a:gd name="connsiteX144" fmla="*/ 1036260 w 3441673"/>
              <a:gd name="connsiteY144" fmla="*/ 2677067 h 2821080"/>
              <a:gd name="connsiteX145" fmla="*/ 1011213 w 3441673"/>
              <a:gd name="connsiteY145" fmla="*/ 2659326 h 2821080"/>
              <a:gd name="connsiteX146" fmla="*/ 989299 w 3441673"/>
              <a:gd name="connsiteY146" fmla="*/ 2638455 h 2821080"/>
              <a:gd name="connsiteX147" fmla="*/ 967384 w 3441673"/>
              <a:gd name="connsiteY147" fmla="*/ 2614453 h 2821080"/>
              <a:gd name="connsiteX148" fmla="*/ 947557 w 3441673"/>
              <a:gd name="connsiteY148" fmla="*/ 2589407 h 2821080"/>
              <a:gd name="connsiteX149" fmla="*/ 927729 w 3441673"/>
              <a:gd name="connsiteY149" fmla="*/ 2563317 h 2821080"/>
              <a:gd name="connsiteX150" fmla="*/ 907901 w 3441673"/>
              <a:gd name="connsiteY150" fmla="*/ 2537228 h 2821080"/>
              <a:gd name="connsiteX151" fmla="*/ 888073 w 3441673"/>
              <a:gd name="connsiteY151" fmla="*/ 2512183 h 2821080"/>
              <a:gd name="connsiteX152" fmla="*/ 867202 w 3441673"/>
              <a:gd name="connsiteY152" fmla="*/ 2488181 h 2821080"/>
              <a:gd name="connsiteX153" fmla="*/ 843200 w 3441673"/>
              <a:gd name="connsiteY153" fmla="*/ 2467308 h 2821080"/>
              <a:gd name="connsiteX154" fmla="*/ 820241 w 3441673"/>
              <a:gd name="connsiteY154" fmla="*/ 2448524 h 2821080"/>
              <a:gd name="connsiteX155" fmla="*/ 794152 w 3441673"/>
              <a:gd name="connsiteY155" fmla="*/ 2433915 h 2821080"/>
              <a:gd name="connsiteX156" fmla="*/ 765976 w 3441673"/>
              <a:gd name="connsiteY156" fmla="*/ 2421392 h 2821080"/>
              <a:gd name="connsiteX157" fmla="*/ 735713 w 3441673"/>
              <a:gd name="connsiteY157" fmla="*/ 2410956 h 2821080"/>
              <a:gd name="connsiteX158" fmla="*/ 704406 w 3441673"/>
              <a:gd name="connsiteY158" fmla="*/ 2401564 h 2821080"/>
              <a:gd name="connsiteX159" fmla="*/ 673099 w 3441673"/>
              <a:gd name="connsiteY159" fmla="*/ 2393215 h 2821080"/>
              <a:gd name="connsiteX160" fmla="*/ 640748 w 3441673"/>
              <a:gd name="connsiteY160" fmla="*/ 2384866 h 2821080"/>
              <a:gd name="connsiteX161" fmla="*/ 610486 w 3441673"/>
              <a:gd name="connsiteY161" fmla="*/ 2375474 h 2821080"/>
              <a:gd name="connsiteX162" fmla="*/ 580221 w 3441673"/>
              <a:gd name="connsiteY162" fmla="*/ 2365039 h 2821080"/>
              <a:gd name="connsiteX163" fmla="*/ 552047 w 3441673"/>
              <a:gd name="connsiteY163" fmla="*/ 2352515 h 2821080"/>
              <a:gd name="connsiteX164" fmla="*/ 527000 w 3441673"/>
              <a:gd name="connsiteY164" fmla="*/ 2336862 h 2821080"/>
              <a:gd name="connsiteX165" fmla="*/ 504041 w 3441673"/>
              <a:gd name="connsiteY165" fmla="*/ 2318077 h 2821080"/>
              <a:gd name="connsiteX166" fmla="*/ 485258 w 3441673"/>
              <a:gd name="connsiteY166" fmla="*/ 2295120 h 2821080"/>
              <a:gd name="connsiteX167" fmla="*/ 469605 w 3441673"/>
              <a:gd name="connsiteY167" fmla="*/ 2270073 h 2821080"/>
              <a:gd name="connsiteX168" fmla="*/ 457082 w 3441673"/>
              <a:gd name="connsiteY168" fmla="*/ 2241896 h 2821080"/>
              <a:gd name="connsiteX169" fmla="*/ 446647 w 3441673"/>
              <a:gd name="connsiteY169" fmla="*/ 2211633 h 2821080"/>
              <a:gd name="connsiteX170" fmla="*/ 437254 w 3441673"/>
              <a:gd name="connsiteY170" fmla="*/ 2181370 h 2821080"/>
              <a:gd name="connsiteX171" fmla="*/ 428905 w 3441673"/>
              <a:gd name="connsiteY171" fmla="*/ 2149019 h 2821080"/>
              <a:gd name="connsiteX172" fmla="*/ 420557 w 3441673"/>
              <a:gd name="connsiteY172" fmla="*/ 2117712 h 2821080"/>
              <a:gd name="connsiteX173" fmla="*/ 411164 w 3441673"/>
              <a:gd name="connsiteY173" fmla="*/ 2086404 h 2821080"/>
              <a:gd name="connsiteX174" fmla="*/ 400729 w 3441673"/>
              <a:gd name="connsiteY174" fmla="*/ 2056140 h 2821080"/>
              <a:gd name="connsiteX175" fmla="*/ 388206 w 3441673"/>
              <a:gd name="connsiteY175" fmla="*/ 2027963 h 2821080"/>
              <a:gd name="connsiteX176" fmla="*/ 373596 w 3441673"/>
              <a:gd name="connsiteY176" fmla="*/ 2001875 h 2821080"/>
              <a:gd name="connsiteX177" fmla="*/ 354813 w 3441673"/>
              <a:gd name="connsiteY177" fmla="*/ 1978916 h 2821080"/>
              <a:gd name="connsiteX178" fmla="*/ 333941 w 3441673"/>
              <a:gd name="connsiteY178" fmla="*/ 1954914 h 2821080"/>
              <a:gd name="connsiteX179" fmla="*/ 309939 w 3441673"/>
              <a:gd name="connsiteY179" fmla="*/ 1934042 h 2821080"/>
              <a:gd name="connsiteX180" fmla="*/ 283849 w 3441673"/>
              <a:gd name="connsiteY180" fmla="*/ 1914215 h 2821080"/>
              <a:gd name="connsiteX181" fmla="*/ 257761 w 3441673"/>
              <a:gd name="connsiteY181" fmla="*/ 1894387 h 2821080"/>
              <a:gd name="connsiteX182" fmla="*/ 231672 w 3441673"/>
              <a:gd name="connsiteY182" fmla="*/ 1874559 h 2821080"/>
              <a:gd name="connsiteX183" fmla="*/ 206626 w 3441673"/>
              <a:gd name="connsiteY183" fmla="*/ 1854730 h 2821080"/>
              <a:gd name="connsiteX184" fmla="*/ 182624 w 3441673"/>
              <a:gd name="connsiteY184" fmla="*/ 1832816 h 2821080"/>
              <a:gd name="connsiteX185" fmla="*/ 161753 w 3441673"/>
              <a:gd name="connsiteY185" fmla="*/ 1810902 h 2821080"/>
              <a:gd name="connsiteX186" fmla="*/ 144013 w 3441673"/>
              <a:gd name="connsiteY186" fmla="*/ 1785855 h 2821080"/>
              <a:gd name="connsiteX187" fmla="*/ 130447 w 3441673"/>
              <a:gd name="connsiteY187" fmla="*/ 1759766 h 2821080"/>
              <a:gd name="connsiteX188" fmla="*/ 121054 w 3441673"/>
              <a:gd name="connsiteY188" fmla="*/ 1728459 h 2821080"/>
              <a:gd name="connsiteX189" fmla="*/ 116880 w 3441673"/>
              <a:gd name="connsiteY189" fmla="*/ 1696108 h 2821080"/>
              <a:gd name="connsiteX190" fmla="*/ 115836 w 3441673"/>
              <a:gd name="connsiteY190" fmla="*/ 1662713 h 2821080"/>
              <a:gd name="connsiteX191" fmla="*/ 118967 w 3441673"/>
              <a:gd name="connsiteY191" fmla="*/ 1627232 h 2821080"/>
              <a:gd name="connsiteX192" fmla="*/ 123141 w 3441673"/>
              <a:gd name="connsiteY192" fmla="*/ 1591751 h 2821080"/>
              <a:gd name="connsiteX193" fmla="*/ 128359 w 3441673"/>
              <a:gd name="connsiteY193" fmla="*/ 1556269 h 2821080"/>
              <a:gd name="connsiteX194" fmla="*/ 132533 w 3441673"/>
              <a:gd name="connsiteY194" fmla="*/ 1520787 h 2821080"/>
              <a:gd name="connsiteX195" fmla="*/ 134621 w 3441673"/>
              <a:gd name="connsiteY195" fmla="*/ 1485306 h 2821080"/>
              <a:gd name="connsiteX196" fmla="*/ 134621 w 3441673"/>
              <a:gd name="connsiteY196" fmla="*/ 1450868 h 2821080"/>
              <a:gd name="connsiteX197" fmla="*/ 130447 w 3441673"/>
              <a:gd name="connsiteY197" fmla="*/ 1418518 h 2821080"/>
              <a:gd name="connsiteX198" fmla="*/ 122098 w 3441673"/>
              <a:gd name="connsiteY198" fmla="*/ 1386167 h 2821080"/>
              <a:gd name="connsiteX199" fmla="*/ 109575 w 3441673"/>
              <a:gd name="connsiteY199" fmla="*/ 1355902 h 2821080"/>
              <a:gd name="connsiteX200" fmla="*/ 93921 w 3441673"/>
              <a:gd name="connsiteY200" fmla="*/ 1324596 h 2821080"/>
              <a:gd name="connsiteX201" fmla="*/ 76180 w 3441673"/>
              <a:gd name="connsiteY201" fmla="*/ 1293289 h 2821080"/>
              <a:gd name="connsiteX202" fmla="*/ 57397 w 3441673"/>
              <a:gd name="connsiteY202" fmla="*/ 1261981 h 2821080"/>
              <a:gd name="connsiteX203" fmla="*/ 39656 w 3441673"/>
              <a:gd name="connsiteY203" fmla="*/ 1231717 h 2821080"/>
              <a:gd name="connsiteX204" fmla="*/ 24002 w 3441673"/>
              <a:gd name="connsiteY204" fmla="*/ 1199367 h 2821080"/>
              <a:gd name="connsiteX205" fmla="*/ 11480 w 3441673"/>
              <a:gd name="connsiteY205" fmla="*/ 1168059 h 2821080"/>
              <a:gd name="connsiteX206" fmla="*/ 3131 w 3441673"/>
              <a:gd name="connsiteY206" fmla="*/ 1135708 h 2821080"/>
              <a:gd name="connsiteX207" fmla="*/ 0 w 3441673"/>
              <a:gd name="connsiteY207" fmla="*/ 1102314 h 2821080"/>
              <a:gd name="connsiteX208" fmla="*/ 3131 w 3441673"/>
              <a:gd name="connsiteY208" fmla="*/ 1068920 h 2821080"/>
              <a:gd name="connsiteX209" fmla="*/ 11480 w 3441673"/>
              <a:gd name="connsiteY209" fmla="*/ 1036569 h 2821080"/>
              <a:gd name="connsiteX210" fmla="*/ 24002 w 3441673"/>
              <a:gd name="connsiteY210" fmla="*/ 1005262 h 2821080"/>
              <a:gd name="connsiteX211" fmla="*/ 39656 w 3441673"/>
              <a:gd name="connsiteY211" fmla="*/ 972911 h 2821080"/>
              <a:gd name="connsiteX212" fmla="*/ 57397 w 3441673"/>
              <a:gd name="connsiteY212" fmla="*/ 942647 h 2821080"/>
              <a:gd name="connsiteX213" fmla="*/ 76180 w 3441673"/>
              <a:gd name="connsiteY213" fmla="*/ 911340 h 2821080"/>
              <a:gd name="connsiteX214" fmla="*/ 93921 w 3441673"/>
              <a:gd name="connsiteY214" fmla="*/ 880033 h 2821080"/>
              <a:gd name="connsiteX215" fmla="*/ 109575 w 3441673"/>
              <a:gd name="connsiteY215" fmla="*/ 848726 h 2821080"/>
              <a:gd name="connsiteX216" fmla="*/ 122098 w 3441673"/>
              <a:gd name="connsiteY216" fmla="*/ 818462 h 2821080"/>
              <a:gd name="connsiteX217" fmla="*/ 130447 w 3441673"/>
              <a:gd name="connsiteY217" fmla="*/ 786111 h 2821080"/>
              <a:gd name="connsiteX218" fmla="*/ 134621 w 3441673"/>
              <a:gd name="connsiteY218" fmla="*/ 753761 h 2821080"/>
              <a:gd name="connsiteX219" fmla="*/ 134621 w 3441673"/>
              <a:gd name="connsiteY219" fmla="*/ 719323 h 2821080"/>
              <a:gd name="connsiteX220" fmla="*/ 132533 w 3441673"/>
              <a:gd name="connsiteY220" fmla="*/ 683841 h 2821080"/>
              <a:gd name="connsiteX221" fmla="*/ 128359 w 3441673"/>
              <a:gd name="connsiteY221" fmla="*/ 648360 h 2821080"/>
              <a:gd name="connsiteX222" fmla="*/ 123141 w 3441673"/>
              <a:gd name="connsiteY222" fmla="*/ 612878 h 2821080"/>
              <a:gd name="connsiteX223" fmla="*/ 118967 w 3441673"/>
              <a:gd name="connsiteY223" fmla="*/ 577396 h 2821080"/>
              <a:gd name="connsiteX224" fmla="*/ 115836 w 3441673"/>
              <a:gd name="connsiteY224" fmla="*/ 541915 h 2821080"/>
              <a:gd name="connsiteX225" fmla="*/ 116880 w 3441673"/>
              <a:gd name="connsiteY225" fmla="*/ 508521 h 2821080"/>
              <a:gd name="connsiteX226" fmla="*/ 121054 w 3441673"/>
              <a:gd name="connsiteY226" fmla="*/ 476170 h 2821080"/>
              <a:gd name="connsiteX227" fmla="*/ 130447 w 3441673"/>
              <a:gd name="connsiteY227" fmla="*/ 444862 h 2821080"/>
              <a:gd name="connsiteX228" fmla="*/ 144013 w 3441673"/>
              <a:gd name="connsiteY228" fmla="*/ 418773 h 2821080"/>
              <a:gd name="connsiteX229" fmla="*/ 161753 w 3441673"/>
              <a:gd name="connsiteY229" fmla="*/ 393728 h 2821080"/>
              <a:gd name="connsiteX230" fmla="*/ 182624 w 3441673"/>
              <a:gd name="connsiteY230" fmla="*/ 371812 h 2821080"/>
              <a:gd name="connsiteX231" fmla="*/ 206626 w 3441673"/>
              <a:gd name="connsiteY231" fmla="*/ 349898 h 2821080"/>
              <a:gd name="connsiteX232" fmla="*/ 231672 w 3441673"/>
              <a:gd name="connsiteY232" fmla="*/ 330069 h 2821080"/>
              <a:gd name="connsiteX233" fmla="*/ 257761 w 3441673"/>
              <a:gd name="connsiteY233" fmla="*/ 310241 h 2821080"/>
              <a:gd name="connsiteX234" fmla="*/ 283849 w 3441673"/>
              <a:gd name="connsiteY234" fmla="*/ 290414 h 2821080"/>
              <a:gd name="connsiteX235" fmla="*/ 309939 w 3441673"/>
              <a:gd name="connsiteY235" fmla="*/ 270586 h 2821080"/>
              <a:gd name="connsiteX236" fmla="*/ 333941 w 3441673"/>
              <a:gd name="connsiteY236" fmla="*/ 249715 h 2821080"/>
              <a:gd name="connsiteX237" fmla="*/ 354813 w 3441673"/>
              <a:gd name="connsiteY237" fmla="*/ 225713 h 2821080"/>
              <a:gd name="connsiteX238" fmla="*/ 373596 w 3441673"/>
              <a:gd name="connsiteY238" fmla="*/ 202754 h 2821080"/>
              <a:gd name="connsiteX239" fmla="*/ 388206 w 3441673"/>
              <a:gd name="connsiteY239" fmla="*/ 176665 h 2821080"/>
              <a:gd name="connsiteX240" fmla="*/ 400729 w 3441673"/>
              <a:gd name="connsiteY240" fmla="*/ 148488 h 2821080"/>
              <a:gd name="connsiteX241" fmla="*/ 411164 w 3441673"/>
              <a:gd name="connsiteY241" fmla="*/ 118224 h 2821080"/>
              <a:gd name="connsiteX242" fmla="*/ 420557 w 3441673"/>
              <a:gd name="connsiteY242" fmla="*/ 86916 h 2821080"/>
              <a:gd name="connsiteX243" fmla="*/ 428905 w 3441673"/>
              <a:gd name="connsiteY243" fmla="*/ 55609 h 2821080"/>
              <a:gd name="connsiteX244" fmla="*/ 437254 w 3441673"/>
              <a:gd name="connsiteY244" fmla="*/ 23258 h 28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3441673" h="2821080">
                <a:moveTo>
                  <a:pt x="444473" y="0"/>
                </a:moveTo>
                <a:lnTo>
                  <a:pt x="2997201" y="0"/>
                </a:lnTo>
                <a:lnTo>
                  <a:pt x="3004419" y="23258"/>
                </a:lnTo>
                <a:lnTo>
                  <a:pt x="3012768" y="55609"/>
                </a:lnTo>
                <a:lnTo>
                  <a:pt x="3021117" y="86916"/>
                </a:lnTo>
                <a:lnTo>
                  <a:pt x="3030509" y="118224"/>
                </a:lnTo>
                <a:lnTo>
                  <a:pt x="3040944" y="148488"/>
                </a:lnTo>
                <a:lnTo>
                  <a:pt x="3053466" y="176665"/>
                </a:lnTo>
                <a:lnTo>
                  <a:pt x="3068077" y="202754"/>
                </a:lnTo>
                <a:lnTo>
                  <a:pt x="3086862" y="225713"/>
                </a:lnTo>
                <a:lnTo>
                  <a:pt x="3107732" y="249715"/>
                </a:lnTo>
                <a:lnTo>
                  <a:pt x="3131734" y="270586"/>
                </a:lnTo>
                <a:lnTo>
                  <a:pt x="3156781" y="290414"/>
                </a:lnTo>
                <a:lnTo>
                  <a:pt x="3183913" y="310241"/>
                </a:lnTo>
                <a:lnTo>
                  <a:pt x="3210001" y="330069"/>
                </a:lnTo>
                <a:lnTo>
                  <a:pt x="3235048" y="349898"/>
                </a:lnTo>
                <a:lnTo>
                  <a:pt x="3259049" y="371812"/>
                </a:lnTo>
                <a:lnTo>
                  <a:pt x="3279921" y="393728"/>
                </a:lnTo>
                <a:lnTo>
                  <a:pt x="3297661" y="418773"/>
                </a:lnTo>
                <a:lnTo>
                  <a:pt x="3311228" y="444862"/>
                </a:lnTo>
                <a:lnTo>
                  <a:pt x="3320620" y="476170"/>
                </a:lnTo>
                <a:lnTo>
                  <a:pt x="3324793" y="508521"/>
                </a:lnTo>
                <a:lnTo>
                  <a:pt x="3325838" y="541915"/>
                </a:lnTo>
                <a:lnTo>
                  <a:pt x="3322707" y="577396"/>
                </a:lnTo>
                <a:lnTo>
                  <a:pt x="3318532" y="612878"/>
                </a:lnTo>
                <a:lnTo>
                  <a:pt x="3313315" y="648360"/>
                </a:lnTo>
                <a:lnTo>
                  <a:pt x="3309140" y="683841"/>
                </a:lnTo>
                <a:lnTo>
                  <a:pt x="3307054" y="719323"/>
                </a:lnTo>
                <a:lnTo>
                  <a:pt x="3307054" y="753761"/>
                </a:lnTo>
                <a:lnTo>
                  <a:pt x="3311228" y="786111"/>
                </a:lnTo>
                <a:lnTo>
                  <a:pt x="3319576" y="818462"/>
                </a:lnTo>
                <a:lnTo>
                  <a:pt x="3332099" y="848726"/>
                </a:lnTo>
                <a:lnTo>
                  <a:pt x="3348796" y="880033"/>
                </a:lnTo>
                <a:lnTo>
                  <a:pt x="3365493" y="911340"/>
                </a:lnTo>
                <a:lnTo>
                  <a:pt x="3384277" y="942647"/>
                </a:lnTo>
                <a:lnTo>
                  <a:pt x="3402017" y="972911"/>
                </a:lnTo>
                <a:lnTo>
                  <a:pt x="3417671" y="1005262"/>
                </a:lnTo>
                <a:lnTo>
                  <a:pt x="3430193" y="1036569"/>
                </a:lnTo>
                <a:lnTo>
                  <a:pt x="3438542" y="1068920"/>
                </a:lnTo>
                <a:lnTo>
                  <a:pt x="3441673" y="1102314"/>
                </a:lnTo>
                <a:lnTo>
                  <a:pt x="3438542" y="1135708"/>
                </a:lnTo>
                <a:lnTo>
                  <a:pt x="3430193" y="1168059"/>
                </a:lnTo>
                <a:lnTo>
                  <a:pt x="3417671" y="1199367"/>
                </a:lnTo>
                <a:lnTo>
                  <a:pt x="3402017" y="1231717"/>
                </a:lnTo>
                <a:lnTo>
                  <a:pt x="3384277" y="1261981"/>
                </a:lnTo>
                <a:lnTo>
                  <a:pt x="3365493" y="1293289"/>
                </a:lnTo>
                <a:lnTo>
                  <a:pt x="3348796" y="1324596"/>
                </a:lnTo>
                <a:lnTo>
                  <a:pt x="3332099" y="1355902"/>
                </a:lnTo>
                <a:lnTo>
                  <a:pt x="3319576" y="1386167"/>
                </a:lnTo>
                <a:lnTo>
                  <a:pt x="3311228" y="1418518"/>
                </a:lnTo>
                <a:lnTo>
                  <a:pt x="3307054" y="1450868"/>
                </a:lnTo>
                <a:lnTo>
                  <a:pt x="3307054" y="1485306"/>
                </a:lnTo>
                <a:lnTo>
                  <a:pt x="3309140" y="1520787"/>
                </a:lnTo>
                <a:lnTo>
                  <a:pt x="3313315" y="1556269"/>
                </a:lnTo>
                <a:lnTo>
                  <a:pt x="3318532" y="1591751"/>
                </a:lnTo>
                <a:lnTo>
                  <a:pt x="3322707" y="1627232"/>
                </a:lnTo>
                <a:lnTo>
                  <a:pt x="3325838" y="1662713"/>
                </a:lnTo>
                <a:lnTo>
                  <a:pt x="3324793" y="1696108"/>
                </a:lnTo>
                <a:lnTo>
                  <a:pt x="3320620" y="1728459"/>
                </a:lnTo>
                <a:lnTo>
                  <a:pt x="3311228" y="1759766"/>
                </a:lnTo>
                <a:lnTo>
                  <a:pt x="3297661" y="1785855"/>
                </a:lnTo>
                <a:lnTo>
                  <a:pt x="3279921" y="1810902"/>
                </a:lnTo>
                <a:lnTo>
                  <a:pt x="3259049" y="1832816"/>
                </a:lnTo>
                <a:lnTo>
                  <a:pt x="3235048" y="1854730"/>
                </a:lnTo>
                <a:lnTo>
                  <a:pt x="3210001" y="1874559"/>
                </a:lnTo>
                <a:lnTo>
                  <a:pt x="3183913" y="1894387"/>
                </a:lnTo>
                <a:lnTo>
                  <a:pt x="3156781" y="1914215"/>
                </a:lnTo>
                <a:lnTo>
                  <a:pt x="3131734" y="1934042"/>
                </a:lnTo>
                <a:lnTo>
                  <a:pt x="3107732" y="1954914"/>
                </a:lnTo>
                <a:lnTo>
                  <a:pt x="3086862" y="1978916"/>
                </a:lnTo>
                <a:lnTo>
                  <a:pt x="3068077" y="2001875"/>
                </a:lnTo>
                <a:lnTo>
                  <a:pt x="3053466" y="2027963"/>
                </a:lnTo>
                <a:lnTo>
                  <a:pt x="3040944" y="2056140"/>
                </a:lnTo>
                <a:lnTo>
                  <a:pt x="3030509" y="2086404"/>
                </a:lnTo>
                <a:lnTo>
                  <a:pt x="3021117" y="2117712"/>
                </a:lnTo>
                <a:lnTo>
                  <a:pt x="3012768" y="2149019"/>
                </a:lnTo>
                <a:lnTo>
                  <a:pt x="3004419" y="2181370"/>
                </a:lnTo>
                <a:lnTo>
                  <a:pt x="2995027" y="2211633"/>
                </a:lnTo>
                <a:lnTo>
                  <a:pt x="2984592" y="2241896"/>
                </a:lnTo>
                <a:lnTo>
                  <a:pt x="2972070" y="2270073"/>
                </a:lnTo>
                <a:lnTo>
                  <a:pt x="2956415" y="2295120"/>
                </a:lnTo>
                <a:lnTo>
                  <a:pt x="2937632" y="2318077"/>
                </a:lnTo>
                <a:lnTo>
                  <a:pt x="2914674" y="2336862"/>
                </a:lnTo>
                <a:lnTo>
                  <a:pt x="2889627" y="2352515"/>
                </a:lnTo>
                <a:lnTo>
                  <a:pt x="2861451" y="2365039"/>
                </a:lnTo>
                <a:lnTo>
                  <a:pt x="2831188" y="2375474"/>
                </a:lnTo>
                <a:lnTo>
                  <a:pt x="2800925" y="2384866"/>
                </a:lnTo>
                <a:lnTo>
                  <a:pt x="2768574" y="2393215"/>
                </a:lnTo>
                <a:lnTo>
                  <a:pt x="2737267" y="2401564"/>
                </a:lnTo>
                <a:lnTo>
                  <a:pt x="2705960" y="2410956"/>
                </a:lnTo>
                <a:lnTo>
                  <a:pt x="2675697" y="2421392"/>
                </a:lnTo>
                <a:lnTo>
                  <a:pt x="2647521" y="2433915"/>
                </a:lnTo>
                <a:lnTo>
                  <a:pt x="2621432" y="2448524"/>
                </a:lnTo>
                <a:lnTo>
                  <a:pt x="2598474" y="2467308"/>
                </a:lnTo>
                <a:lnTo>
                  <a:pt x="2574472" y="2488181"/>
                </a:lnTo>
                <a:lnTo>
                  <a:pt x="2553600" y="2512183"/>
                </a:lnTo>
                <a:lnTo>
                  <a:pt x="2533772" y="2537228"/>
                </a:lnTo>
                <a:lnTo>
                  <a:pt x="2513945" y="2563317"/>
                </a:lnTo>
                <a:lnTo>
                  <a:pt x="2494117" y="2589407"/>
                </a:lnTo>
                <a:lnTo>
                  <a:pt x="2474290" y="2614453"/>
                </a:lnTo>
                <a:lnTo>
                  <a:pt x="2452374" y="2638455"/>
                </a:lnTo>
                <a:lnTo>
                  <a:pt x="2430459" y="2659326"/>
                </a:lnTo>
                <a:lnTo>
                  <a:pt x="2405415" y="2677067"/>
                </a:lnTo>
                <a:lnTo>
                  <a:pt x="2379325" y="2690634"/>
                </a:lnTo>
                <a:lnTo>
                  <a:pt x="2348018" y="2700026"/>
                </a:lnTo>
                <a:lnTo>
                  <a:pt x="2315667" y="2704200"/>
                </a:lnTo>
                <a:lnTo>
                  <a:pt x="2282274" y="2705244"/>
                </a:lnTo>
                <a:lnTo>
                  <a:pt x="2246792" y="2702113"/>
                </a:lnTo>
                <a:lnTo>
                  <a:pt x="2211312" y="2697939"/>
                </a:lnTo>
                <a:lnTo>
                  <a:pt x="2175830" y="2692721"/>
                </a:lnTo>
                <a:lnTo>
                  <a:pt x="2140349" y="2688547"/>
                </a:lnTo>
                <a:lnTo>
                  <a:pt x="2104867" y="2686459"/>
                </a:lnTo>
                <a:lnTo>
                  <a:pt x="2070430" y="2686459"/>
                </a:lnTo>
                <a:lnTo>
                  <a:pt x="2038080" y="2690634"/>
                </a:lnTo>
                <a:lnTo>
                  <a:pt x="2004686" y="2698983"/>
                </a:lnTo>
                <a:lnTo>
                  <a:pt x="1974422" y="2711505"/>
                </a:lnTo>
                <a:lnTo>
                  <a:pt x="1943116" y="2728202"/>
                </a:lnTo>
                <a:lnTo>
                  <a:pt x="1911810" y="2744900"/>
                </a:lnTo>
                <a:lnTo>
                  <a:pt x="1880502" y="2763684"/>
                </a:lnTo>
                <a:lnTo>
                  <a:pt x="1850239" y="2781425"/>
                </a:lnTo>
                <a:lnTo>
                  <a:pt x="1817888" y="2797078"/>
                </a:lnTo>
                <a:lnTo>
                  <a:pt x="1786581" y="2809601"/>
                </a:lnTo>
                <a:lnTo>
                  <a:pt x="1754230" y="2817950"/>
                </a:lnTo>
                <a:lnTo>
                  <a:pt x="1720837" y="2821080"/>
                </a:lnTo>
                <a:lnTo>
                  <a:pt x="1687443" y="2817950"/>
                </a:lnTo>
                <a:lnTo>
                  <a:pt x="1655092" y="2809601"/>
                </a:lnTo>
                <a:lnTo>
                  <a:pt x="1623786" y="2797078"/>
                </a:lnTo>
                <a:lnTo>
                  <a:pt x="1591435" y="2781425"/>
                </a:lnTo>
                <a:lnTo>
                  <a:pt x="1561171" y="2763684"/>
                </a:lnTo>
                <a:lnTo>
                  <a:pt x="1529865" y="2744900"/>
                </a:lnTo>
                <a:lnTo>
                  <a:pt x="1498558" y="2728202"/>
                </a:lnTo>
                <a:lnTo>
                  <a:pt x="1467251" y="2711505"/>
                </a:lnTo>
                <a:lnTo>
                  <a:pt x="1435945" y="2698983"/>
                </a:lnTo>
                <a:lnTo>
                  <a:pt x="1403594" y="2690634"/>
                </a:lnTo>
                <a:lnTo>
                  <a:pt x="1371243" y="2686459"/>
                </a:lnTo>
                <a:lnTo>
                  <a:pt x="1336805" y="2686459"/>
                </a:lnTo>
                <a:lnTo>
                  <a:pt x="1301324" y="2688547"/>
                </a:lnTo>
                <a:lnTo>
                  <a:pt x="1265844" y="2692721"/>
                </a:lnTo>
                <a:lnTo>
                  <a:pt x="1230362" y="2697939"/>
                </a:lnTo>
                <a:lnTo>
                  <a:pt x="1194880" y="2702113"/>
                </a:lnTo>
                <a:lnTo>
                  <a:pt x="1159400" y="2705244"/>
                </a:lnTo>
                <a:lnTo>
                  <a:pt x="1126006" y="2704200"/>
                </a:lnTo>
                <a:lnTo>
                  <a:pt x="1093656" y="2700026"/>
                </a:lnTo>
                <a:lnTo>
                  <a:pt x="1062348" y="2690634"/>
                </a:lnTo>
                <a:lnTo>
                  <a:pt x="1036260" y="2677067"/>
                </a:lnTo>
                <a:lnTo>
                  <a:pt x="1011213" y="2659326"/>
                </a:lnTo>
                <a:lnTo>
                  <a:pt x="989299" y="2638455"/>
                </a:lnTo>
                <a:lnTo>
                  <a:pt x="967384" y="2614453"/>
                </a:lnTo>
                <a:lnTo>
                  <a:pt x="947557" y="2589407"/>
                </a:lnTo>
                <a:lnTo>
                  <a:pt x="927729" y="2563317"/>
                </a:lnTo>
                <a:lnTo>
                  <a:pt x="907901" y="2537228"/>
                </a:lnTo>
                <a:lnTo>
                  <a:pt x="888073" y="2512183"/>
                </a:lnTo>
                <a:lnTo>
                  <a:pt x="867202" y="2488181"/>
                </a:lnTo>
                <a:lnTo>
                  <a:pt x="843200" y="2467308"/>
                </a:lnTo>
                <a:lnTo>
                  <a:pt x="820241" y="2448524"/>
                </a:lnTo>
                <a:lnTo>
                  <a:pt x="794152" y="2433915"/>
                </a:lnTo>
                <a:lnTo>
                  <a:pt x="765976" y="2421392"/>
                </a:lnTo>
                <a:lnTo>
                  <a:pt x="735713" y="2410956"/>
                </a:lnTo>
                <a:lnTo>
                  <a:pt x="704406" y="2401564"/>
                </a:lnTo>
                <a:lnTo>
                  <a:pt x="673099" y="2393215"/>
                </a:lnTo>
                <a:lnTo>
                  <a:pt x="640748" y="2384866"/>
                </a:lnTo>
                <a:lnTo>
                  <a:pt x="610486" y="2375474"/>
                </a:lnTo>
                <a:lnTo>
                  <a:pt x="580221" y="2365039"/>
                </a:lnTo>
                <a:lnTo>
                  <a:pt x="552047" y="2352515"/>
                </a:lnTo>
                <a:lnTo>
                  <a:pt x="527000" y="2336862"/>
                </a:lnTo>
                <a:lnTo>
                  <a:pt x="504041" y="2318077"/>
                </a:lnTo>
                <a:lnTo>
                  <a:pt x="485258" y="2295120"/>
                </a:lnTo>
                <a:lnTo>
                  <a:pt x="469605" y="2270073"/>
                </a:lnTo>
                <a:lnTo>
                  <a:pt x="457082" y="2241896"/>
                </a:lnTo>
                <a:lnTo>
                  <a:pt x="446647" y="2211633"/>
                </a:lnTo>
                <a:lnTo>
                  <a:pt x="437254" y="2181370"/>
                </a:lnTo>
                <a:lnTo>
                  <a:pt x="428905" y="2149019"/>
                </a:lnTo>
                <a:lnTo>
                  <a:pt x="420557" y="2117712"/>
                </a:lnTo>
                <a:lnTo>
                  <a:pt x="411164" y="2086404"/>
                </a:lnTo>
                <a:lnTo>
                  <a:pt x="400729" y="2056140"/>
                </a:lnTo>
                <a:lnTo>
                  <a:pt x="388206" y="2027963"/>
                </a:lnTo>
                <a:lnTo>
                  <a:pt x="373596" y="2001875"/>
                </a:lnTo>
                <a:lnTo>
                  <a:pt x="354813" y="1978916"/>
                </a:lnTo>
                <a:lnTo>
                  <a:pt x="333941" y="1954914"/>
                </a:lnTo>
                <a:lnTo>
                  <a:pt x="309939" y="1934042"/>
                </a:lnTo>
                <a:lnTo>
                  <a:pt x="283849" y="1914215"/>
                </a:lnTo>
                <a:lnTo>
                  <a:pt x="257761" y="1894387"/>
                </a:lnTo>
                <a:lnTo>
                  <a:pt x="231672" y="1874559"/>
                </a:lnTo>
                <a:lnTo>
                  <a:pt x="206626" y="1854730"/>
                </a:lnTo>
                <a:lnTo>
                  <a:pt x="182624" y="1832816"/>
                </a:lnTo>
                <a:lnTo>
                  <a:pt x="161753" y="1810902"/>
                </a:lnTo>
                <a:lnTo>
                  <a:pt x="144013" y="1785855"/>
                </a:lnTo>
                <a:lnTo>
                  <a:pt x="130447" y="1759766"/>
                </a:lnTo>
                <a:lnTo>
                  <a:pt x="121054" y="1728459"/>
                </a:lnTo>
                <a:lnTo>
                  <a:pt x="116880" y="1696108"/>
                </a:lnTo>
                <a:lnTo>
                  <a:pt x="115836" y="1662713"/>
                </a:lnTo>
                <a:lnTo>
                  <a:pt x="118967" y="1627232"/>
                </a:lnTo>
                <a:lnTo>
                  <a:pt x="123141" y="1591751"/>
                </a:lnTo>
                <a:lnTo>
                  <a:pt x="128359" y="1556269"/>
                </a:lnTo>
                <a:lnTo>
                  <a:pt x="132533" y="1520787"/>
                </a:lnTo>
                <a:lnTo>
                  <a:pt x="134621" y="1485306"/>
                </a:lnTo>
                <a:lnTo>
                  <a:pt x="134621" y="1450868"/>
                </a:lnTo>
                <a:lnTo>
                  <a:pt x="130447" y="1418518"/>
                </a:lnTo>
                <a:lnTo>
                  <a:pt x="122098" y="1386167"/>
                </a:lnTo>
                <a:lnTo>
                  <a:pt x="109575" y="1355902"/>
                </a:lnTo>
                <a:lnTo>
                  <a:pt x="93921" y="1324596"/>
                </a:lnTo>
                <a:lnTo>
                  <a:pt x="76180" y="1293289"/>
                </a:lnTo>
                <a:lnTo>
                  <a:pt x="57397" y="1261981"/>
                </a:lnTo>
                <a:lnTo>
                  <a:pt x="39656" y="1231717"/>
                </a:lnTo>
                <a:lnTo>
                  <a:pt x="24002" y="1199367"/>
                </a:lnTo>
                <a:lnTo>
                  <a:pt x="11480" y="1168059"/>
                </a:lnTo>
                <a:lnTo>
                  <a:pt x="3131" y="1135708"/>
                </a:lnTo>
                <a:lnTo>
                  <a:pt x="0" y="1102314"/>
                </a:lnTo>
                <a:lnTo>
                  <a:pt x="3131" y="1068920"/>
                </a:lnTo>
                <a:lnTo>
                  <a:pt x="11480" y="1036569"/>
                </a:lnTo>
                <a:lnTo>
                  <a:pt x="24002" y="1005262"/>
                </a:lnTo>
                <a:lnTo>
                  <a:pt x="39656" y="972911"/>
                </a:lnTo>
                <a:lnTo>
                  <a:pt x="57397" y="942647"/>
                </a:lnTo>
                <a:lnTo>
                  <a:pt x="76180" y="911340"/>
                </a:lnTo>
                <a:lnTo>
                  <a:pt x="93921" y="880033"/>
                </a:lnTo>
                <a:lnTo>
                  <a:pt x="109575" y="848726"/>
                </a:lnTo>
                <a:lnTo>
                  <a:pt x="122098" y="818462"/>
                </a:lnTo>
                <a:lnTo>
                  <a:pt x="130447" y="786111"/>
                </a:lnTo>
                <a:lnTo>
                  <a:pt x="134621" y="753761"/>
                </a:lnTo>
                <a:lnTo>
                  <a:pt x="134621" y="719323"/>
                </a:lnTo>
                <a:lnTo>
                  <a:pt x="132533" y="683841"/>
                </a:lnTo>
                <a:lnTo>
                  <a:pt x="128359" y="648360"/>
                </a:lnTo>
                <a:lnTo>
                  <a:pt x="123141" y="612878"/>
                </a:lnTo>
                <a:lnTo>
                  <a:pt x="118967" y="577396"/>
                </a:lnTo>
                <a:lnTo>
                  <a:pt x="115836" y="541915"/>
                </a:lnTo>
                <a:lnTo>
                  <a:pt x="116880" y="508521"/>
                </a:lnTo>
                <a:lnTo>
                  <a:pt x="121054" y="476170"/>
                </a:lnTo>
                <a:lnTo>
                  <a:pt x="130447" y="444862"/>
                </a:lnTo>
                <a:lnTo>
                  <a:pt x="144013" y="418773"/>
                </a:lnTo>
                <a:lnTo>
                  <a:pt x="161753" y="393728"/>
                </a:lnTo>
                <a:lnTo>
                  <a:pt x="182624" y="371812"/>
                </a:lnTo>
                <a:lnTo>
                  <a:pt x="206626" y="349898"/>
                </a:lnTo>
                <a:lnTo>
                  <a:pt x="231672" y="330069"/>
                </a:lnTo>
                <a:lnTo>
                  <a:pt x="257761" y="310241"/>
                </a:lnTo>
                <a:lnTo>
                  <a:pt x="283849" y="290414"/>
                </a:lnTo>
                <a:lnTo>
                  <a:pt x="309939" y="270586"/>
                </a:lnTo>
                <a:lnTo>
                  <a:pt x="333941" y="249715"/>
                </a:lnTo>
                <a:lnTo>
                  <a:pt x="354813" y="225713"/>
                </a:lnTo>
                <a:lnTo>
                  <a:pt x="373596" y="202754"/>
                </a:lnTo>
                <a:lnTo>
                  <a:pt x="388206" y="176665"/>
                </a:lnTo>
                <a:lnTo>
                  <a:pt x="400729" y="148488"/>
                </a:lnTo>
                <a:lnTo>
                  <a:pt x="411164" y="118224"/>
                </a:lnTo>
                <a:lnTo>
                  <a:pt x="420557" y="86916"/>
                </a:lnTo>
                <a:lnTo>
                  <a:pt x="428905" y="55609"/>
                </a:lnTo>
                <a:lnTo>
                  <a:pt x="437254" y="23258"/>
                </a:lnTo>
                <a:close/>
              </a:path>
            </a:pathLst>
          </a:custGeom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9F5A08E-86B5-4945-8BA9-AFC5CF695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2762" y="1"/>
            <a:ext cx="3899238" cy="4440737"/>
          </a:xfrm>
          <a:custGeom>
            <a:avLst/>
            <a:gdLst>
              <a:gd name="connsiteX0" fmla="*/ 721595 w 3899238"/>
              <a:gd name="connsiteY0" fmla="*/ 0 h 4440737"/>
              <a:gd name="connsiteX1" fmla="*/ 3899238 w 3899238"/>
              <a:gd name="connsiteY1" fmla="*/ 0 h 4440737"/>
              <a:gd name="connsiteX2" fmla="*/ 3899238 w 3899238"/>
              <a:gd name="connsiteY2" fmla="*/ 4005810 h 4440737"/>
              <a:gd name="connsiteX3" fmla="*/ 3870282 w 3899238"/>
              <a:gd name="connsiteY3" fmla="*/ 4043909 h 4440737"/>
              <a:gd name="connsiteX4" fmla="*/ 3839757 w 3899238"/>
              <a:gd name="connsiteY4" fmla="*/ 4084075 h 4440737"/>
              <a:gd name="connsiteX5" fmla="*/ 3809232 w 3899238"/>
              <a:gd name="connsiteY5" fmla="*/ 4122633 h 4440737"/>
              <a:gd name="connsiteX6" fmla="*/ 3775493 w 3899238"/>
              <a:gd name="connsiteY6" fmla="*/ 4159584 h 4440737"/>
              <a:gd name="connsiteX7" fmla="*/ 3741754 w 3899238"/>
              <a:gd name="connsiteY7" fmla="*/ 4191715 h 4440737"/>
              <a:gd name="connsiteX8" fmla="*/ 3703197 w 3899238"/>
              <a:gd name="connsiteY8" fmla="*/ 4219028 h 4440737"/>
              <a:gd name="connsiteX9" fmla="*/ 3663032 w 3899238"/>
              <a:gd name="connsiteY9" fmla="*/ 4239914 h 4440737"/>
              <a:gd name="connsiteX10" fmla="*/ 3614833 w 3899238"/>
              <a:gd name="connsiteY10" fmla="*/ 4254374 h 4440737"/>
              <a:gd name="connsiteX11" fmla="*/ 3565028 w 3899238"/>
              <a:gd name="connsiteY11" fmla="*/ 4260800 h 4440737"/>
              <a:gd name="connsiteX12" fmla="*/ 3513619 w 3899238"/>
              <a:gd name="connsiteY12" fmla="*/ 4262406 h 4440737"/>
              <a:gd name="connsiteX13" fmla="*/ 3458994 w 3899238"/>
              <a:gd name="connsiteY13" fmla="*/ 4257586 h 4440737"/>
              <a:gd name="connsiteX14" fmla="*/ 3404370 w 3899238"/>
              <a:gd name="connsiteY14" fmla="*/ 4251161 h 4440737"/>
              <a:gd name="connsiteX15" fmla="*/ 3349745 w 3899238"/>
              <a:gd name="connsiteY15" fmla="*/ 4243126 h 4440737"/>
              <a:gd name="connsiteX16" fmla="*/ 3295122 w 3899238"/>
              <a:gd name="connsiteY16" fmla="*/ 4236702 h 4440737"/>
              <a:gd name="connsiteX17" fmla="*/ 3240496 w 3899238"/>
              <a:gd name="connsiteY17" fmla="*/ 4233488 h 4440737"/>
              <a:gd name="connsiteX18" fmla="*/ 3187479 w 3899238"/>
              <a:gd name="connsiteY18" fmla="*/ 4233488 h 4440737"/>
              <a:gd name="connsiteX19" fmla="*/ 3137676 w 3899238"/>
              <a:gd name="connsiteY19" fmla="*/ 4239914 h 4440737"/>
              <a:gd name="connsiteX20" fmla="*/ 3086265 w 3899238"/>
              <a:gd name="connsiteY20" fmla="*/ 4252768 h 4440737"/>
              <a:gd name="connsiteX21" fmla="*/ 3039673 w 3899238"/>
              <a:gd name="connsiteY21" fmla="*/ 4272045 h 4440737"/>
              <a:gd name="connsiteX22" fmla="*/ 2991476 w 3899238"/>
              <a:gd name="connsiteY22" fmla="*/ 4297752 h 4440737"/>
              <a:gd name="connsiteX23" fmla="*/ 2943279 w 3899238"/>
              <a:gd name="connsiteY23" fmla="*/ 4323458 h 4440737"/>
              <a:gd name="connsiteX24" fmla="*/ 2895080 w 3899238"/>
              <a:gd name="connsiteY24" fmla="*/ 4352375 h 4440737"/>
              <a:gd name="connsiteX25" fmla="*/ 2848488 w 3899238"/>
              <a:gd name="connsiteY25" fmla="*/ 4379687 h 4440737"/>
              <a:gd name="connsiteX26" fmla="*/ 2798686 w 3899238"/>
              <a:gd name="connsiteY26" fmla="*/ 4403786 h 4440737"/>
              <a:gd name="connsiteX27" fmla="*/ 2750487 w 3899238"/>
              <a:gd name="connsiteY27" fmla="*/ 4423066 h 4440737"/>
              <a:gd name="connsiteX28" fmla="*/ 2700682 w 3899238"/>
              <a:gd name="connsiteY28" fmla="*/ 4435919 h 4440737"/>
              <a:gd name="connsiteX29" fmla="*/ 2649272 w 3899238"/>
              <a:gd name="connsiteY29" fmla="*/ 4440737 h 4440737"/>
              <a:gd name="connsiteX30" fmla="*/ 2597861 w 3899238"/>
              <a:gd name="connsiteY30" fmla="*/ 4435919 h 4440737"/>
              <a:gd name="connsiteX31" fmla="*/ 2548056 w 3899238"/>
              <a:gd name="connsiteY31" fmla="*/ 4423066 h 4440737"/>
              <a:gd name="connsiteX32" fmla="*/ 2499860 w 3899238"/>
              <a:gd name="connsiteY32" fmla="*/ 4403786 h 4440737"/>
              <a:gd name="connsiteX33" fmla="*/ 2450055 w 3899238"/>
              <a:gd name="connsiteY33" fmla="*/ 4379687 h 4440737"/>
              <a:gd name="connsiteX34" fmla="*/ 2403463 w 3899238"/>
              <a:gd name="connsiteY34" fmla="*/ 4352375 h 4440737"/>
              <a:gd name="connsiteX35" fmla="*/ 2355266 w 3899238"/>
              <a:gd name="connsiteY35" fmla="*/ 4323458 h 4440737"/>
              <a:gd name="connsiteX36" fmla="*/ 2307067 w 3899238"/>
              <a:gd name="connsiteY36" fmla="*/ 4297752 h 4440737"/>
              <a:gd name="connsiteX37" fmla="*/ 2258871 w 3899238"/>
              <a:gd name="connsiteY37" fmla="*/ 4272045 h 4440737"/>
              <a:gd name="connsiteX38" fmla="*/ 2210674 w 3899238"/>
              <a:gd name="connsiteY38" fmla="*/ 4252768 h 4440737"/>
              <a:gd name="connsiteX39" fmla="*/ 2160869 w 3899238"/>
              <a:gd name="connsiteY39" fmla="*/ 4239914 h 4440737"/>
              <a:gd name="connsiteX40" fmla="*/ 2111064 w 3899238"/>
              <a:gd name="connsiteY40" fmla="*/ 4233488 h 4440737"/>
              <a:gd name="connsiteX41" fmla="*/ 2058045 w 3899238"/>
              <a:gd name="connsiteY41" fmla="*/ 4233488 h 4440737"/>
              <a:gd name="connsiteX42" fmla="*/ 2003421 w 3899238"/>
              <a:gd name="connsiteY42" fmla="*/ 4236702 h 4440737"/>
              <a:gd name="connsiteX43" fmla="*/ 1948798 w 3899238"/>
              <a:gd name="connsiteY43" fmla="*/ 4243126 h 4440737"/>
              <a:gd name="connsiteX44" fmla="*/ 1894173 w 3899238"/>
              <a:gd name="connsiteY44" fmla="*/ 4251161 h 4440737"/>
              <a:gd name="connsiteX45" fmla="*/ 1839548 w 3899238"/>
              <a:gd name="connsiteY45" fmla="*/ 4257586 h 4440737"/>
              <a:gd name="connsiteX46" fmla="*/ 1784924 w 3899238"/>
              <a:gd name="connsiteY46" fmla="*/ 4262406 h 4440737"/>
              <a:gd name="connsiteX47" fmla="*/ 1733515 w 3899238"/>
              <a:gd name="connsiteY47" fmla="*/ 4260800 h 4440737"/>
              <a:gd name="connsiteX48" fmla="*/ 1683711 w 3899238"/>
              <a:gd name="connsiteY48" fmla="*/ 4254374 h 4440737"/>
              <a:gd name="connsiteX49" fmla="*/ 1635512 w 3899238"/>
              <a:gd name="connsiteY49" fmla="*/ 4239914 h 4440737"/>
              <a:gd name="connsiteX50" fmla="*/ 1595348 w 3899238"/>
              <a:gd name="connsiteY50" fmla="*/ 4219028 h 4440737"/>
              <a:gd name="connsiteX51" fmla="*/ 1556788 w 3899238"/>
              <a:gd name="connsiteY51" fmla="*/ 4191715 h 4440737"/>
              <a:gd name="connsiteX52" fmla="*/ 1523051 w 3899238"/>
              <a:gd name="connsiteY52" fmla="*/ 4159584 h 4440737"/>
              <a:gd name="connsiteX53" fmla="*/ 1489311 w 3899238"/>
              <a:gd name="connsiteY53" fmla="*/ 4122633 h 4440737"/>
              <a:gd name="connsiteX54" fmla="*/ 1458786 w 3899238"/>
              <a:gd name="connsiteY54" fmla="*/ 4084075 h 4440737"/>
              <a:gd name="connsiteX55" fmla="*/ 1428262 w 3899238"/>
              <a:gd name="connsiteY55" fmla="*/ 4043909 h 4440737"/>
              <a:gd name="connsiteX56" fmla="*/ 1397736 w 3899238"/>
              <a:gd name="connsiteY56" fmla="*/ 4003746 h 4440737"/>
              <a:gd name="connsiteX57" fmla="*/ 1367212 w 3899238"/>
              <a:gd name="connsiteY57" fmla="*/ 3965188 h 4440737"/>
              <a:gd name="connsiteX58" fmla="*/ 1335079 w 3899238"/>
              <a:gd name="connsiteY58" fmla="*/ 3928236 h 4440737"/>
              <a:gd name="connsiteX59" fmla="*/ 1298127 w 3899238"/>
              <a:gd name="connsiteY59" fmla="*/ 3896104 h 4440737"/>
              <a:gd name="connsiteX60" fmla="*/ 1262782 w 3899238"/>
              <a:gd name="connsiteY60" fmla="*/ 3867185 h 4440737"/>
              <a:gd name="connsiteX61" fmla="*/ 1222617 w 3899238"/>
              <a:gd name="connsiteY61" fmla="*/ 3844694 h 4440737"/>
              <a:gd name="connsiteX62" fmla="*/ 1179239 w 3899238"/>
              <a:gd name="connsiteY62" fmla="*/ 3825414 h 4440737"/>
              <a:gd name="connsiteX63" fmla="*/ 1132648 w 3899238"/>
              <a:gd name="connsiteY63" fmla="*/ 3809349 h 4440737"/>
              <a:gd name="connsiteX64" fmla="*/ 1084450 w 3899238"/>
              <a:gd name="connsiteY64" fmla="*/ 3794889 h 4440737"/>
              <a:gd name="connsiteX65" fmla="*/ 1036254 w 3899238"/>
              <a:gd name="connsiteY65" fmla="*/ 3782037 h 4440737"/>
              <a:gd name="connsiteX66" fmla="*/ 986449 w 3899238"/>
              <a:gd name="connsiteY66" fmla="*/ 3769183 h 4440737"/>
              <a:gd name="connsiteX67" fmla="*/ 939858 w 3899238"/>
              <a:gd name="connsiteY67" fmla="*/ 3754724 h 4440737"/>
              <a:gd name="connsiteX68" fmla="*/ 893265 w 3899238"/>
              <a:gd name="connsiteY68" fmla="*/ 3738658 h 4440737"/>
              <a:gd name="connsiteX69" fmla="*/ 849889 w 3899238"/>
              <a:gd name="connsiteY69" fmla="*/ 3719378 h 4440737"/>
              <a:gd name="connsiteX70" fmla="*/ 811329 w 3899238"/>
              <a:gd name="connsiteY70" fmla="*/ 3695279 h 4440737"/>
              <a:gd name="connsiteX71" fmla="*/ 775984 w 3899238"/>
              <a:gd name="connsiteY71" fmla="*/ 3666361 h 4440737"/>
              <a:gd name="connsiteX72" fmla="*/ 747067 w 3899238"/>
              <a:gd name="connsiteY72" fmla="*/ 3631017 h 4440737"/>
              <a:gd name="connsiteX73" fmla="*/ 722968 w 3899238"/>
              <a:gd name="connsiteY73" fmla="*/ 3592458 h 4440737"/>
              <a:gd name="connsiteX74" fmla="*/ 703688 w 3899238"/>
              <a:gd name="connsiteY74" fmla="*/ 3549080 h 4440737"/>
              <a:gd name="connsiteX75" fmla="*/ 687623 w 3899238"/>
              <a:gd name="connsiteY75" fmla="*/ 3502490 h 4440737"/>
              <a:gd name="connsiteX76" fmla="*/ 673164 w 3899238"/>
              <a:gd name="connsiteY76" fmla="*/ 3455899 h 4440737"/>
              <a:gd name="connsiteX77" fmla="*/ 660311 w 3899238"/>
              <a:gd name="connsiteY77" fmla="*/ 3406094 h 4440737"/>
              <a:gd name="connsiteX78" fmla="*/ 647457 w 3899238"/>
              <a:gd name="connsiteY78" fmla="*/ 3357897 h 4440737"/>
              <a:gd name="connsiteX79" fmla="*/ 632998 w 3899238"/>
              <a:gd name="connsiteY79" fmla="*/ 3309699 h 4440737"/>
              <a:gd name="connsiteX80" fmla="*/ 616932 w 3899238"/>
              <a:gd name="connsiteY80" fmla="*/ 3263106 h 4440737"/>
              <a:gd name="connsiteX81" fmla="*/ 597652 w 3899238"/>
              <a:gd name="connsiteY81" fmla="*/ 3219728 h 4440737"/>
              <a:gd name="connsiteX82" fmla="*/ 575160 w 3899238"/>
              <a:gd name="connsiteY82" fmla="*/ 3179564 h 4440737"/>
              <a:gd name="connsiteX83" fmla="*/ 546244 w 3899238"/>
              <a:gd name="connsiteY83" fmla="*/ 3144219 h 4440737"/>
              <a:gd name="connsiteX84" fmla="*/ 514110 w 3899238"/>
              <a:gd name="connsiteY84" fmla="*/ 3107267 h 4440737"/>
              <a:gd name="connsiteX85" fmla="*/ 477159 w 3899238"/>
              <a:gd name="connsiteY85" fmla="*/ 3075136 h 4440737"/>
              <a:gd name="connsiteX86" fmla="*/ 436993 w 3899238"/>
              <a:gd name="connsiteY86" fmla="*/ 3044611 h 4440737"/>
              <a:gd name="connsiteX87" fmla="*/ 396829 w 3899238"/>
              <a:gd name="connsiteY87" fmla="*/ 3014086 h 4440737"/>
              <a:gd name="connsiteX88" fmla="*/ 356664 w 3899238"/>
              <a:gd name="connsiteY88" fmla="*/ 2983561 h 4440737"/>
              <a:gd name="connsiteX89" fmla="*/ 318105 w 3899238"/>
              <a:gd name="connsiteY89" fmla="*/ 2953035 h 4440737"/>
              <a:gd name="connsiteX90" fmla="*/ 281154 w 3899238"/>
              <a:gd name="connsiteY90" fmla="*/ 2919298 h 4440737"/>
              <a:gd name="connsiteX91" fmla="*/ 249022 w 3899238"/>
              <a:gd name="connsiteY91" fmla="*/ 2885559 h 4440737"/>
              <a:gd name="connsiteX92" fmla="*/ 221711 w 3899238"/>
              <a:gd name="connsiteY92" fmla="*/ 2847001 h 4440737"/>
              <a:gd name="connsiteX93" fmla="*/ 200826 w 3899238"/>
              <a:gd name="connsiteY93" fmla="*/ 2806837 h 4440737"/>
              <a:gd name="connsiteX94" fmla="*/ 186366 w 3899238"/>
              <a:gd name="connsiteY94" fmla="*/ 2758640 h 4440737"/>
              <a:gd name="connsiteX95" fmla="*/ 179940 w 3899238"/>
              <a:gd name="connsiteY95" fmla="*/ 2708835 h 4440737"/>
              <a:gd name="connsiteX96" fmla="*/ 178332 w 3899238"/>
              <a:gd name="connsiteY96" fmla="*/ 2657422 h 4440737"/>
              <a:gd name="connsiteX97" fmla="*/ 183152 w 3899238"/>
              <a:gd name="connsiteY97" fmla="*/ 2602799 h 4440737"/>
              <a:gd name="connsiteX98" fmla="*/ 189578 w 3899238"/>
              <a:gd name="connsiteY98" fmla="*/ 2548175 h 4440737"/>
              <a:gd name="connsiteX99" fmla="*/ 197611 w 3899238"/>
              <a:gd name="connsiteY99" fmla="*/ 2493550 h 4440737"/>
              <a:gd name="connsiteX100" fmla="*/ 204038 w 3899238"/>
              <a:gd name="connsiteY100" fmla="*/ 2438927 h 4440737"/>
              <a:gd name="connsiteX101" fmla="*/ 207252 w 3899238"/>
              <a:gd name="connsiteY101" fmla="*/ 2384303 h 4440737"/>
              <a:gd name="connsiteX102" fmla="*/ 207252 w 3899238"/>
              <a:gd name="connsiteY102" fmla="*/ 2331284 h 4440737"/>
              <a:gd name="connsiteX103" fmla="*/ 200826 w 3899238"/>
              <a:gd name="connsiteY103" fmla="*/ 2281482 h 4440737"/>
              <a:gd name="connsiteX104" fmla="*/ 187972 w 3899238"/>
              <a:gd name="connsiteY104" fmla="*/ 2231678 h 4440737"/>
              <a:gd name="connsiteX105" fmla="*/ 168693 w 3899238"/>
              <a:gd name="connsiteY105" fmla="*/ 2185085 h 4440737"/>
              <a:gd name="connsiteX106" fmla="*/ 144595 w 3899238"/>
              <a:gd name="connsiteY106" fmla="*/ 2136888 h 4440737"/>
              <a:gd name="connsiteX107" fmla="*/ 117281 w 3899238"/>
              <a:gd name="connsiteY107" fmla="*/ 2088692 h 4440737"/>
              <a:gd name="connsiteX108" fmla="*/ 88364 w 3899238"/>
              <a:gd name="connsiteY108" fmla="*/ 2040493 h 4440737"/>
              <a:gd name="connsiteX109" fmla="*/ 61052 w 3899238"/>
              <a:gd name="connsiteY109" fmla="*/ 1993900 h 4440737"/>
              <a:gd name="connsiteX110" fmla="*/ 36952 w 3899238"/>
              <a:gd name="connsiteY110" fmla="*/ 1944098 h 4440737"/>
              <a:gd name="connsiteX111" fmla="*/ 17674 w 3899238"/>
              <a:gd name="connsiteY111" fmla="*/ 1895899 h 4440737"/>
              <a:gd name="connsiteX112" fmla="*/ 4821 w 3899238"/>
              <a:gd name="connsiteY112" fmla="*/ 1846094 h 4440737"/>
              <a:gd name="connsiteX113" fmla="*/ 0 w 3899238"/>
              <a:gd name="connsiteY113" fmla="*/ 1794683 h 4440737"/>
              <a:gd name="connsiteX114" fmla="*/ 4821 w 3899238"/>
              <a:gd name="connsiteY114" fmla="*/ 1743274 h 4440737"/>
              <a:gd name="connsiteX115" fmla="*/ 17674 w 3899238"/>
              <a:gd name="connsiteY115" fmla="*/ 1693470 h 4440737"/>
              <a:gd name="connsiteX116" fmla="*/ 36952 w 3899238"/>
              <a:gd name="connsiteY116" fmla="*/ 1645271 h 4440737"/>
              <a:gd name="connsiteX117" fmla="*/ 61052 w 3899238"/>
              <a:gd name="connsiteY117" fmla="*/ 1595468 h 4440737"/>
              <a:gd name="connsiteX118" fmla="*/ 88364 w 3899238"/>
              <a:gd name="connsiteY118" fmla="*/ 1548875 h 4440737"/>
              <a:gd name="connsiteX119" fmla="*/ 117281 w 3899238"/>
              <a:gd name="connsiteY119" fmla="*/ 1500679 h 4440737"/>
              <a:gd name="connsiteX120" fmla="*/ 144595 w 3899238"/>
              <a:gd name="connsiteY120" fmla="*/ 1452481 h 4440737"/>
              <a:gd name="connsiteX121" fmla="*/ 168693 w 3899238"/>
              <a:gd name="connsiteY121" fmla="*/ 1404284 h 4440737"/>
              <a:gd name="connsiteX122" fmla="*/ 187972 w 3899238"/>
              <a:gd name="connsiteY122" fmla="*/ 1357691 h 4440737"/>
              <a:gd name="connsiteX123" fmla="*/ 200826 w 3899238"/>
              <a:gd name="connsiteY123" fmla="*/ 1307887 h 4440737"/>
              <a:gd name="connsiteX124" fmla="*/ 207252 w 3899238"/>
              <a:gd name="connsiteY124" fmla="*/ 1258084 h 4440737"/>
              <a:gd name="connsiteX125" fmla="*/ 207252 w 3899238"/>
              <a:gd name="connsiteY125" fmla="*/ 1205067 h 4440737"/>
              <a:gd name="connsiteX126" fmla="*/ 204038 w 3899238"/>
              <a:gd name="connsiteY126" fmla="*/ 1150442 h 4440737"/>
              <a:gd name="connsiteX127" fmla="*/ 197611 w 3899238"/>
              <a:gd name="connsiteY127" fmla="*/ 1095818 h 4440737"/>
              <a:gd name="connsiteX128" fmla="*/ 189578 w 3899238"/>
              <a:gd name="connsiteY128" fmla="*/ 1041193 h 4440737"/>
              <a:gd name="connsiteX129" fmla="*/ 183152 w 3899238"/>
              <a:gd name="connsiteY129" fmla="*/ 986570 h 4440737"/>
              <a:gd name="connsiteX130" fmla="*/ 178332 w 3899238"/>
              <a:gd name="connsiteY130" fmla="*/ 931946 h 4440737"/>
              <a:gd name="connsiteX131" fmla="*/ 179940 w 3899238"/>
              <a:gd name="connsiteY131" fmla="*/ 880535 h 4440737"/>
              <a:gd name="connsiteX132" fmla="*/ 186366 w 3899238"/>
              <a:gd name="connsiteY132" fmla="*/ 830731 h 4440737"/>
              <a:gd name="connsiteX133" fmla="*/ 200826 w 3899238"/>
              <a:gd name="connsiteY133" fmla="*/ 782532 h 4440737"/>
              <a:gd name="connsiteX134" fmla="*/ 221711 w 3899238"/>
              <a:gd name="connsiteY134" fmla="*/ 742369 h 4440737"/>
              <a:gd name="connsiteX135" fmla="*/ 249022 w 3899238"/>
              <a:gd name="connsiteY135" fmla="*/ 703811 h 4440737"/>
              <a:gd name="connsiteX136" fmla="*/ 281154 w 3899238"/>
              <a:gd name="connsiteY136" fmla="*/ 670071 h 4440737"/>
              <a:gd name="connsiteX137" fmla="*/ 318105 w 3899238"/>
              <a:gd name="connsiteY137" fmla="*/ 636334 h 4440737"/>
              <a:gd name="connsiteX138" fmla="*/ 356664 w 3899238"/>
              <a:gd name="connsiteY138" fmla="*/ 605807 h 4440737"/>
              <a:gd name="connsiteX139" fmla="*/ 396829 w 3899238"/>
              <a:gd name="connsiteY139" fmla="*/ 575282 h 4440737"/>
              <a:gd name="connsiteX140" fmla="*/ 436993 w 3899238"/>
              <a:gd name="connsiteY140" fmla="*/ 544757 h 4440737"/>
              <a:gd name="connsiteX141" fmla="*/ 477159 w 3899238"/>
              <a:gd name="connsiteY141" fmla="*/ 514232 h 4440737"/>
              <a:gd name="connsiteX142" fmla="*/ 514110 w 3899238"/>
              <a:gd name="connsiteY142" fmla="*/ 482101 h 4440737"/>
              <a:gd name="connsiteX143" fmla="*/ 546244 w 3899238"/>
              <a:gd name="connsiteY143" fmla="*/ 445150 h 4440737"/>
              <a:gd name="connsiteX144" fmla="*/ 575160 w 3899238"/>
              <a:gd name="connsiteY144" fmla="*/ 409804 h 4440737"/>
              <a:gd name="connsiteX145" fmla="*/ 597652 w 3899238"/>
              <a:gd name="connsiteY145" fmla="*/ 369640 h 4440737"/>
              <a:gd name="connsiteX146" fmla="*/ 616932 w 3899238"/>
              <a:gd name="connsiteY146" fmla="*/ 326262 h 4440737"/>
              <a:gd name="connsiteX147" fmla="*/ 632998 w 3899238"/>
              <a:gd name="connsiteY147" fmla="*/ 279670 h 4440737"/>
              <a:gd name="connsiteX148" fmla="*/ 647457 w 3899238"/>
              <a:gd name="connsiteY148" fmla="*/ 231471 h 4440737"/>
              <a:gd name="connsiteX149" fmla="*/ 660311 w 3899238"/>
              <a:gd name="connsiteY149" fmla="*/ 183274 h 4440737"/>
              <a:gd name="connsiteX150" fmla="*/ 673164 w 3899238"/>
              <a:gd name="connsiteY150" fmla="*/ 133470 h 4440737"/>
              <a:gd name="connsiteX151" fmla="*/ 687623 w 3899238"/>
              <a:gd name="connsiteY151" fmla="*/ 86880 h 4440737"/>
              <a:gd name="connsiteX152" fmla="*/ 703688 w 3899238"/>
              <a:gd name="connsiteY152" fmla="*/ 40287 h 444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3899238" h="4440737">
                <a:moveTo>
                  <a:pt x="721595" y="0"/>
                </a:moveTo>
                <a:lnTo>
                  <a:pt x="3899238" y="0"/>
                </a:lnTo>
                <a:lnTo>
                  <a:pt x="3899238" y="4005810"/>
                </a:lnTo>
                <a:lnTo>
                  <a:pt x="3870282" y="4043909"/>
                </a:lnTo>
                <a:lnTo>
                  <a:pt x="3839757" y="4084075"/>
                </a:lnTo>
                <a:lnTo>
                  <a:pt x="3809232" y="4122633"/>
                </a:lnTo>
                <a:lnTo>
                  <a:pt x="3775493" y="4159584"/>
                </a:lnTo>
                <a:lnTo>
                  <a:pt x="3741754" y="4191715"/>
                </a:lnTo>
                <a:lnTo>
                  <a:pt x="3703197" y="4219028"/>
                </a:lnTo>
                <a:lnTo>
                  <a:pt x="3663032" y="4239914"/>
                </a:lnTo>
                <a:lnTo>
                  <a:pt x="3614833" y="4254374"/>
                </a:lnTo>
                <a:lnTo>
                  <a:pt x="3565028" y="4260800"/>
                </a:lnTo>
                <a:lnTo>
                  <a:pt x="3513619" y="4262406"/>
                </a:lnTo>
                <a:lnTo>
                  <a:pt x="3458994" y="4257586"/>
                </a:lnTo>
                <a:lnTo>
                  <a:pt x="3404370" y="4251161"/>
                </a:lnTo>
                <a:lnTo>
                  <a:pt x="3349745" y="4243126"/>
                </a:lnTo>
                <a:lnTo>
                  <a:pt x="3295122" y="4236702"/>
                </a:lnTo>
                <a:lnTo>
                  <a:pt x="3240496" y="4233488"/>
                </a:lnTo>
                <a:lnTo>
                  <a:pt x="3187479" y="4233488"/>
                </a:lnTo>
                <a:lnTo>
                  <a:pt x="3137676" y="4239914"/>
                </a:lnTo>
                <a:lnTo>
                  <a:pt x="3086265" y="4252768"/>
                </a:lnTo>
                <a:lnTo>
                  <a:pt x="3039673" y="4272045"/>
                </a:lnTo>
                <a:lnTo>
                  <a:pt x="2991476" y="4297752"/>
                </a:lnTo>
                <a:lnTo>
                  <a:pt x="2943279" y="4323458"/>
                </a:lnTo>
                <a:lnTo>
                  <a:pt x="2895080" y="4352375"/>
                </a:lnTo>
                <a:lnTo>
                  <a:pt x="2848488" y="4379687"/>
                </a:lnTo>
                <a:lnTo>
                  <a:pt x="2798686" y="4403786"/>
                </a:lnTo>
                <a:lnTo>
                  <a:pt x="2750487" y="4423066"/>
                </a:lnTo>
                <a:lnTo>
                  <a:pt x="2700682" y="4435919"/>
                </a:lnTo>
                <a:lnTo>
                  <a:pt x="2649272" y="4440737"/>
                </a:lnTo>
                <a:lnTo>
                  <a:pt x="2597861" y="4435919"/>
                </a:lnTo>
                <a:lnTo>
                  <a:pt x="2548056" y="4423066"/>
                </a:lnTo>
                <a:lnTo>
                  <a:pt x="2499860" y="4403786"/>
                </a:lnTo>
                <a:lnTo>
                  <a:pt x="2450055" y="4379687"/>
                </a:lnTo>
                <a:lnTo>
                  <a:pt x="2403463" y="4352375"/>
                </a:lnTo>
                <a:lnTo>
                  <a:pt x="2355266" y="4323458"/>
                </a:lnTo>
                <a:lnTo>
                  <a:pt x="2307067" y="4297752"/>
                </a:lnTo>
                <a:lnTo>
                  <a:pt x="2258871" y="4272045"/>
                </a:lnTo>
                <a:lnTo>
                  <a:pt x="2210674" y="4252768"/>
                </a:lnTo>
                <a:lnTo>
                  <a:pt x="2160869" y="4239914"/>
                </a:lnTo>
                <a:lnTo>
                  <a:pt x="2111064" y="4233488"/>
                </a:lnTo>
                <a:lnTo>
                  <a:pt x="2058045" y="4233488"/>
                </a:lnTo>
                <a:lnTo>
                  <a:pt x="2003421" y="4236702"/>
                </a:lnTo>
                <a:lnTo>
                  <a:pt x="1948798" y="4243126"/>
                </a:lnTo>
                <a:lnTo>
                  <a:pt x="1894173" y="4251161"/>
                </a:lnTo>
                <a:lnTo>
                  <a:pt x="1839548" y="4257586"/>
                </a:lnTo>
                <a:lnTo>
                  <a:pt x="1784924" y="4262406"/>
                </a:lnTo>
                <a:lnTo>
                  <a:pt x="1733515" y="4260800"/>
                </a:lnTo>
                <a:lnTo>
                  <a:pt x="1683711" y="4254374"/>
                </a:lnTo>
                <a:lnTo>
                  <a:pt x="1635512" y="4239914"/>
                </a:lnTo>
                <a:lnTo>
                  <a:pt x="1595348" y="4219028"/>
                </a:lnTo>
                <a:lnTo>
                  <a:pt x="1556788" y="4191715"/>
                </a:lnTo>
                <a:lnTo>
                  <a:pt x="1523051" y="4159584"/>
                </a:lnTo>
                <a:lnTo>
                  <a:pt x="1489311" y="4122633"/>
                </a:lnTo>
                <a:lnTo>
                  <a:pt x="1458786" y="4084075"/>
                </a:lnTo>
                <a:lnTo>
                  <a:pt x="1428262" y="4043909"/>
                </a:lnTo>
                <a:lnTo>
                  <a:pt x="1397736" y="4003746"/>
                </a:lnTo>
                <a:lnTo>
                  <a:pt x="1367212" y="3965188"/>
                </a:lnTo>
                <a:lnTo>
                  <a:pt x="1335079" y="3928236"/>
                </a:lnTo>
                <a:lnTo>
                  <a:pt x="1298127" y="3896104"/>
                </a:lnTo>
                <a:lnTo>
                  <a:pt x="1262782" y="3867185"/>
                </a:lnTo>
                <a:lnTo>
                  <a:pt x="1222617" y="3844694"/>
                </a:lnTo>
                <a:lnTo>
                  <a:pt x="1179239" y="3825414"/>
                </a:lnTo>
                <a:lnTo>
                  <a:pt x="1132648" y="3809349"/>
                </a:lnTo>
                <a:lnTo>
                  <a:pt x="1084450" y="3794889"/>
                </a:lnTo>
                <a:lnTo>
                  <a:pt x="1036254" y="3782037"/>
                </a:lnTo>
                <a:lnTo>
                  <a:pt x="986449" y="3769183"/>
                </a:lnTo>
                <a:lnTo>
                  <a:pt x="939858" y="3754724"/>
                </a:lnTo>
                <a:lnTo>
                  <a:pt x="893265" y="3738658"/>
                </a:lnTo>
                <a:lnTo>
                  <a:pt x="849889" y="3719378"/>
                </a:lnTo>
                <a:lnTo>
                  <a:pt x="811329" y="3695279"/>
                </a:lnTo>
                <a:lnTo>
                  <a:pt x="775984" y="3666361"/>
                </a:lnTo>
                <a:lnTo>
                  <a:pt x="747067" y="3631017"/>
                </a:lnTo>
                <a:lnTo>
                  <a:pt x="722968" y="3592458"/>
                </a:lnTo>
                <a:lnTo>
                  <a:pt x="703688" y="3549080"/>
                </a:lnTo>
                <a:lnTo>
                  <a:pt x="687623" y="3502490"/>
                </a:lnTo>
                <a:lnTo>
                  <a:pt x="673164" y="3455899"/>
                </a:lnTo>
                <a:lnTo>
                  <a:pt x="660311" y="3406094"/>
                </a:lnTo>
                <a:lnTo>
                  <a:pt x="647457" y="3357897"/>
                </a:lnTo>
                <a:lnTo>
                  <a:pt x="632998" y="3309699"/>
                </a:lnTo>
                <a:lnTo>
                  <a:pt x="616932" y="3263106"/>
                </a:lnTo>
                <a:lnTo>
                  <a:pt x="597652" y="3219728"/>
                </a:lnTo>
                <a:lnTo>
                  <a:pt x="575160" y="3179564"/>
                </a:lnTo>
                <a:lnTo>
                  <a:pt x="546244" y="3144219"/>
                </a:lnTo>
                <a:lnTo>
                  <a:pt x="514110" y="3107267"/>
                </a:lnTo>
                <a:lnTo>
                  <a:pt x="477159" y="3075136"/>
                </a:lnTo>
                <a:lnTo>
                  <a:pt x="436993" y="3044611"/>
                </a:lnTo>
                <a:lnTo>
                  <a:pt x="396829" y="3014086"/>
                </a:lnTo>
                <a:lnTo>
                  <a:pt x="356664" y="2983561"/>
                </a:lnTo>
                <a:lnTo>
                  <a:pt x="318105" y="2953035"/>
                </a:lnTo>
                <a:lnTo>
                  <a:pt x="281154" y="2919298"/>
                </a:lnTo>
                <a:lnTo>
                  <a:pt x="249022" y="2885559"/>
                </a:lnTo>
                <a:lnTo>
                  <a:pt x="221711" y="2847001"/>
                </a:lnTo>
                <a:lnTo>
                  <a:pt x="200826" y="2806837"/>
                </a:lnTo>
                <a:lnTo>
                  <a:pt x="186366" y="2758640"/>
                </a:lnTo>
                <a:lnTo>
                  <a:pt x="179940" y="2708835"/>
                </a:lnTo>
                <a:lnTo>
                  <a:pt x="178332" y="2657422"/>
                </a:lnTo>
                <a:lnTo>
                  <a:pt x="183152" y="2602799"/>
                </a:lnTo>
                <a:lnTo>
                  <a:pt x="189578" y="2548175"/>
                </a:lnTo>
                <a:lnTo>
                  <a:pt x="197611" y="2493550"/>
                </a:lnTo>
                <a:lnTo>
                  <a:pt x="204038" y="2438927"/>
                </a:lnTo>
                <a:lnTo>
                  <a:pt x="207252" y="2384303"/>
                </a:lnTo>
                <a:lnTo>
                  <a:pt x="207252" y="2331284"/>
                </a:lnTo>
                <a:lnTo>
                  <a:pt x="200826" y="2281482"/>
                </a:lnTo>
                <a:lnTo>
                  <a:pt x="187972" y="2231678"/>
                </a:lnTo>
                <a:lnTo>
                  <a:pt x="168693" y="2185085"/>
                </a:lnTo>
                <a:lnTo>
                  <a:pt x="144595" y="2136888"/>
                </a:lnTo>
                <a:lnTo>
                  <a:pt x="117281" y="2088692"/>
                </a:lnTo>
                <a:lnTo>
                  <a:pt x="88364" y="2040493"/>
                </a:lnTo>
                <a:lnTo>
                  <a:pt x="61052" y="1993900"/>
                </a:lnTo>
                <a:lnTo>
                  <a:pt x="36952" y="1944098"/>
                </a:lnTo>
                <a:lnTo>
                  <a:pt x="17674" y="1895899"/>
                </a:lnTo>
                <a:lnTo>
                  <a:pt x="4821" y="1846094"/>
                </a:lnTo>
                <a:lnTo>
                  <a:pt x="0" y="1794683"/>
                </a:lnTo>
                <a:lnTo>
                  <a:pt x="4821" y="1743274"/>
                </a:lnTo>
                <a:lnTo>
                  <a:pt x="17674" y="1693470"/>
                </a:lnTo>
                <a:lnTo>
                  <a:pt x="36952" y="1645271"/>
                </a:lnTo>
                <a:lnTo>
                  <a:pt x="61052" y="1595468"/>
                </a:lnTo>
                <a:lnTo>
                  <a:pt x="88364" y="1548875"/>
                </a:lnTo>
                <a:lnTo>
                  <a:pt x="117281" y="1500679"/>
                </a:lnTo>
                <a:lnTo>
                  <a:pt x="144595" y="1452481"/>
                </a:lnTo>
                <a:lnTo>
                  <a:pt x="168693" y="1404284"/>
                </a:lnTo>
                <a:lnTo>
                  <a:pt x="187972" y="1357691"/>
                </a:lnTo>
                <a:lnTo>
                  <a:pt x="200826" y="1307887"/>
                </a:lnTo>
                <a:lnTo>
                  <a:pt x="207252" y="1258084"/>
                </a:lnTo>
                <a:lnTo>
                  <a:pt x="207252" y="1205067"/>
                </a:lnTo>
                <a:lnTo>
                  <a:pt x="204038" y="1150442"/>
                </a:lnTo>
                <a:lnTo>
                  <a:pt x="197611" y="1095818"/>
                </a:lnTo>
                <a:lnTo>
                  <a:pt x="189578" y="1041193"/>
                </a:lnTo>
                <a:lnTo>
                  <a:pt x="183152" y="986570"/>
                </a:lnTo>
                <a:lnTo>
                  <a:pt x="178332" y="931946"/>
                </a:lnTo>
                <a:lnTo>
                  <a:pt x="179940" y="880535"/>
                </a:lnTo>
                <a:lnTo>
                  <a:pt x="186366" y="830731"/>
                </a:lnTo>
                <a:lnTo>
                  <a:pt x="200826" y="782532"/>
                </a:lnTo>
                <a:lnTo>
                  <a:pt x="221711" y="742369"/>
                </a:lnTo>
                <a:lnTo>
                  <a:pt x="249022" y="703811"/>
                </a:lnTo>
                <a:lnTo>
                  <a:pt x="281154" y="670071"/>
                </a:lnTo>
                <a:lnTo>
                  <a:pt x="318105" y="636334"/>
                </a:lnTo>
                <a:lnTo>
                  <a:pt x="356664" y="605807"/>
                </a:lnTo>
                <a:lnTo>
                  <a:pt x="396829" y="575282"/>
                </a:lnTo>
                <a:lnTo>
                  <a:pt x="436993" y="544757"/>
                </a:lnTo>
                <a:lnTo>
                  <a:pt x="477159" y="514232"/>
                </a:lnTo>
                <a:lnTo>
                  <a:pt x="514110" y="482101"/>
                </a:lnTo>
                <a:lnTo>
                  <a:pt x="546244" y="445150"/>
                </a:lnTo>
                <a:lnTo>
                  <a:pt x="575160" y="409804"/>
                </a:lnTo>
                <a:lnTo>
                  <a:pt x="597652" y="369640"/>
                </a:lnTo>
                <a:lnTo>
                  <a:pt x="616932" y="326262"/>
                </a:lnTo>
                <a:lnTo>
                  <a:pt x="632998" y="279670"/>
                </a:lnTo>
                <a:lnTo>
                  <a:pt x="647457" y="231471"/>
                </a:lnTo>
                <a:lnTo>
                  <a:pt x="660311" y="183274"/>
                </a:lnTo>
                <a:lnTo>
                  <a:pt x="673164" y="133470"/>
                </a:lnTo>
                <a:lnTo>
                  <a:pt x="687623" y="86880"/>
                </a:lnTo>
                <a:lnTo>
                  <a:pt x="703688" y="40287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Imagen 10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0EF9D097-3606-4F4F-B387-83F3AFDA6D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11"/>
          <a:stretch/>
        </p:blipFill>
        <p:spPr>
          <a:xfrm>
            <a:off x="8374896" y="-1"/>
            <a:ext cx="3817105" cy="4358732"/>
          </a:xfrm>
          <a:custGeom>
            <a:avLst/>
            <a:gdLst>
              <a:gd name="connsiteX0" fmla="*/ 736393 w 3817105"/>
              <a:gd name="connsiteY0" fmla="*/ 0 h 4358732"/>
              <a:gd name="connsiteX1" fmla="*/ 3817105 w 3817105"/>
              <a:gd name="connsiteY1" fmla="*/ 0 h 4358732"/>
              <a:gd name="connsiteX2" fmla="*/ 3817105 w 3817105"/>
              <a:gd name="connsiteY2" fmla="*/ 3889118 h 4358732"/>
              <a:gd name="connsiteX3" fmla="*/ 3809451 w 3817105"/>
              <a:gd name="connsiteY3" fmla="*/ 3897920 h 4358732"/>
              <a:gd name="connsiteX4" fmla="*/ 3779873 w 3817105"/>
              <a:gd name="connsiteY4" fmla="*/ 3935283 h 4358732"/>
              <a:gd name="connsiteX5" fmla="*/ 3750294 w 3817105"/>
              <a:gd name="connsiteY5" fmla="*/ 3974202 h 4358732"/>
              <a:gd name="connsiteX6" fmla="*/ 3720715 w 3817105"/>
              <a:gd name="connsiteY6" fmla="*/ 4013123 h 4358732"/>
              <a:gd name="connsiteX7" fmla="*/ 3691137 w 3817105"/>
              <a:gd name="connsiteY7" fmla="*/ 4050486 h 4358732"/>
              <a:gd name="connsiteX8" fmla="*/ 3658443 w 3817105"/>
              <a:gd name="connsiteY8" fmla="*/ 4086293 h 4358732"/>
              <a:gd name="connsiteX9" fmla="*/ 3625750 w 3817105"/>
              <a:gd name="connsiteY9" fmla="*/ 4117428 h 4358732"/>
              <a:gd name="connsiteX10" fmla="*/ 3588389 w 3817105"/>
              <a:gd name="connsiteY10" fmla="*/ 4143894 h 4358732"/>
              <a:gd name="connsiteX11" fmla="*/ 3549469 w 3817105"/>
              <a:gd name="connsiteY11" fmla="*/ 4164133 h 4358732"/>
              <a:gd name="connsiteX12" fmla="*/ 3502765 w 3817105"/>
              <a:gd name="connsiteY12" fmla="*/ 4178144 h 4358732"/>
              <a:gd name="connsiteX13" fmla="*/ 3454504 w 3817105"/>
              <a:gd name="connsiteY13" fmla="*/ 4184371 h 4358732"/>
              <a:gd name="connsiteX14" fmla="*/ 3404689 w 3817105"/>
              <a:gd name="connsiteY14" fmla="*/ 4185928 h 4358732"/>
              <a:gd name="connsiteX15" fmla="*/ 3351757 w 3817105"/>
              <a:gd name="connsiteY15" fmla="*/ 4181257 h 4358732"/>
              <a:gd name="connsiteX16" fmla="*/ 3298827 w 3817105"/>
              <a:gd name="connsiteY16" fmla="*/ 4175031 h 4358732"/>
              <a:gd name="connsiteX17" fmla="*/ 3245895 w 3817105"/>
              <a:gd name="connsiteY17" fmla="*/ 4167246 h 4358732"/>
              <a:gd name="connsiteX18" fmla="*/ 3192965 w 3817105"/>
              <a:gd name="connsiteY18" fmla="*/ 4161020 h 4358732"/>
              <a:gd name="connsiteX19" fmla="*/ 3140033 w 3817105"/>
              <a:gd name="connsiteY19" fmla="*/ 4157905 h 4358732"/>
              <a:gd name="connsiteX20" fmla="*/ 3088660 w 3817105"/>
              <a:gd name="connsiteY20" fmla="*/ 4157905 h 4358732"/>
              <a:gd name="connsiteX21" fmla="*/ 3040401 w 3817105"/>
              <a:gd name="connsiteY21" fmla="*/ 4164133 h 4358732"/>
              <a:gd name="connsiteX22" fmla="*/ 2990584 w 3817105"/>
              <a:gd name="connsiteY22" fmla="*/ 4176588 h 4358732"/>
              <a:gd name="connsiteX23" fmla="*/ 2945436 w 3817105"/>
              <a:gd name="connsiteY23" fmla="*/ 4195268 h 4358732"/>
              <a:gd name="connsiteX24" fmla="*/ 2898733 w 3817105"/>
              <a:gd name="connsiteY24" fmla="*/ 4220178 h 4358732"/>
              <a:gd name="connsiteX25" fmla="*/ 2852031 w 3817105"/>
              <a:gd name="connsiteY25" fmla="*/ 4245087 h 4358732"/>
              <a:gd name="connsiteX26" fmla="*/ 2805326 w 3817105"/>
              <a:gd name="connsiteY26" fmla="*/ 4273108 h 4358732"/>
              <a:gd name="connsiteX27" fmla="*/ 2760179 w 3817105"/>
              <a:gd name="connsiteY27" fmla="*/ 4299574 h 4358732"/>
              <a:gd name="connsiteX28" fmla="*/ 2711919 w 3817105"/>
              <a:gd name="connsiteY28" fmla="*/ 4322926 h 4358732"/>
              <a:gd name="connsiteX29" fmla="*/ 2665215 w 3817105"/>
              <a:gd name="connsiteY29" fmla="*/ 4341608 h 4358732"/>
              <a:gd name="connsiteX30" fmla="*/ 2616954 w 3817105"/>
              <a:gd name="connsiteY30" fmla="*/ 4354063 h 4358732"/>
              <a:gd name="connsiteX31" fmla="*/ 2567139 w 3817105"/>
              <a:gd name="connsiteY31" fmla="*/ 4358732 h 4358732"/>
              <a:gd name="connsiteX32" fmla="*/ 2517322 w 3817105"/>
              <a:gd name="connsiteY32" fmla="*/ 4354063 h 4358732"/>
              <a:gd name="connsiteX33" fmla="*/ 2469061 w 3817105"/>
              <a:gd name="connsiteY33" fmla="*/ 4341608 h 4358732"/>
              <a:gd name="connsiteX34" fmla="*/ 2422358 w 3817105"/>
              <a:gd name="connsiteY34" fmla="*/ 4322926 h 4358732"/>
              <a:gd name="connsiteX35" fmla="*/ 2374097 w 3817105"/>
              <a:gd name="connsiteY35" fmla="*/ 4299574 h 4358732"/>
              <a:gd name="connsiteX36" fmla="*/ 2328950 w 3817105"/>
              <a:gd name="connsiteY36" fmla="*/ 4273108 h 4358732"/>
              <a:gd name="connsiteX37" fmla="*/ 2282247 w 3817105"/>
              <a:gd name="connsiteY37" fmla="*/ 4245087 h 4358732"/>
              <a:gd name="connsiteX38" fmla="*/ 2235543 w 3817105"/>
              <a:gd name="connsiteY38" fmla="*/ 4220178 h 4358732"/>
              <a:gd name="connsiteX39" fmla="*/ 2188840 w 3817105"/>
              <a:gd name="connsiteY39" fmla="*/ 4195268 h 4358732"/>
              <a:gd name="connsiteX40" fmla="*/ 2142137 w 3817105"/>
              <a:gd name="connsiteY40" fmla="*/ 4176588 h 4358732"/>
              <a:gd name="connsiteX41" fmla="*/ 2093877 w 3817105"/>
              <a:gd name="connsiteY41" fmla="*/ 4164133 h 4358732"/>
              <a:gd name="connsiteX42" fmla="*/ 2045616 w 3817105"/>
              <a:gd name="connsiteY42" fmla="*/ 4157905 h 4358732"/>
              <a:gd name="connsiteX43" fmla="*/ 1994241 w 3817105"/>
              <a:gd name="connsiteY43" fmla="*/ 4157905 h 4358732"/>
              <a:gd name="connsiteX44" fmla="*/ 1941311 w 3817105"/>
              <a:gd name="connsiteY44" fmla="*/ 4161020 h 4358732"/>
              <a:gd name="connsiteX45" fmla="*/ 1888381 w 3817105"/>
              <a:gd name="connsiteY45" fmla="*/ 4167246 h 4358732"/>
              <a:gd name="connsiteX46" fmla="*/ 1835449 w 3817105"/>
              <a:gd name="connsiteY46" fmla="*/ 4175031 h 4358732"/>
              <a:gd name="connsiteX47" fmla="*/ 1782517 w 3817105"/>
              <a:gd name="connsiteY47" fmla="*/ 4181257 h 4358732"/>
              <a:gd name="connsiteX48" fmla="*/ 1729587 w 3817105"/>
              <a:gd name="connsiteY48" fmla="*/ 4185928 h 4358732"/>
              <a:gd name="connsiteX49" fmla="*/ 1679772 w 3817105"/>
              <a:gd name="connsiteY49" fmla="*/ 4184371 h 4358732"/>
              <a:gd name="connsiteX50" fmla="*/ 1631511 w 3817105"/>
              <a:gd name="connsiteY50" fmla="*/ 4178144 h 4358732"/>
              <a:gd name="connsiteX51" fmla="*/ 1584807 w 3817105"/>
              <a:gd name="connsiteY51" fmla="*/ 4164133 h 4358732"/>
              <a:gd name="connsiteX52" fmla="*/ 1545888 w 3817105"/>
              <a:gd name="connsiteY52" fmla="*/ 4143894 h 4358732"/>
              <a:gd name="connsiteX53" fmla="*/ 1508524 w 3817105"/>
              <a:gd name="connsiteY53" fmla="*/ 4117428 h 4358732"/>
              <a:gd name="connsiteX54" fmla="*/ 1475833 w 3817105"/>
              <a:gd name="connsiteY54" fmla="*/ 4086293 h 4358732"/>
              <a:gd name="connsiteX55" fmla="*/ 1443139 w 3817105"/>
              <a:gd name="connsiteY55" fmla="*/ 4050486 h 4358732"/>
              <a:gd name="connsiteX56" fmla="*/ 1413561 w 3817105"/>
              <a:gd name="connsiteY56" fmla="*/ 4013123 h 4358732"/>
              <a:gd name="connsiteX57" fmla="*/ 1383982 w 3817105"/>
              <a:gd name="connsiteY57" fmla="*/ 3974202 h 4358732"/>
              <a:gd name="connsiteX58" fmla="*/ 1354403 w 3817105"/>
              <a:gd name="connsiteY58" fmla="*/ 3935283 h 4358732"/>
              <a:gd name="connsiteX59" fmla="*/ 1324825 w 3817105"/>
              <a:gd name="connsiteY59" fmla="*/ 3897920 h 4358732"/>
              <a:gd name="connsiteX60" fmla="*/ 1293688 w 3817105"/>
              <a:gd name="connsiteY60" fmla="*/ 3862114 h 4358732"/>
              <a:gd name="connsiteX61" fmla="*/ 1257882 w 3817105"/>
              <a:gd name="connsiteY61" fmla="*/ 3830977 h 4358732"/>
              <a:gd name="connsiteX62" fmla="*/ 1223632 w 3817105"/>
              <a:gd name="connsiteY62" fmla="*/ 3802954 h 4358732"/>
              <a:gd name="connsiteX63" fmla="*/ 1184713 w 3817105"/>
              <a:gd name="connsiteY63" fmla="*/ 3781161 h 4358732"/>
              <a:gd name="connsiteX64" fmla="*/ 1142680 w 3817105"/>
              <a:gd name="connsiteY64" fmla="*/ 3762479 h 4358732"/>
              <a:gd name="connsiteX65" fmla="*/ 1097534 w 3817105"/>
              <a:gd name="connsiteY65" fmla="*/ 3746911 h 4358732"/>
              <a:gd name="connsiteX66" fmla="*/ 1050829 w 3817105"/>
              <a:gd name="connsiteY66" fmla="*/ 3732900 h 4358732"/>
              <a:gd name="connsiteX67" fmla="*/ 1004127 w 3817105"/>
              <a:gd name="connsiteY67" fmla="*/ 3720445 h 4358732"/>
              <a:gd name="connsiteX68" fmla="*/ 955866 w 3817105"/>
              <a:gd name="connsiteY68" fmla="*/ 3707990 h 4358732"/>
              <a:gd name="connsiteX69" fmla="*/ 910720 w 3817105"/>
              <a:gd name="connsiteY69" fmla="*/ 3693979 h 4358732"/>
              <a:gd name="connsiteX70" fmla="*/ 865572 w 3817105"/>
              <a:gd name="connsiteY70" fmla="*/ 3678411 h 4358732"/>
              <a:gd name="connsiteX71" fmla="*/ 823540 w 3817105"/>
              <a:gd name="connsiteY71" fmla="*/ 3659729 h 4358732"/>
              <a:gd name="connsiteX72" fmla="*/ 786176 w 3817105"/>
              <a:gd name="connsiteY72" fmla="*/ 3636377 h 4358732"/>
              <a:gd name="connsiteX73" fmla="*/ 751927 w 3817105"/>
              <a:gd name="connsiteY73" fmla="*/ 3608355 h 4358732"/>
              <a:gd name="connsiteX74" fmla="*/ 723906 w 3817105"/>
              <a:gd name="connsiteY74" fmla="*/ 3574107 h 4358732"/>
              <a:gd name="connsiteX75" fmla="*/ 700555 w 3817105"/>
              <a:gd name="connsiteY75" fmla="*/ 3536742 h 4358732"/>
              <a:gd name="connsiteX76" fmla="*/ 681873 w 3817105"/>
              <a:gd name="connsiteY76" fmla="*/ 3494708 h 4358732"/>
              <a:gd name="connsiteX77" fmla="*/ 666305 w 3817105"/>
              <a:gd name="connsiteY77" fmla="*/ 3449562 h 4358732"/>
              <a:gd name="connsiteX78" fmla="*/ 652294 w 3817105"/>
              <a:gd name="connsiteY78" fmla="*/ 3404415 h 4358732"/>
              <a:gd name="connsiteX79" fmla="*/ 639839 w 3817105"/>
              <a:gd name="connsiteY79" fmla="*/ 3356154 h 4358732"/>
              <a:gd name="connsiteX80" fmla="*/ 627385 w 3817105"/>
              <a:gd name="connsiteY80" fmla="*/ 3309451 h 4358732"/>
              <a:gd name="connsiteX81" fmla="*/ 613373 w 3817105"/>
              <a:gd name="connsiteY81" fmla="*/ 3262746 h 4358732"/>
              <a:gd name="connsiteX82" fmla="*/ 597806 w 3817105"/>
              <a:gd name="connsiteY82" fmla="*/ 3217598 h 4358732"/>
              <a:gd name="connsiteX83" fmla="*/ 579124 w 3817105"/>
              <a:gd name="connsiteY83" fmla="*/ 3175564 h 4358732"/>
              <a:gd name="connsiteX84" fmla="*/ 557329 w 3817105"/>
              <a:gd name="connsiteY84" fmla="*/ 3136645 h 4358732"/>
              <a:gd name="connsiteX85" fmla="*/ 529308 w 3817105"/>
              <a:gd name="connsiteY85" fmla="*/ 3102395 h 4358732"/>
              <a:gd name="connsiteX86" fmla="*/ 498171 w 3817105"/>
              <a:gd name="connsiteY86" fmla="*/ 3066588 h 4358732"/>
              <a:gd name="connsiteX87" fmla="*/ 462365 w 3817105"/>
              <a:gd name="connsiteY87" fmla="*/ 3035453 h 4358732"/>
              <a:gd name="connsiteX88" fmla="*/ 423445 w 3817105"/>
              <a:gd name="connsiteY88" fmla="*/ 3005874 h 4358732"/>
              <a:gd name="connsiteX89" fmla="*/ 384526 w 3817105"/>
              <a:gd name="connsiteY89" fmla="*/ 2976295 h 4358732"/>
              <a:gd name="connsiteX90" fmla="*/ 345607 w 3817105"/>
              <a:gd name="connsiteY90" fmla="*/ 2946716 h 4358732"/>
              <a:gd name="connsiteX91" fmla="*/ 308243 w 3817105"/>
              <a:gd name="connsiteY91" fmla="*/ 2917136 h 4358732"/>
              <a:gd name="connsiteX92" fmla="*/ 272437 w 3817105"/>
              <a:gd name="connsiteY92" fmla="*/ 2884444 h 4358732"/>
              <a:gd name="connsiteX93" fmla="*/ 241302 w 3817105"/>
              <a:gd name="connsiteY93" fmla="*/ 2851752 h 4358732"/>
              <a:gd name="connsiteX94" fmla="*/ 214838 w 3817105"/>
              <a:gd name="connsiteY94" fmla="*/ 2814388 h 4358732"/>
              <a:gd name="connsiteX95" fmla="*/ 194599 w 3817105"/>
              <a:gd name="connsiteY95" fmla="*/ 2775468 h 4358732"/>
              <a:gd name="connsiteX96" fmla="*/ 180588 w 3817105"/>
              <a:gd name="connsiteY96" fmla="*/ 2728765 h 4358732"/>
              <a:gd name="connsiteX97" fmla="*/ 174361 w 3817105"/>
              <a:gd name="connsiteY97" fmla="*/ 2680504 h 4358732"/>
              <a:gd name="connsiteX98" fmla="*/ 172803 w 3817105"/>
              <a:gd name="connsiteY98" fmla="*/ 2630685 h 4358732"/>
              <a:gd name="connsiteX99" fmla="*/ 177474 w 3817105"/>
              <a:gd name="connsiteY99" fmla="*/ 2577754 h 4358732"/>
              <a:gd name="connsiteX100" fmla="*/ 183701 w 3817105"/>
              <a:gd name="connsiteY100" fmla="*/ 2524824 h 4358732"/>
              <a:gd name="connsiteX101" fmla="*/ 191485 w 3817105"/>
              <a:gd name="connsiteY101" fmla="*/ 2471892 h 4358732"/>
              <a:gd name="connsiteX102" fmla="*/ 197712 w 3817105"/>
              <a:gd name="connsiteY102" fmla="*/ 2418961 h 4358732"/>
              <a:gd name="connsiteX103" fmla="*/ 200827 w 3817105"/>
              <a:gd name="connsiteY103" fmla="*/ 2366031 h 4358732"/>
              <a:gd name="connsiteX104" fmla="*/ 200827 w 3817105"/>
              <a:gd name="connsiteY104" fmla="*/ 2314655 h 4358732"/>
              <a:gd name="connsiteX105" fmla="*/ 194599 w 3817105"/>
              <a:gd name="connsiteY105" fmla="*/ 2266395 h 4358732"/>
              <a:gd name="connsiteX106" fmla="*/ 182145 w 3817105"/>
              <a:gd name="connsiteY106" fmla="*/ 2218134 h 4358732"/>
              <a:gd name="connsiteX107" fmla="*/ 163463 w 3817105"/>
              <a:gd name="connsiteY107" fmla="*/ 2172986 h 4358732"/>
              <a:gd name="connsiteX108" fmla="*/ 140111 w 3817105"/>
              <a:gd name="connsiteY108" fmla="*/ 2126283 h 4358732"/>
              <a:gd name="connsiteX109" fmla="*/ 113645 w 3817105"/>
              <a:gd name="connsiteY109" fmla="*/ 2079579 h 4358732"/>
              <a:gd name="connsiteX110" fmla="*/ 85625 w 3817105"/>
              <a:gd name="connsiteY110" fmla="*/ 2032875 h 4358732"/>
              <a:gd name="connsiteX111" fmla="*/ 59159 w 3817105"/>
              <a:gd name="connsiteY111" fmla="*/ 1987726 h 4358732"/>
              <a:gd name="connsiteX112" fmla="*/ 35806 w 3817105"/>
              <a:gd name="connsiteY112" fmla="*/ 1939467 h 4358732"/>
              <a:gd name="connsiteX113" fmla="*/ 17126 w 3817105"/>
              <a:gd name="connsiteY113" fmla="*/ 1892762 h 4358732"/>
              <a:gd name="connsiteX114" fmla="*/ 4671 w 3817105"/>
              <a:gd name="connsiteY114" fmla="*/ 1844501 h 4358732"/>
              <a:gd name="connsiteX115" fmla="*/ 0 w 3817105"/>
              <a:gd name="connsiteY115" fmla="*/ 1794683 h 4358732"/>
              <a:gd name="connsiteX116" fmla="*/ 4671 w 3817105"/>
              <a:gd name="connsiteY116" fmla="*/ 1744867 h 4358732"/>
              <a:gd name="connsiteX117" fmla="*/ 17126 w 3817105"/>
              <a:gd name="connsiteY117" fmla="*/ 1696606 h 4358732"/>
              <a:gd name="connsiteX118" fmla="*/ 35806 w 3817105"/>
              <a:gd name="connsiteY118" fmla="*/ 1649901 h 4358732"/>
              <a:gd name="connsiteX119" fmla="*/ 59159 w 3817105"/>
              <a:gd name="connsiteY119" fmla="*/ 1601642 h 4358732"/>
              <a:gd name="connsiteX120" fmla="*/ 85625 w 3817105"/>
              <a:gd name="connsiteY120" fmla="*/ 1556494 h 4358732"/>
              <a:gd name="connsiteX121" fmla="*/ 113645 w 3817105"/>
              <a:gd name="connsiteY121" fmla="*/ 1509790 h 4358732"/>
              <a:gd name="connsiteX122" fmla="*/ 140111 w 3817105"/>
              <a:gd name="connsiteY122" fmla="*/ 1463086 h 4358732"/>
              <a:gd name="connsiteX123" fmla="*/ 163463 w 3817105"/>
              <a:gd name="connsiteY123" fmla="*/ 1416383 h 4358732"/>
              <a:gd name="connsiteX124" fmla="*/ 182145 w 3817105"/>
              <a:gd name="connsiteY124" fmla="*/ 1371234 h 4358732"/>
              <a:gd name="connsiteX125" fmla="*/ 194599 w 3817105"/>
              <a:gd name="connsiteY125" fmla="*/ 1322973 h 4358732"/>
              <a:gd name="connsiteX126" fmla="*/ 200827 w 3817105"/>
              <a:gd name="connsiteY126" fmla="*/ 1274714 h 4358732"/>
              <a:gd name="connsiteX127" fmla="*/ 200827 w 3817105"/>
              <a:gd name="connsiteY127" fmla="*/ 1223340 h 4358732"/>
              <a:gd name="connsiteX128" fmla="*/ 197712 w 3817105"/>
              <a:gd name="connsiteY128" fmla="*/ 1170407 h 4358732"/>
              <a:gd name="connsiteX129" fmla="*/ 191485 w 3817105"/>
              <a:gd name="connsiteY129" fmla="*/ 1117477 h 4358732"/>
              <a:gd name="connsiteX130" fmla="*/ 183701 w 3817105"/>
              <a:gd name="connsiteY130" fmla="*/ 1064545 h 4358732"/>
              <a:gd name="connsiteX131" fmla="*/ 177474 w 3817105"/>
              <a:gd name="connsiteY131" fmla="*/ 1011614 h 4358732"/>
              <a:gd name="connsiteX132" fmla="*/ 172803 w 3817105"/>
              <a:gd name="connsiteY132" fmla="*/ 958684 h 4358732"/>
              <a:gd name="connsiteX133" fmla="*/ 174361 w 3817105"/>
              <a:gd name="connsiteY133" fmla="*/ 908866 h 4358732"/>
              <a:gd name="connsiteX134" fmla="*/ 180588 w 3817105"/>
              <a:gd name="connsiteY134" fmla="*/ 860605 h 4358732"/>
              <a:gd name="connsiteX135" fmla="*/ 194599 w 3817105"/>
              <a:gd name="connsiteY135" fmla="*/ 813900 h 4358732"/>
              <a:gd name="connsiteX136" fmla="*/ 214838 w 3817105"/>
              <a:gd name="connsiteY136" fmla="*/ 774981 h 4358732"/>
              <a:gd name="connsiteX137" fmla="*/ 241302 w 3817105"/>
              <a:gd name="connsiteY137" fmla="*/ 737618 h 4358732"/>
              <a:gd name="connsiteX138" fmla="*/ 272437 w 3817105"/>
              <a:gd name="connsiteY138" fmla="*/ 704925 h 4358732"/>
              <a:gd name="connsiteX139" fmla="*/ 308243 w 3817105"/>
              <a:gd name="connsiteY139" fmla="*/ 672233 h 4358732"/>
              <a:gd name="connsiteX140" fmla="*/ 345607 w 3817105"/>
              <a:gd name="connsiteY140" fmla="*/ 642652 h 4358732"/>
              <a:gd name="connsiteX141" fmla="*/ 384526 w 3817105"/>
              <a:gd name="connsiteY141" fmla="*/ 613073 h 4358732"/>
              <a:gd name="connsiteX142" fmla="*/ 423445 w 3817105"/>
              <a:gd name="connsiteY142" fmla="*/ 583494 h 4358732"/>
              <a:gd name="connsiteX143" fmla="*/ 462365 w 3817105"/>
              <a:gd name="connsiteY143" fmla="*/ 553915 h 4358732"/>
              <a:gd name="connsiteX144" fmla="*/ 498171 w 3817105"/>
              <a:gd name="connsiteY144" fmla="*/ 522780 h 4358732"/>
              <a:gd name="connsiteX145" fmla="*/ 529308 w 3817105"/>
              <a:gd name="connsiteY145" fmla="*/ 486973 h 4358732"/>
              <a:gd name="connsiteX146" fmla="*/ 557329 w 3817105"/>
              <a:gd name="connsiteY146" fmla="*/ 452724 h 4358732"/>
              <a:gd name="connsiteX147" fmla="*/ 579124 w 3817105"/>
              <a:gd name="connsiteY147" fmla="*/ 413804 h 4358732"/>
              <a:gd name="connsiteX148" fmla="*/ 597806 w 3817105"/>
              <a:gd name="connsiteY148" fmla="*/ 371771 h 4358732"/>
              <a:gd name="connsiteX149" fmla="*/ 613373 w 3817105"/>
              <a:gd name="connsiteY149" fmla="*/ 326622 h 4358732"/>
              <a:gd name="connsiteX150" fmla="*/ 627385 w 3817105"/>
              <a:gd name="connsiteY150" fmla="*/ 279917 h 4358732"/>
              <a:gd name="connsiteX151" fmla="*/ 639839 w 3817105"/>
              <a:gd name="connsiteY151" fmla="*/ 233214 h 4358732"/>
              <a:gd name="connsiteX152" fmla="*/ 652294 w 3817105"/>
              <a:gd name="connsiteY152" fmla="*/ 184953 h 4358732"/>
              <a:gd name="connsiteX153" fmla="*/ 666305 w 3817105"/>
              <a:gd name="connsiteY153" fmla="*/ 139807 h 4358732"/>
              <a:gd name="connsiteX154" fmla="*/ 681873 w 3817105"/>
              <a:gd name="connsiteY154" fmla="*/ 94658 h 4358732"/>
              <a:gd name="connsiteX155" fmla="*/ 700555 w 3817105"/>
              <a:gd name="connsiteY155" fmla="*/ 52626 h 4358732"/>
              <a:gd name="connsiteX156" fmla="*/ 723906 w 3817105"/>
              <a:gd name="connsiteY156" fmla="*/ 15263 h 435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3817105" h="4358732">
                <a:moveTo>
                  <a:pt x="736393" y="0"/>
                </a:moveTo>
                <a:lnTo>
                  <a:pt x="3817105" y="0"/>
                </a:lnTo>
                <a:lnTo>
                  <a:pt x="3817105" y="3889118"/>
                </a:lnTo>
                <a:lnTo>
                  <a:pt x="3809451" y="3897920"/>
                </a:lnTo>
                <a:lnTo>
                  <a:pt x="3779873" y="3935283"/>
                </a:lnTo>
                <a:lnTo>
                  <a:pt x="3750294" y="3974202"/>
                </a:lnTo>
                <a:lnTo>
                  <a:pt x="3720715" y="4013123"/>
                </a:lnTo>
                <a:lnTo>
                  <a:pt x="3691137" y="4050486"/>
                </a:lnTo>
                <a:lnTo>
                  <a:pt x="3658443" y="4086293"/>
                </a:lnTo>
                <a:lnTo>
                  <a:pt x="3625750" y="4117428"/>
                </a:lnTo>
                <a:lnTo>
                  <a:pt x="3588389" y="4143894"/>
                </a:lnTo>
                <a:lnTo>
                  <a:pt x="3549469" y="4164133"/>
                </a:lnTo>
                <a:lnTo>
                  <a:pt x="3502765" y="4178144"/>
                </a:lnTo>
                <a:lnTo>
                  <a:pt x="3454504" y="4184371"/>
                </a:lnTo>
                <a:lnTo>
                  <a:pt x="3404689" y="4185928"/>
                </a:lnTo>
                <a:lnTo>
                  <a:pt x="3351757" y="4181257"/>
                </a:lnTo>
                <a:lnTo>
                  <a:pt x="3298827" y="4175031"/>
                </a:lnTo>
                <a:lnTo>
                  <a:pt x="3245895" y="4167246"/>
                </a:lnTo>
                <a:lnTo>
                  <a:pt x="3192965" y="4161020"/>
                </a:lnTo>
                <a:lnTo>
                  <a:pt x="3140033" y="4157905"/>
                </a:lnTo>
                <a:lnTo>
                  <a:pt x="3088660" y="4157905"/>
                </a:lnTo>
                <a:lnTo>
                  <a:pt x="3040401" y="4164133"/>
                </a:lnTo>
                <a:lnTo>
                  <a:pt x="2990584" y="4176588"/>
                </a:lnTo>
                <a:lnTo>
                  <a:pt x="2945436" y="4195268"/>
                </a:lnTo>
                <a:lnTo>
                  <a:pt x="2898733" y="4220178"/>
                </a:lnTo>
                <a:lnTo>
                  <a:pt x="2852031" y="4245087"/>
                </a:lnTo>
                <a:lnTo>
                  <a:pt x="2805326" y="4273108"/>
                </a:lnTo>
                <a:lnTo>
                  <a:pt x="2760179" y="4299574"/>
                </a:lnTo>
                <a:lnTo>
                  <a:pt x="2711919" y="4322926"/>
                </a:lnTo>
                <a:lnTo>
                  <a:pt x="2665215" y="4341608"/>
                </a:lnTo>
                <a:lnTo>
                  <a:pt x="2616954" y="4354063"/>
                </a:lnTo>
                <a:lnTo>
                  <a:pt x="2567139" y="4358732"/>
                </a:lnTo>
                <a:lnTo>
                  <a:pt x="2517322" y="4354063"/>
                </a:lnTo>
                <a:lnTo>
                  <a:pt x="2469061" y="4341608"/>
                </a:lnTo>
                <a:lnTo>
                  <a:pt x="2422358" y="4322926"/>
                </a:lnTo>
                <a:lnTo>
                  <a:pt x="2374097" y="4299574"/>
                </a:lnTo>
                <a:lnTo>
                  <a:pt x="2328950" y="4273108"/>
                </a:lnTo>
                <a:lnTo>
                  <a:pt x="2282247" y="4245087"/>
                </a:lnTo>
                <a:lnTo>
                  <a:pt x="2235543" y="4220178"/>
                </a:lnTo>
                <a:lnTo>
                  <a:pt x="2188840" y="4195268"/>
                </a:lnTo>
                <a:lnTo>
                  <a:pt x="2142137" y="4176588"/>
                </a:lnTo>
                <a:lnTo>
                  <a:pt x="2093877" y="4164133"/>
                </a:lnTo>
                <a:lnTo>
                  <a:pt x="2045616" y="4157905"/>
                </a:lnTo>
                <a:lnTo>
                  <a:pt x="1994241" y="4157905"/>
                </a:lnTo>
                <a:lnTo>
                  <a:pt x="1941311" y="4161020"/>
                </a:lnTo>
                <a:lnTo>
                  <a:pt x="1888381" y="4167246"/>
                </a:lnTo>
                <a:lnTo>
                  <a:pt x="1835449" y="4175031"/>
                </a:lnTo>
                <a:lnTo>
                  <a:pt x="1782517" y="4181257"/>
                </a:lnTo>
                <a:lnTo>
                  <a:pt x="1729587" y="4185928"/>
                </a:lnTo>
                <a:lnTo>
                  <a:pt x="1679772" y="4184371"/>
                </a:lnTo>
                <a:lnTo>
                  <a:pt x="1631511" y="4178144"/>
                </a:lnTo>
                <a:lnTo>
                  <a:pt x="1584807" y="4164133"/>
                </a:lnTo>
                <a:lnTo>
                  <a:pt x="1545888" y="4143894"/>
                </a:lnTo>
                <a:lnTo>
                  <a:pt x="1508524" y="4117428"/>
                </a:lnTo>
                <a:lnTo>
                  <a:pt x="1475833" y="4086293"/>
                </a:lnTo>
                <a:lnTo>
                  <a:pt x="1443139" y="4050486"/>
                </a:lnTo>
                <a:lnTo>
                  <a:pt x="1413561" y="4013123"/>
                </a:lnTo>
                <a:lnTo>
                  <a:pt x="1383982" y="3974202"/>
                </a:lnTo>
                <a:lnTo>
                  <a:pt x="1354403" y="3935283"/>
                </a:lnTo>
                <a:lnTo>
                  <a:pt x="1324825" y="3897920"/>
                </a:lnTo>
                <a:lnTo>
                  <a:pt x="1293688" y="3862114"/>
                </a:lnTo>
                <a:lnTo>
                  <a:pt x="1257882" y="3830977"/>
                </a:lnTo>
                <a:lnTo>
                  <a:pt x="1223632" y="3802954"/>
                </a:lnTo>
                <a:lnTo>
                  <a:pt x="1184713" y="3781161"/>
                </a:lnTo>
                <a:lnTo>
                  <a:pt x="1142680" y="3762479"/>
                </a:lnTo>
                <a:lnTo>
                  <a:pt x="1097534" y="3746911"/>
                </a:lnTo>
                <a:lnTo>
                  <a:pt x="1050829" y="3732900"/>
                </a:lnTo>
                <a:lnTo>
                  <a:pt x="1004127" y="3720445"/>
                </a:lnTo>
                <a:lnTo>
                  <a:pt x="955866" y="3707990"/>
                </a:lnTo>
                <a:lnTo>
                  <a:pt x="910720" y="3693979"/>
                </a:lnTo>
                <a:lnTo>
                  <a:pt x="865572" y="3678411"/>
                </a:lnTo>
                <a:lnTo>
                  <a:pt x="823540" y="3659729"/>
                </a:lnTo>
                <a:lnTo>
                  <a:pt x="786176" y="3636377"/>
                </a:lnTo>
                <a:lnTo>
                  <a:pt x="751927" y="3608355"/>
                </a:lnTo>
                <a:lnTo>
                  <a:pt x="723906" y="3574107"/>
                </a:lnTo>
                <a:lnTo>
                  <a:pt x="700555" y="3536742"/>
                </a:lnTo>
                <a:lnTo>
                  <a:pt x="681873" y="3494708"/>
                </a:lnTo>
                <a:lnTo>
                  <a:pt x="666305" y="3449562"/>
                </a:lnTo>
                <a:lnTo>
                  <a:pt x="652294" y="3404415"/>
                </a:lnTo>
                <a:lnTo>
                  <a:pt x="639839" y="3356154"/>
                </a:lnTo>
                <a:lnTo>
                  <a:pt x="627385" y="3309451"/>
                </a:lnTo>
                <a:lnTo>
                  <a:pt x="613373" y="3262746"/>
                </a:lnTo>
                <a:lnTo>
                  <a:pt x="597806" y="3217598"/>
                </a:lnTo>
                <a:lnTo>
                  <a:pt x="579124" y="3175564"/>
                </a:lnTo>
                <a:lnTo>
                  <a:pt x="557329" y="3136645"/>
                </a:lnTo>
                <a:lnTo>
                  <a:pt x="529308" y="3102395"/>
                </a:lnTo>
                <a:lnTo>
                  <a:pt x="498171" y="3066588"/>
                </a:lnTo>
                <a:lnTo>
                  <a:pt x="462365" y="3035453"/>
                </a:lnTo>
                <a:lnTo>
                  <a:pt x="423445" y="3005874"/>
                </a:lnTo>
                <a:lnTo>
                  <a:pt x="384526" y="2976295"/>
                </a:lnTo>
                <a:lnTo>
                  <a:pt x="345607" y="2946716"/>
                </a:lnTo>
                <a:lnTo>
                  <a:pt x="308243" y="2917136"/>
                </a:lnTo>
                <a:lnTo>
                  <a:pt x="272437" y="2884444"/>
                </a:lnTo>
                <a:lnTo>
                  <a:pt x="241302" y="2851752"/>
                </a:lnTo>
                <a:lnTo>
                  <a:pt x="214838" y="2814388"/>
                </a:lnTo>
                <a:lnTo>
                  <a:pt x="194599" y="2775468"/>
                </a:lnTo>
                <a:lnTo>
                  <a:pt x="180588" y="2728765"/>
                </a:lnTo>
                <a:lnTo>
                  <a:pt x="174361" y="2680504"/>
                </a:lnTo>
                <a:lnTo>
                  <a:pt x="172803" y="2630685"/>
                </a:lnTo>
                <a:lnTo>
                  <a:pt x="177474" y="2577754"/>
                </a:lnTo>
                <a:lnTo>
                  <a:pt x="183701" y="2524824"/>
                </a:lnTo>
                <a:lnTo>
                  <a:pt x="191485" y="2471892"/>
                </a:lnTo>
                <a:lnTo>
                  <a:pt x="197712" y="2418961"/>
                </a:lnTo>
                <a:lnTo>
                  <a:pt x="200827" y="2366031"/>
                </a:lnTo>
                <a:lnTo>
                  <a:pt x="200827" y="2314655"/>
                </a:lnTo>
                <a:lnTo>
                  <a:pt x="194599" y="2266395"/>
                </a:lnTo>
                <a:lnTo>
                  <a:pt x="182145" y="2218134"/>
                </a:lnTo>
                <a:lnTo>
                  <a:pt x="163463" y="2172986"/>
                </a:lnTo>
                <a:lnTo>
                  <a:pt x="140111" y="2126283"/>
                </a:lnTo>
                <a:lnTo>
                  <a:pt x="113645" y="2079579"/>
                </a:lnTo>
                <a:lnTo>
                  <a:pt x="85625" y="2032875"/>
                </a:lnTo>
                <a:lnTo>
                  <a:pt x="59159" y="1987726"/>
                </a:lnTo>
                <a:lnTo>
                  <a:pt x="35806" y="1939467"/>
                </a:lnTo>
                <a:lnTo>
                  <a:pt x="17126" y="1892762"/>
                </a:lnTo>
                <a:lnTo>
                  <a:pt x="4671" y="1844501"/>
                </a:lnTo>
                <a:lnTo>
                  <a:pt x="0" y="1794683"/>
                </a:lnTo>
                <a:lnTo>
                  <a:pt x="4671" y="1744867"/>
                </a:lnTo>
                <a:lnTo>
                  <a:pt x="17126" y="1696606"/>
                </a:lnTo>
                <a:lnTo>
                  <a:pt x="35806" y="1649901"/>
                </a:lnTo>
                <a:lnTo>
                  <a:pt x="59159" y="1601642"/>
                </a:lnTo>
                <a:lnTo>
                  <a:pt x="85625" y="1556494"/>
                </a:lnTo>
                <a:lnTo>
                  <a:pt x="113645" y="1509790"/>
                </a:lnTo>
                <a:lnTo>
                  <a:pt x="140111" y="1463086"/>
                </a:lnTo>
                <a:lnTo>
                  <a:pt x="163463" y="1416383"/>
                </a:lnTo>
                <a:lnTo>
                  <a:pt x="182145" y="1371234"/>
                </a:lnTo>
                <a:lnTo>
                  <a:pt x="194599" y="1322973"/>
                </a:lnTo>
                <a:lnTo>
                  <a:pt x="200827" y="1274714"/>
                </a:lnTo>
                <a:lnTo>
                  <a:pt x="200827" y="1223340"/>
                </a:lnTo>
                <a:lnTo>
                  <a:pt x="197712" y="1170407"/>
                </a:lnTo>
                <a:lnTo>
                  <a:pt x="191485" y="1117477"/>
                </a:lnTo>
                <a:lnTo>
                  <a:pt x="183701" y="1064545"/>
                </a:lnTo>
                <a:lnTo>
                  <a:pt x="177474" y="1011614"/>
                </a:lnTo>
                <a:lnTo>
                  <a:pt x="172803" y="958684"/>
                </a:lnTo>
                <a:lnTo>
                  <a:pt x="174361" y="908866"/>
                </a:lnTo>
                <a:lnTo>
                  <a:pt x="180588" y="860605"/>
                </a:lnTo>
                <a:lnTo>
                  <a:pt x="194599" y="813900"/>
                </a:lnTo>
                <a:lnTo>
                  <a:pt x="214838" y="774981"/>
                </a:lnTo>
                <a:lnTo>
                  <a:pt x="241302" y="737618"/>
                </a:lnTo>
                <a:lnTo>
                  <a:pt x="272437" y="704925"/>
                </a:lnTo>
                <a:lnTo>
                  <a:pt x="308243" y="672233"/>
                </a:lnTo>
                <a:lnTo>
                  <a:pt x="345607" y="642652"/>
                </a:lnTo>
                <a:lnTo>
                  <a:pt x="384526" y="613073"/>
                </a:lnTo>
                <a:lnTo>
                  <a:pt x="423445" y="583494"/>
                </a:lnTo>
                <a:lnTo>
                  <a:pt x="462365" y="553915"/>
                </a:lnTo>
                <a:lnTo>
                  <a:pt x="498171" y="522780"/>
                </a:lnTo>
                <a:lnTo>
                  <a:pt x="529308" y="486973"/>
                </a:lnTo>
                <a:lnTo>
                  <a:pt x="557329" y="452724"/>
                </a:lnTo>
                <a:lnTo>
                  <a:pt x="579124" y="413804"/>
                </a:lnTo>
                <a:lnTo>
                  <a:pt x="597806" y="371771"/>
                </a:lnTo>
                <a:lnTo>
                  <a:pt x="613373" y="326622"/>
                </a:lnTo>
                <a:lnTo>
                  <a:pt x="627385" y="279917"/>
                </a:lnTo>
                <a:lnTo>
                  <a:pt x="639839" y="233214"/>
                </a:lnTo>
                <a:lnTo>
                  <a:pt x="652294" y="184953"/>
                </a:lnTo>
                <a:lnTo>
                  <a:pt x="666305" y="139807"/>
                </a:lnTo>
                <a:lnTo>
                  <a:pt x="681873" y="94658"/>
                </a:lnTo>
                <a:lnTo>
                  <a:pt x="700555" y="52626"/>
                </a:lnTo>
                <a:lnTo>
                  <a:pt x="723906" y="1526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9658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B56EF530-75FC-4976-A39D-87A5DFE9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29" name="Freeform 13">
            <a:extLst>
              <a:ext uri="{FF2B5EF4-FFF2-40B4-BE49-F238E27FC236}">
                <a16:creationId xmlns:a16="http://schemas.microsoft.com/office/drawing/2014/main" id="{368ECFAF-FF94-4771-B4BD-B28D909D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82320B-E97E-4A7E-B49A-61285DA2A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927" y="1231895"/>
            <a:ext cx="5490143" cy="4339177"/>
          </a:xfrm>
        </p:spPr>
        <p:txBody>
          <a:bodyPr>
            <a:normAutofit/>
          </a:bodyPr>
          <a:lstStyle/>
          <a:p>
            <a:pPr algn="l"/>
            <a:r>
              <a:rPr lang="es-MX"/>
              <a:t>Clase Nave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F77EB5-93C5-4DD6-AC09-3ECD5C065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927" y="5660572"/>
            <a:ext cx="6020627" cy="785904"/>
          </a:xfrm>
        </p:spPr>
        <p:txBody>
          <a:bodyPr anchor="ctr">
            <a:normAutofit/>
          </a:bodyPr>
          <a:lstStyle/>
          <a:p>
            <a:pPr algn="l"/>
            <a:endParaRPr lang="es-MX">
              <a:solidFill>
                <a:schemeClr val="bg2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9851F7A-B016-4A91-85E3-61FE4869C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Resultado de imagen para nave espacial dibujo jpg">
            <a:extLst>
              <a:ext uri="{FF2B5EF4-FFF2-40B4-BE49-F238E27FC236}">
                <a16:creationId xmlns:a16="http://schemas.microsoft.com/office/drawing/2014/main" id="{7ED9D46D-D76E-4E75-8968-C3588DF69D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3"/>
          <a:stretch/>
        </p:blipFill>
        <p:spPr bwMode="auto">
          <a:xfrm>
            <a:off x="7552944" y="1964255"/>
            <a:ext cx="3995592" cy="287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28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3E1683-14EB-4D9F-AEB0-069440901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69" t="10647" r="31577" b="14249"/>
          <a:stretch/>
        </p:blipFill>
        <p:spPr>
          <a:xfrm>
            <a:off x="3423208" y="965199"/>
            <a:ext cx="6083278" cy="492760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490A997-EB0E-4BA5-9C69-93496D7E6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846" y="4338108"/>
            <a:ext cx="24384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5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92C976-F016-4D47-B30F-34E3A4000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3" t="10237" r="31461" b="14249"/>
          <a:stretch/>
        </p:blipFill>
        <p:spPr>
          <a:xfrm>
            <a:off x="3486590" y="965199"/>
            <a:ext cx="5956515" cy="492760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3148D05-FE27-4A80-997B-7359467D8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133" y="321732"/>
            <a:ext cx="28575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24516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122</Words>
  <Application>Microsoft Office PowerPoint</Application>
  <PresentationFormat>Panorámica</PresentationFormat>
  <Paragraphs>27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Impact</vt:lpstr>
      <vt:lpstr>Distintivo</vt:lpstr>
      <vt:lpstr>Space Invaders</vt:lpstr>
      <vt:lpstr>¿Qué es?</vt:lpstr>
      <vt:lpstr>Controles</vt:lpstr>
      <vt:lpstr>UML</vt:lpstr>
      <vt:lpstr>Presentación de PowerPoint</vt:lpstr>
      <vt:lpstr>Diseño de la idea</vt:lpstr>
      <vt:lpstr>Clase Nave</vt:lpstr>
      <vt:lpstr>Presentación de PowerPoint</vt:lpstr>
      <vt:lpstr>Presentación de PowerPoint</vt:lpstr>
      <vt:lpstr>Presentación de PowerPoint</vt:lpstr>
      <vt:lpstr>Problemas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Invaders</dc:title>
  <dc:creator>Karen Navarro</dc:creator>
  <cp:lastModifiedBy>Karen Navarro</cp:lastModifiedBy>
  <cp:revision>4</cp:revision>
  <dcterms:created xsi:type="dcterms:W3CDTF">2019-11-08T13:14:22Z</dcterms:created>
  <dcterms:modified xsi:type="dcterms:W3CDTF">2019-11-08T15:34:02Z</dcterms:modified>
</cp:coreProperties>
</file>