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+x8jmHP5ERFb35h8JNaxwW8Bs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1WhRnMafmhV2JuEjaG8oCj3KwD-p2WCQ3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klwzxE5bmgYAdqxDeMTFn05QBtMJQG5Q/view?usp=sharin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N4jEkyfzbtW_MP-PEV8AECSSHCbhGXt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_CitlilGEYh9TxUeYiy0xkklMkjBWdUQ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6" y="194172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54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NAO </a:t>
            </a:r>
            <a:br>
              <a:rPr lang="en-US">
                <a:solidFill>
                  <a:srgbClr val="3F7818"/>
                </a:solidFill>
              </a:rPr>
            </a:br>
            <a:r>
              <a:rPr lang="en-US">
                <a:solidFill>
                  <a:srgbClr val="3F7818"/>
                </a:solidFill>
              </a:rPr>
              <a:t>ROBOTICS IN EDUCATION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683026" y="3893959"/>
            <a:ext cx="7590976" cy="280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lang="en-US" sz="2035"/>
              <a:t>CSE 611 MS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Ahmet Sen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Astrid Gomes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Harshali Talele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Mansi Wagh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Preeti Kumari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br>
              <a:rPr lang="en-US" sz="1665"/>
            </a:br>
            <a:endParaRPr sz="1665"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76" y="342144"/>
            <a:ext cx="3461044" cy="242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Video Presentation of Nao Playing Trivia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Nao_Trivia.mp4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856" y="2595220"/>
            <a:ext cx="3379310" cy="414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1930" y="3048001"/>
            <a:ext cx="2876828" cy="287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FUTURE SCOPE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677334" y="168351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Work on Calming Conversation Activity task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Reading more books from the storage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Teaching specific features can be added to the reading book feature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Playing Trivia with more than 1 student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Improving accuracy of Rock, Paper and Scissors game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Recognizing faces of students while playing a game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2" name="Google Shape;212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2454" y="4070864"/>
            <a:ext cx="47625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38896" y="1023316"/>
            <a:ext cx="6415155" cy="481136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218" name="Google Shape;218;p12"/>
          <p:cNvSpPr txBox="1"/>
          <p:nvPr>
            <p:ph type="title"/>
          </p:nvPr>
        </p:nvSpPr>
        <p:spPr>
          <a:xfrm>
            <a:off x="3140799" y="2010465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9600"/>
              <a:buFont typeface="Trebuchet MS"/>
              <a:buNone/>
            </a:pPr>
            <a:r>
              <a:rPr lang="en-US" sz="9600">
                <a:solidFill>
                  <a:srgbClr val="3F7818"/>
                </a:solidFill>
              </a:rPr>
              <a:t>THANK </a:t>
            </a:r>
            <a:br>
              <a:rPr lang="en-US" sz="9600">
                <a:solidFill>
                  <a:srgbClr val="3F7818"/>
                </a:solidFill>
              </a:rPr>
            </a:br>
            <a:r>
              <a:rPr lang="en-US" sz="9600">
                <a:solidFill>
                  <a:srgbClr val="3F7818"/>
                </a:solidFill>
              </a:rPr>
              <a:t>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TASK 1 : Reading a book</a:t>
            </a:r>
            <a:endParaRPr/>
          </a:p>
        </p:txBody>
      </p:sp>
      <p:pic>
        <p:nvPicPr>
          <p:cNvPr id="151" name="Google Shape;15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1848" y="2433982"/>
            <a:ext cx="2222154" cy="2732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677334" y="2120349"/>
            <a:ext cx="8596668" cy="3921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►"/>
            </a:pPr>
            <a:r>
              <a:rPr b="0" i="0" lang="en-US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the book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 You Do with an Idea? by Kobi Yamada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►"/>
            </a:pPr>
            <a:r>
              <a:rPr b="0" i="0" lang="en-US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Stored as .txt file on GitHub then in Nao’s memory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Each page stored with a page number as key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►"/>
            </a:pPr>
            <a:r>
              <a:rPr b="0" i="0" lang="en-US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Nao reads the book page by page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Nao records the last page number read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Reads from last page read on continuing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start over from page 1 when asked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►"/>
            </a:pPr>
            <a:r>
              <a:rPr b="0" i="0" lang="en-U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Nao stops reading on a touch stimulus on left/right toe</a:t>
            </a:r>
            <a:endParaRPr/>
          </a:p>
          <a:p>
            <a:pPr indent="-258318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8318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743595" y="1488613"/>
            <a:ext cx="8596668" cy="402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achieved from this task 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Teachers can store multiple books on GitHub, provide the new URL to the python script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Hearing stimulus of students are enhanced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Sight stimulus of students are activated with Nao’s reading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Focus of students are improved by hearing/seeing a robot in classroom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Challenges faced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Learning curve with Choregraphe IDE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Importing text to Nao’s memory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Debugging Nao’s firmware and reproducing the same on simulation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Video Presentation of Nao Reading a Book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Nao_Read_Page.mp4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402" y="2689198"/>
            <a:ext cx="3483807" cy="398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8199" y="3061252"/>
            <a:ext cx="4290063" cy="285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TASK 2 : Rock, Paper and Scissors Game 				(AI Based)</a:t>
            </a:r>
            <a:endParaRPr/>
          </a:p>
        </p:txBody>
      </p:sp>
      <p:pic>
        <p:nvPicPr>
          <p:cNvPr id="171" name="Google Shape;17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299" y="2593009"/>
            <a:ext cx="2149509" cy="26428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AI Model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Convolutional Neural Network with 3 layers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Kernal size 5 on each stage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Rock,Paper &amp; Scissors dataset from kaggle and tensorflow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Stored and trained model in local machine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is accessed using EC2 instance of Amazon AWS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of Classification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accuracy on dataset = 98%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Low accuracy on realistic data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64081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achieved from this task 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Enhancing sight and hearing stimulus in students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Animated actions stimulate mental activity of students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Engaging hearing senses of students to increase their focus on task at hand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Challenges faced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Many variables in real time data for preprocessing of images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Need training on realistic captured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Need to capture images from Nao’s camera and use for training,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   for realistic results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664082" y="48149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Video Presentation of Nao Playing </a:t>
            </a:r>
            <a:br>
              <a:rPr lang="en-US"/>
            </a:br>
            <a:r>
              <a:rPr lang="en-US"/>
              <a:t>Rock, Paper and Scissors Game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Nao_Rock_Paper_Scissors.mp4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360" y="2672427"/>
            <a:ext cx="3434524" cy="388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5743" y="3084130"/>
            <a:ext cx="4625007" cy="225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TASK 3 : Engaging with student activity</a:t>
            </a:r>
            <a:br>
              <a:rPr lang="en-US">
                <a:solidFill>
                  <a:srgbClr val="3F7818"/>
                </a:solidFill>
              </a:rPr>
            </a:br>
            <a:r>
              <a:rPr lang="en-US">
                <a:solidFill>
                  <a:srgbClr val="3F7818"/>
                </a:solidFill>
              </a:rPr>
              <a:t>				(Trivia)</a:t>
            </a:r>
            <a:endParaRPr/>
          </a:p>
        </p:txBody>
      </p:sp>
      <p:pic>
        <p:nvPicPr>
          <p:cNvPr id="191" name="Google Shape;19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795" y="2167249"/>
            <a:ext cx="2245086" cy="2760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677334" y="2160589"/>
            <a:ext cx="8596668" cy="4319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of questions asked, what stimulus does it evoke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mathematical, sound and gesture recognition questions</a:t>
            </a:r>
            <a:endParaRPr/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Improving mental, hearing and visual stimulus in students.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Where are the question/answers stored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 stored in text files on github repository</a:t>
            </a:r>
            <a:endParaRPr/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 answers stored in Nao’s internal memory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Trivia Game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are encouraged to play more by giving compliments on correct answers </a:t>
            </a:r>
            <a:endParaRPr/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attempts on incorrect answer</a:t>
            </a:r>
            <a:endParaRPr/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Score given at the end of every correct answer before proceeding to next question</a:t>
            </a:r>
            <a:endParaRPr/>
          </a:p>
          <a:p>
            <a:pPr indent="-29591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discontinued anytime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650830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achieved from this task 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Stimulating mental activity in students by making them perform mathematical calculations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Improving general knowledge of students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Engaging hearing and visual senses of students to increase their focus on task at hand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Challenges faced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Problems in making Nao recognize speech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2020-05-02T17:01:02Z</dcterms:created>
  <dc:creator>Preeti Kumari</dc:creator>
</cp:coreProperties>
</file>