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6"/>
  </p:notesMasterIdLst>
  <p:sldIdLst>
    <p:sldId id="258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5" d="100"/>
          <a:sy n="65" d="100"/>
        </p:scale>
        <p:origin x="74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B2AA-9410-4B61-8C2D-602893F8111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0119-0FD7-4CB5-B963-3185D795D4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11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38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60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92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331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7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1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00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65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9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8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3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235C-1F5F-46B0-BDDA-6242130DF2DA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EA78-355E-4704-A831-D80EC0B26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43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29320" y="126843"/>
            <a:ext cx="11703397" cy="9396819"/>
            <a:chOff x="529320" y="126843"/>
            <a:chExt cx="11703397" cy="9396819"/>
          </a:xfrm>
        </p:grpSpPr>
        <p:grpSp>
          <p:nvGrpSpPr>
            <p:cNvPr id="72" name="Group 71"/>
            <p:cNvGrpSpPr>
              <a:grpSpLocks noChangeAspect="1"/>
            </p:cNvGrpSpPr>
            <p:nvPr/>
          </p:nvGrpSpPr>
          <p:grpSpPr>
            <a:xfrm>
              <a:off x="6594485" y="6391691"/>
              <a:ext cx="5638231" cy="3092460"/>
              <a:chOff x="275416" y="188782"/>
              <a:chExt cx="12041185" cy="6604356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427036" y="1212850"/>
                <a:ext cx="5602887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Success Factors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………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" name="Rectangle 73">
                <a:extLst/>
              </p:cNvPr>
              <p:cNvSpPr/>
              <p:nvPr/>
            </p:nvSpPr>
            <p:spPr bwMode="auto">
              <a:xfrm>
                <a:off x="6132235" y="1212850"/>
                <a:ext cx="6184366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Minimal Viable Product 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….. 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5" name="Picture 74">
                <a:extLst/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22882" y="188782"/>
                <a:ext cx="841321" cy="810838"/>
              </a:xfrm>
              <a:prstGeom prst="rect">
                <a:avLst/>
              </a:prstGeom>
            </p:spPr>
          </p:pic>
          <p:sp>
            <p:nvSpPr>
              <p:cNvPr id="76" name="Title 1"/>
              <p:cNvSpPr txBox="1">
                <a:spLocks/>
              </p:cNvSpPr>
              <p:nvPr/>
            </p:nvSpPr>
            <p:spPr>
              <a:xfrm>
                <a:off x="275416" y="337665"/>
                <a:ext cx="11888787" cy="917575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813161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185" b="0" kern="1200" cap="none" spc="-89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81316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-89" normalizeH="0" baseline="0" noProof="0" dirty="0" err="1">
                    <a:ln w="3175">
                      <a:noFill/>
                    </a:ln>
                    <a:gradFill>
                      <a:gsLst>
                        <a:gs pos="125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Segoe UI" pitchFamily="34" charset="0"/>
                  </a:rPr>
                  <a:t>Proof</a:t>
                </a:r>
                <a:r>
                  <a:rPr kumimoji="0" lang="nl-NL" sz="2000" b="0" i="0" u="none" strike="noStrike" kern="1200" cap="none" spc="-89" normalizeH="0" baseline="0" noProof="0" dirty="0">
                    <a:ln w="3175">
                      <a:noFill/>
                    </a:ln>
                    <a:gradFill>
                      <a:gsLst>
                        <a:gs pos="125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Segoe UI" pitchFamily="34" charset="0"/>
                  </a:rPr>
                  <a:t> of Concept</a:t>
                </a:r>
              </a:p>
            </p:txBody>
          </p:sp>
        </p:grp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6659952" y="3238730"/>
              <a:ext cx="5572765" cy="3095531"/>
              <a:chOff x="427036" y="188782"/>
              <a:chExt cx="11889565" cy="6604356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427036" y="1212850"/>
                <a:ext cx="5602887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Own organization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Roles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Budget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Others</a:t>
                </a: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Rectangle 78">
                <a:extLst/>
              </p:cNvPr>
              <p:cNvSpPr/>
              <p:nvPr/>
            </p:nvSpPr>
            <p:spPr bwMode="auto">
              <a:xfrm>
                <a:off x="6132235" y="1212850"/>
                <a:ext cx="6184366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Externals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Business / process partners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Technology partners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Picture 79">
                <a:extLst/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22882" y="188782"/>
                <a:ext cx="841321" cy="810838"/>
              </a:xfrm>
              <a:prstGeom prst="rect">
                <a:avLst/>
              </a:prstGeom>
            </p:spPr>
          </p:pic>
          <p:sp>
            <p:nvSpPr>
              <p:cNvPr id="81" name="Title 1"/>
              <p:cNvSpPr txBox="1">
                <a:spLocks/>
              </p:cNvSpPr>
              <p:nvPr/>
            </p:nvSpPr>
            <p:spPr>
              <a:xfrm>
                <a:off x="427814" y="349775"/>
                <a:ext cx="11888787" cy="917575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813161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185" b="0" kern="1200" cap="none" spc="-89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81316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-89" normalizeH="0" baseline="0" noProof="0" dirty="0">
                    <a:ln w="3175">
                      <a:noFill/>
                    </a:ln>
                    <a:gradFill>
                      <a:gsLst>
                        <a:gs pos="125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Segoe UI" pitchFamily="34" charset="0"/>
                  </a:rPr>
                  <a:t>Resources</a:t>
                </a:r>
              </a:p>
            </p:txBody>
          </p:sp>
        </p:grpSp>
        <p:grpSp>
          <p:nvGrpSpPr>
            <p:cNvPr id="82" name="Group 81"/>
            <p:cNvGrpSpPr>
              <a:grpSpLocks noChangeAspect="1"/>
            </p:cNvGrpSpPr>
            <p:nvPr/>
          </p:nvGrpSpPr>
          <p:grpSpPr>
            <a:xfrm>
              <a:off x="529320" y="3287937"/>
              <a:ext cx="5572765" cy="3095531"/>
              <a:chOff x="427036" y="188783"/>
              <a:chExt cx="11889565" cy="6604355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427036" y="1212850"/>
                <a:ext cx="5602887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Own organization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Executive Sponsors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Business owners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Others (legal department, Operations, IT, HR)</a:t>
                </a: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Rectangle 83">
                <a:extLst/>
              </p:cNvPr>
              <p:cNvSpPr/>
              <p:nvPr/>
            </p:nvSpPr>
            <p:spPr bwMode="auto">
              <a:xfrm>
                <a:off x="6132235" y="1212850"/>
                <a:ext cx="6184366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Externals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Chain partners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Others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5" name="Picture 84">
                <a:extLst/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392985" y="188783"/>
                <a:ext cx="847417" cy="810838"/>
              </a:xfrm>
              <a:prstGeom prst="rect">
                <a:avLst/>
              </a:prstGeom>
            </p:spPr>
          </p:pic>
          <p:sp>
            <p:nvSpPr>
              <p:cNvPr id="86" name="Title 1"/>
              <p:cNvSpPr txBox="1">
                <a:spLocks/>
              </p:cNvSpPr>
              <p:nvPr/>
            </p:nvSpPr>
            <p:spPr>
              <a:xfrm>
                <a:off x="427036" y="295275"/>
                <a:ext cx="11888787" cy="917575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813161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185" b="0" kern="1200" cap="none" spc="-89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81316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000" b="0" i="0" u="none" strike="noStrike" kern="1200" cap="none" spc="-89" normalizeH="0" baseline="0" noProof="0" dirty="0">
                    <a:ln w="3175">
                      <a:noFill/>
                    </a:ln>
                    <a:gradFill>
                      <a:gsLst>
                        <a:gs pos="125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Segoe UI" pitchFamily="34" charset="0"/>
                  </a:rPr>
                  <a:t>Relevant Stakeholders</a:t>
                </a:r>
              </a:p>
            </p:txBody>
          </p:sp>
        </p:grpSp>
        <p:grpSp>
          <p:nvGrpSpPr>
            <p:cNvPr id="87" name="Group 86"/>
            <p:cNvGrpSpPr>
              <a:grpSpLocks noChangeAspect="1"/>
            </p:cNvGrpSpPr>
            <p:nvPr/>
          </p:nvGrpSpPr>
          <p:grpSpPr>
            <a:xfrm>
              <a:off x="536676" y="6453589"/>
              <a:ext cx="5628131" cy="3070073"/>
              <a:chOff x="427036" y="188782"/>
              <a:chExt cx="11888787" cy="6604356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427036" y="1212850"/>
                <a:ext cx="11737167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Within 1 month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………</a:t>
                </a: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Within 3 months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………</a:t>
                </a: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sz="1050" kern="0" dirty="0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Within 6 months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………</a:t>
                </a:r>
              </a:p>
              <a:p>
                <a:pPr marR="0" lvl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Within 12 months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……….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9" name="Picture 88">
                <a:extLst/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22882" y="188782"/>
                <a:ext cx="841321" cy="810838"/>
              </a:xfrm>
              <a:prstGeom prst="rect">
                <a:avLst/>
              </a:prstGeom>
            </p:spPr>
          </p:pic>
          <p:sp>
            <p:nvSpPr>
              <p:cNvPr id="90" name="Title 5">
                <a:extLst/>
              </p:cNvPr>
              <p:cNvSpPr txBox="1">
                <a:spLocks/>
              </p:cNvSpPr>
              <p:nvPr/>
            </p:nvSpPr>
            <p:spPr>
              <a:xfrm>
                <a:off x="427036" y="337665"/>
                <a:ext cx="11888787" cy="917574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813161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185" b="0" kern="1200" cap="none" spc="-89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81316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-89" normalizeH="0" baseline="0" noProof="0" dirty="0">
                    <a:ln w="3175">
                      <a:noFill/>
                    </a:ln>
                    <a:gradFill>
                      <a:gsLst>
                        <a:gs pos="125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Segoe UI" pitchFamily="34" charset="0"/>
                  </a:rPr>
                  <a:t>High-level timeline / milestones (to achieve ….)</a:t>
                </a:r>
              </a:p>
            </p:txBody>
          </p:sp>
        </p:grpSp>
        <p:grpSp>
          <p:nvGrpSpPr>
            <p:cNvPr id="91" name="Group 90"/>
            <p:cNvGrpSpPr>
              <a:grpSpLocks noChangeAspect="1"/>
            </p:cNvGrpSpPr>
            <p:nvPr/>
          </p:nvGrpSpPr>
          <p:grpSpPr>
            <a:xfrm>
              <a:off x="536677" y="126843"/>
              <a:ext cx="5601843" cy="3111887"/>
              <a:chOff x="427036" y="188783"/>
              <a:chExt cx="11888787" cy="6604355"/>
            </a:xfrm>
          </p:grpSpPr>
          <p:sp>
            <p:nvSpPr>
              <p:cNvPr id="92" name="Rectangle 91"/>
              <p:cNvSpPr/>
              <p:nvPr/>
            </p:nvSpPr>
            <p:spPr bwMode="auto">
              <a:xfrm>
                <a:off x="427036" y="1212850"/>
                <a:ext cx="11861993" cy="5580288"/>
              </a:xfrm>
              <a:prstGeom prst="rect">
                <a:avLst/>
              </a:prstGeom>
              <a:noFill/>
              <a:ln w="1905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Activity / process</a:t>
                </a: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342900" marR="0" lvl="0" indent="-34290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Blockchain scenario</a:t>
                </a: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3" name="Picture 92">
                <a:extLst/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40251" y="188783"/>
                <a:ext cx="847417" cy="810838"/>
              </a:xfrm>
              <a:prstGeom prst="rect">
                <a:avLst/>
              </a:prstGeom>
            </p:spPr>
          </p:pic>
          <p:sp>
            <p:nvSpPr>
              <p:cNvPr id="94" name="Title 1"/>
              <p:cNvSpPr txBox="1">
                <a:spLocks/>
              </p:cNvSpPr>
              <p:nvPr/>
            </p:nvSpPr>
            <p:spPr>
              <a:xfrm>
                <a:off x="427036" y="295275"/>
                <a:ext cx="11888787" cy="917575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813161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185" b="0" kern="1200" cap="none" spc="-89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81316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-89" normalizeH="0" baseline="0" noProof="0" dirty="0">
                    <a:ln w="3175">
                      <a:noFill/>
                    </a:ln>
                    <a:gradFill>
                      <a:gsLst>
                        <a:gs pos="125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Segoe UI" pitchFamily="34" charset="0"/>
                  </a:rPr>
                  <a:t>The Value Proposition: your scenario</a:t>
                </a:r>
              </a:p>
            </p:txBody>
          </p:sp>
        </p:grp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6659952" y="183683"/>
              <a:ext cx="5476992" cy="2623057"/>
              <a:chOff x="81731" y="319956"/>
              <a:chExt cx="12028083" cy="5760524"/>
            </a:xfrm>
          </p:grpSpPr>
          <p:sp>
            <p:nvSpPr>
              <p:cNvPr id="96" name="Rectangle 95"/>
              <p:cNvSpPr/>
              <p:nvPr>
                <p:custDataLst>
                  <p:tags r:id="rId1"/>
                </p:custDataLst>
              </p:nvPr>
            </p:nvSpPr>
            <p:spPr>
              <a:xfrm>
                <a:off x="3670689" y="1231155"/>
                <a:ext cx="4712461" cy="534384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3260" tIns="93260" rIns="93260" bIns="93260" anchor="b">
                <a:sp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0" lang="en-I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cs typeface="Segoe UI Semibold" panose="020B0702040204020203" pitchFamily="34" charset="0"/>
                    <a:sym typeface="Wingdings" pitchFamily="2" charset="2"/>
                  </a:rPr>
                  <a:t>Focus Areas for Investment</a:t>
                </a:r>
              </a:p>
            </p:txBody>
          </p:sp>
          <p:sp>
            <p:nvSpPr>
              <p:cNvPr id="97" name="Rectangle 96"/>
              <p:cNvSpPr/>
              <p:nvPr>
                <p:custDataLst>
                  <p:tags r:id="rId2"/>
                </p:custDataLst>
              </p:nvPr>
            </p:nvSpPr>
            <p:spPr>
              <a:xfrm>
                <a:off x="132492" y="1240464"/>
                <a:ext cx="3582482" cy="534384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3260" tIns="93260" rIns="93260" bIns="93260" anchor="b">
                <a:sp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cs typeface="Segoe UI Semibold" panose="020B0702040204020203" pitchFamily="34" charset="0"/>
                    <a:sym typeface="Wingdings" pitchFamily="2" charset="2"/>
                  </a:rPr>
                  <a:t>Drivers</a:t>
                </a:r>
              </a:p>
            </p:txBody>
          </p:sp>
          <p:sp>
            <p:nvSpPr>
              <p:cNvPr id="98" name="Rectangle 97"/>
              <p:cNvSpPr/>
              <p:nvPr>
                <p:custDataLst>
                  <p:tags r:id="rId3"/>
                </p:custDataLst>
              </p:nvPr>
            </p:nvSpPr>
            <p:spPr>
              <a:xfrm>
                <a:off x="8362986" y="1240464"/>
                <a:ext cx="3582482" cy="534384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3260" tIns="93260" rIns="93260" bIns="93260" anchor="b">
                <a:sp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cs typeface="Segoe UI Semibold" panose="020B0702040204020203" pitchFamily="34" charset="0"/>
                    <a:sym typeface="Wingdings" pitchFamily="2" charset="2"/>
                  </a:rPr>
                  <a:t>Benefits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 flipH="1">
                <a:off x="3787065" y="3712428"/>
                <a:ext cx="388583" cy="38857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>
                <a:noFill/>
              </a:ln>
              <a:effectLst/>
            </p:spPr>
            <p:txBody>
              <a:bodyPr vert="horz" wrap="square" lIns="0" tIns="46630" rIns="0" bIns="46630" rtlCol="0" anchor="ctr">
                <a:noAutofit/>
              </a:bodyPr>
              <a:lstStyle/>
              <a:p>
                <a:pPr marL="0" marR="0" lvl="0" indent="0" algn="ctr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00" name="Freeform 26"/>
              <p:cNvSpPr/>
              <p:nvPr/>
            </p:nvSpPr>
            <p:spPr>
              <a:xfrm rot="16200000" flipH="1">
                <a:off x="3898779" y="3799006"/>
                <a:ext cx="165158" cy="215419"/>
              </a:xfrm>
              <a:custGeom>
                <a:avLst/>
                <a:gdLst>
                  <a:gd name="connsiteX0" fmla="*/ 0 w 227226"/>
                  <a:gd name="connsiteY0" fmla="*/ 97503 h 296377"/>
                  <a:gd name="connsiteX1" fmla="*/ 0 w 227226"/>
                  <a:gd name="connsiteY1" fmla="*/ 177339 h 296377"/>
                  <a:gd name="connsiteX2" fmla="*/ 113613 w 227226"/>
                  <a:gd name="connsiteY2" fmla="*/ 296377 h 296377"/>
                  <a:gd name="connsiteX3" fmla="*/ 227226 w 227226"/>
                  <a:gd name="connsiteY3" fmla="*/ 177339 h 296377"/>
                  <a:gd name="connsiteX4" fmla="*/ 227226 w 227226"/>
                  <a:gd name="connsiteY4" fmla="*/ 97503 h 296377"/>
                  <a:gd name="connsiteX5" fmla="*/ 157531 w 227226"/>
                  <a:gd name="connsiteY5" fmla="*/ 170525 h 296377"/>
                  <a:gd name="connsiteX6" fmla="*/ 157531 w 227226"/>
                  <a:gd name="connsiteY6" fmla="*/ 0 h 296377"/>
                  <a:gd name="connsiteX7" fmla="*/ 69677 w 227226"/>
                  <a:gd name="connsiteY7" fmla="*/ 0 h 296377"/>
                  <a:gd name="connsiteX8" fmla="*/ 69677 w 227226"/>
                  <a:gd name="connsiteY8" fmla="*/ 170507 h 296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226" h="296377">
                    <a:moveTo>
                      <a:pt x="0" y="97503"/>
                    </a:moveTo>
                    <a:lnTo>
                      <a:pt x="0" y="177339"/>
                    </a:lnTo>
                    <a:lnTo>
                      <a:pt x="113613" y="296377"/>
                    </a:lnTo>
                    <a:lnTo>
                      <a:pt x="227226" y="177339"/>
                    </a:lnTo>
                    <a:lnTo>
                      <a:pt x="227226" y="97503"/>
                    </a:lnTo>
                    <a:lnTo>
                      <a:pt x="157531" y="170525"/>
                    </a:lnTo>
                    <a:lnTo>
                      <a:pt x="157531" y="0"/>
                    </a:lnTo>
                    <a:lnTo>
                      <a:pt x="69677" y="0"/>
                    </a:lnTo>
                    <a:lnTo>
                      <a:pt x="69677" y="170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0" tIns="46630" rIns="0" bIns="46630" rtlCol="0" anchor="ctr">
                <a:noAutofit/>
              </a:bodyPr>
              <a:lstStyle/>
              <a:p>
                <a:pPr marL="0" marR="0" lvl="0" indent="0" algn="ctr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 flipH="1">
                <a:off x="7902312" y="3712428"/>
                <a:ext cx="388583" cy="38857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>
                <a:noFill/>
              </a:ln>
              <a:effectLst/>
            </p:spPr>
            <p:txBody>
              <a:bodyPr vert="horz" wrap="square" lIns="0" tIns="46630" rIns="0" bIns="46630" rtlCol="0" anchor="ctr">
                <a:noAutofit/>
              </a:bodyPr>
              <a:lstStyle/>
              <a:p>
                <a:pPr marL="0" marR="0" lvl="0" indent="0" algn="ctr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02" name="Freeform 27"/>
              <p:cNvSpPr/>
              <p:nvPr/>
            </p:nvSpPr>
            <p:spPr>
              <a:xfrm rot="16200000" flipH="1">
                <a:off x="8014025" y="3799007"/>
                <a:ext cx="165158" cy="215419"/>
              </a:xfrm>
              <a:custGeom>
                <a:avLst/>
                <a:gdLst>
                  <a:gd name="connsiteX0" fmla="*/ 0 w 227226"/>
                  <a:gd name="connsiteY0" fmla="*/ 97503 h 296377"/>
                  <a:gd name="connsiteX1" fmla="*/ 0 w 227226"/>
                  <a:gd name="connsiteY1" fmla="*/ 177339 h 296377"/>
                  <a:gd name="connsiteX2" fmla="*/ 113613 w 227226"/>
                  <a:gd name="connsiteY2" fmla="*/ 296377 h 296377"/>
                  <a:gd name="connsiteX3" fmla="*/ 227226 w 227226"/>
                  <a:gd name="connsiteY3" fmla="*/ 177339 h 296377"/>
                  <a:gd name="connsiteX4" fmla="*/ 227226 w 227226"/>
                  <a:gd name="connsiteY4" fmla="*/ 97503 h 296377"/>
                  <a:gd name="connsiteX5" fmla="*/ 157531 w 227226"/>
                  <a:gd name="connsiteY5" fmla="*/ 170525 h 296377"/>
                  <a:gd name="connsiteX6" fmla="*/ 157531 w 227226"/>
                  <a:gd name="connsiteY6" fmla="*/ 0 h 296377"/>
                  <a:gd name="connsiteX7" fmla="*/ 69677 w 227226"/>
                  <a:gd name="connsiteY7" fmla="*/ 0 h 296377"/>
                  <a:gd name="connsiteX8" fmla="*/ 69677 w 227226"/>
                  <a:gd name="connsiteY8" fmla="*/ 170507 h 296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226" h="296377">
                    <a:moveTo>
                      <a:pt x="0" y="97503"/>
                    </a:moveTo>
                    <a:lnTo>
                      <a:pt x="0" y="177339"/>
                    </a:lnTo>
                    <a:lnTo>
                      <a:pt x="113613" y="296377"/>
                    </a:lnTo>
                    <a:lnTo>
                      <a:pt x="227226" y="177339"/>
                    </a:lnTo>
                    <a:lnTo>
                      <a:pt x="227226" y="97503"/>
                    </a:lnTo>
                    <a:lnTo>
                      <a:pt x="157531" y="170525"/>
                    </a:lnTo>
                    <a:lnTo>
                      <a:pt x="157531" y="0"/>
                    </a:lnTo>
                    <a:lnTo>
                      <a:pt x="69677" y="0"/>
                    </a:lnTo>
                    <a:lnTo>
                      <a:pt x="69677" y="170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0" tIns="46630" rIns="0" bIns="46630" rtlCol="0" anchor="ctr">
                <a:noAutofit/>
              </a:bodyPr>
              <a:lstStyle/>
              <a:p>
                <a:pPr marL="0" marR="0" lvl="0" indent="0" algn="ctr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03" name="Rectangle 102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32492" y="1732953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4" name="Rectangle 103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132492" y="3923824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5" name="Rectangle 104"/>
              <p:cNvSpPr/>
              <p:nvPr>
                <p:custDataLst>
                  <p:tags r:id="rId6"/>
                </p:custDataLst>
              </p:nvPr>
            </p:nvSpPr>
            <p:spPr>
              <a:xfrm>
                <a:off x="132492" y="2830033"/>
                <a:ext cx="3582482" cy="105668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6" name="Rectangle 105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132492" y="5020510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7" name="Rectangle 106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>
              <a:xfrm>
                <a:off x="4245728" y="1723242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5C2D9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8" name="Rectangle 107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>
              <a:xfrm>
                <a:off x="4245728" y="3914113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5C2D9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9" name="Rectangle 108"/>
              <p:cNvSpPr/>
              <p:nvPr>
                <p:custDataLst>
                  <p:tags r:id="rId10"/>
                </p:custDataLst>
              </p:nvPr>
            </p:nvSpPr>
            <p:spPr>
              <a:xfrm>
                <a:off x="4245728" y="2820322"/>
                <a:ext cx="3582482" cy="105668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5C2D9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0" name="Rectangle 109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>
              <a:xfrm>
                <a:off x="4245728" y="5010799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5C2D9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1" name="Rectangle 110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>
              <a:xfrm>
                <a:off x="8513231" y="1700779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2" name="Rectangle 11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>
              <a:xfrm>
                <a:off x="8527332" y="3897102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3" name="Rectangle 112"/>
              <p:cNvSpPr/>
              <p:nvPr>
                <p:custDataLst>
                  <p:tags r:id="rId14"/>
                </p:custDataLst>
              </p:nvPr>
            </p:nvSpPr>
            <p:spPr>
              <a:xfrm>
                <a:off x="8527332" y="2803311"/>
                <a:ext cx="3582482" cy="105668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4" name="Rectangle 113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>
              <a:xfrm>
                <a:off x="8527332" y="4993788"/>
                <a:ext cx="3582482" cy="1059970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3260" tIns="46630" rIns="93260" bIns="4663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597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ct val="90000"/>
                  <a:buFontTx/>
                  <a:buNone/>
                  <a:tabLst/>
                  <a:defRPr/>
                </a:pPr>
                <a:endParaRPr kumimoji="0" lang="en-IN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115" name="Picture 114">
                <a:extLst/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62397" y="319956"/>
                <a:ext cx="847417" cy="810838"/>
              </a:xfrm>
              <a:prstGeom prst="rect">
                <a:avLst/>
              </a:prstGeom>
            </p:spPr>
          </p:pic>
          <p:sp>
            <p:nvSpPr>
              <p:cNvPr id="116" name="Title 1"/>
              <p:cNvSpPr txBox="1">
                <a:spLocks/>
              </p:cNvSpPr>
              <p:nvPr/>
            </p:nvSpPr>
            <p:spPr>
              <a:xfrm>
                <a:off x="81731" y="328324"/>
                <a:ext cx="11890375" cy="917575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813161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185" b="0" kern="1200" cap="none" spc="-89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81316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-89" normalizeH="0" baseline="0" noProof="0" dirty="0">
                    <a:ln w="3175">
                      <a:noFill/>
                    </a:ln>
                    <a:gradFill>
                      <a:gsLst>
                        <a:gs pos="125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Segoe UI" pitchFamily="34" charset="0"/>
                  </a:rPr>
                  <a:t>Scenario &amp; Business Justification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18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KyQtWXA0GgKmAIo9AQ0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P0vtMPtkKWEtF0.UBQT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2Zwn8NEaGm_LG8M_co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P0vtMPtkKWEtF0.UBQ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fLmoQ7akizLDDn8wg3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KyQtWXA0GgKmAIo9AQ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2Zwn8NEaGm_LG8M_c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P0vtMPtkKWEtF0.UBQT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2Zwn8NEaGm_LG8M_co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C04F9B00AAB74993E989251EFE55A0" ma:contentTypeVersion="6" ma:contentTypeDescription="Create a new document." ma:contentTypeScope="" ma:versionID="58f0d234c935481b12d5040d8f35e310">
  <xsd:schema xmlns:xsd="http://www.w3.org/2001/XMLSchema" xmlns:xs="http://www.w3.org/2001/XMLSchema" xmlns:p="http://schemas.microsoft.com/office/2006/metadata/properties" xmlns:ns2="9185d7ef-16d5-49d7-a819-315700805356" xmlns:ns3="6c559e31-b32b-427b-8fca-caa84a2cf80d" targetNamespace="http://schemas.microsoft.com/office/2006/metadata/properties" ma:root="true" ma:fieldsID="4e56b023a545d5ef210d77bfd62ab024" ns2:_="" ns3:_="">
    <xsd:import namespace="9185d7ef-16d5-49d7-a819-315700805356"/>
    <xsd:import namespace="6c559e31-b32b-427b-8fca-caa84a2cf8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5d7ef-16d5-49d7-a819-3157008053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9e31-b32b-427b-8fca-caa84a2cf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0FD392-C40E-4AAC-B194-0ADF42CBCF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85d7ef-16d5-49d7-a819-315700805356"/>
    <ds:schemaRef ds:uri="6c559e31-b32b-427b-8fca-caa84a2c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DD8A40-A2F2-4621-9FE0-745BEE084D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90CC9C-BF9C-4853-98A6-CB50B6B43C3D}">
  <ds:schemaRefs>
    <ds:schemaRef ds:uri="http://purl.org/dc/elements/1.1/"/>
    <ds:schemaRef ds:uri="http://schemas.microsoft.com/office/2006/metadata/properties"/>
    <ds:schemaRef ds:uri="9185d7ef-16d5-49d7-a819-3157008053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559e31-b32b-427b-8fca-caa84a2cf80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91</Words>
  <Application>Microsoft Office PowerPoint</Application>
  <PresentationFormat>A3 Paper (297x420 mm)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Hackenberg</dc:creator>
  <cp:lastModifiedBy>Astrid Hackenberg</cp:lastModifiedBy>
  <cp:revision>6</cp:revision>
  <dcterms:created xsi:type="dcterms:W3CDTF">2017-04-03T14:32:40Z</dcterms:created>
  <dcterms:modified xsi:type="dcterms:W3CDTF">2017-04-03T15:12:53Z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0x010100ADC04F9B00AAB74993E989251EFE55A0</vt:lpwstr>
  </property>
</Properties>
</file>