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7" r:id="rId6"/>
    <p:sldId id="258" r:id="rId7"/>
    <p:sldId id="256" r:id="rId8"/>
    <p:sldId id="259" r:id="rId9"/>
    <p:sldId id="260" r:id="rId10"/>
    <p:sldId id="261" r:id="rId11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2961202" val="1068" rev64="64" revOS="3"/>
      <pr:smFileRevision xmlns:pr="smNativeData" xmlns="smNativeData" dt="1712961202" val="101"/>
      <pr:guideOptions xmlns:pr="smNativeData" xmlns="smNativeData" dt="171296120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8" d="100"/>
          <a:sy n="98" d="100"/>
        </p:scale>
        <p:origin x="953" y="21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Objects="1" showGuides="1">
      <p:cViewPr>
        <p:scale>
          <a:sx n="98" d="100"/>
          <a:sy n="98" d="100"/>
        </p:scale>
        <p:origin x="953" y="21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94036F2-BCC4-15C0-8AF8-4A9578B67C1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0F22405-4BAD-A7D2-E34A-BD876A0415E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F43057-19D2-A1C6-9C4C-EF937E026AB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2EDD114-5ABF-B827-F155-AC729F1B07F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CBBD19-57CC-9E4B-8273-A11EF33D74F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5DAAD5E-10A8-8F5B-E662-E60EE32C10B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12D537-79F9-4723-B7AA-8F769BE441D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F589F80-CEE2-0D69-ACE0-383CD1AE5A6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8C51E16-58F5-90E8-BB7D-AEBD50334DF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A632F03-4DB7-36D9-F9DB-BB8C61950FE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B6C88DD-9386-397E-C8D4-652BC69A3E3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EE8C44-0A83-BB7A-CD56-FC2FC2183BA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754D03-4DE6-20BB-A8CD-BBEE03835EEE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F226593-DD92-7793-DC9A-2BC62BD42A7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8FF738-76E9-DA01-A737-8054B97951D5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F3A706E-20A2-6F86-EC82-D6D33ECC1A8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6B8DE5-ABDA-3E7B-94D3-5D2EC39D6208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87954C9-87A5-2CA2-EBC1-71F71A8F1D2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0A8278-36E6-5F74-A8B2-C021CCFC5E9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B50E03-4DCE-E0F8-800D-BBAD404376E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4EB5145-0BC9-BEA7-8753-FDF21F1D71A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06DE89B-D5DD-381E-93D5-234BA69B6576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Estilo predetermin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5A64DC3E-70B7-312A-F9DC-867F92920FD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4C50DCE0-AEA1-052A-EFE8-587F92A6190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Inicio de Se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TSIAAKwLAADhKgAAnhQAABAAAAAmAAAACAAAAP//////////"/>
              </a:ext>
            </a:extLst>
          </p:cNvSpPr>
          <p:nvPr/>
        </p:nvSpPr>
        <p:spPr>
          <a:xfrm>
            <a:off x="5575935" y="1897380"/>
            <a:ext cx="1394460" cy="14541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Ventas</a:t>
            </a:r>
          </a:p>
        </p:txBody>
      </p:sp>
      <p:sp>
        <p:nvSpPr>
          <p:cNvPr id="3" name="Rectángulo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Bihc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1isAAKwLAABqNAAAnhQAABAAAAAmAAAACAAAAP//////////"/>
              </a:ext>
            </a:extLst>
          </p:cNvSpPr>
          <p:nvPr/>
        </p:nvSpPr>
        <p:spPr>
          <a:xfrm>
            <a:off x="7125970" y="1897380"/>
            <a:ext cx="1394460" cy="14541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Productos</a:t>
            </a:r>
          </a:p>
        </p:txBody>
      </p:sp>
      <p:sp>
        <p:nvSpPr>
          <p:cNvPr id="4" name="Rectángulo3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ZzUAAKQLAAD7PQAAlhQAABAAAAAmAAAACAAAAP//////////"/>
              </a:ext>
            </a:extLst>
          </p:cNvSpPr>
          <p:nvPr/>
        </p:nvSpPr>
        <p:spPr>
          <a:xfrm>
            <a:off x="8681085" y="1892300"/>
            <a:ext cx="1394460" cy="14541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Categorías</a:t>
            </a:r>
          </a:p>
        </p:txBody>
      </p:sp>
      <p:sp>
        <p:nvSpPr>
          <p:cNvPr id="5" name="Rectángulo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SSIAAJkVAADdKgAAix4AABAAAAAmAAAACAAAAP//////////"/>
              </a:ext>
            </a:extLst>
          </p:cNvSpPr>
          <p:nvPr/>
        </p:nvSpPr>
        <p:spPr>
          <a:xfrm>
            <a:off x="5573395" y="3510915"/>
            <a:ext cx="1394460" cy="14541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Proveedores</a:t>
            </a:r>
          </a:p>
        </p:txBody>
      </p:sp>
      <p:sp>
        <p:nvSpPr>
          <p:cNvPr id="6" name="Rectángulo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2isAAJkVAABuNAAAix4AABAAAAAmAAAACAAAAP//////////"/>
              </a:ext>
            </a:extLst>
          </p:cNvSpPr>
          <p:nvPr/>
        </p:nvSpPr>
        <p:spPr>
          <a:xfrm>
            <a:off x="7128510" y="3510915"/>
            <a:ext cx="1394460" cy="14541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Facturas</a:t>
            </a:r>
          </a:p>
        </p:txBody>
      </p:sp>
      <p:sp>
        <p:nvSpPr>
          <p:cNvPr id="7" name="Rectángulo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2YXs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azUAAJkVAAD/PQAAix4AABAAAAAmAAAACAAAAP//////////"/>
              </a:ext>
            </a:extLst>
          </p:cNvSpPr>
          <p:nvPr/>
        </p:nvSpPr>
        <p:spPr>
          <a:xfrm>
            <a:off x="8683625" y="3510915"/>
            <a:ext cx="1394460" cy="14541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Cerrar sesión</a:t>
            </a:r>
          </a:p>
        </p:txBody>
      </p:sp>
      <p:sp>
        <p:nvSpPr>
          <p:cNvPr id="8" name="Elipse1"/>
          <p:cNvSpPr>
            <a:extLst>
              <a:ext uri="smNativeData">
                <pr:smNativeData xmlns:pr="smNativeData" xmlns="smNativeData" val="SMDATA_15_srYZZhMAAAAlAAAAZgAAAA8BAAAAkAAAAEgAAACQAAAASAAAAAAAAAABAAAAAAAAAAEAAABQAAAAAAAAAAAA8D8AAAAAAADwPwAAAAAAAOA/AAAAAAAA4D8AAAAAAADgPwAAAAAAAOA/AAAAAAAA4D8AAAAAAADgPwAAAAAAAOA/AAAAAAAA4D8CAAAAjAAAAAEAAAAAAAAAMzOZD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zOZBv///wEAAAAAAAAAAAAAAAAAAAAAAAAAAAAAAAAAAAAAAAAAAAAAAAJ/f38AgICAA8zMzADAwP8Af39/AAAAAAAAAAAAAAAAAAAAAAAAAAAAIQAAABgAAAAUAAAAAA0AAJILAAD7HwAAjR4AABAAAAAmAAAACAAAAP//////////"/>
              </a:ext>
            </a:extLst>
          </p:cNvSpPr>
          <p:nvPr/>
        </p:nvSpPr>
        <p:spPr>
          <a:xfrm>
            <a:off x="2113280" y="1880870"/>
            <a:ext cx="3085465" cy="308546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cap="none">
                <a:solidFill>
                  <a:srgbClr val="FFFFFF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rPr sz="1600" cap="none"/>
              <a:t>logotipo empresa</a:t>
            </a:r>
            <a:endParaRPr sz="1600" cap="none"/>
          </a:p>
        </p:txBody>
      </p:sp>
      <p:sp>
        <p:nvSpPr>
          <p:cNvPr id="9" name="Rectángulo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/zw8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zw8AP///wEAAAAAAAAAAAAAAAAAAAAAAAAAAAAAAAAAAAAAAAAAAAAAAAJ/f38AgICAA8zMzADAwP8Af39/AAAAAAAAAAAAAAAAAAAAAAAAAAAAIQAAABgAAAAUAAAAbEIAACsoAAAASwAAMCoAABAAAAAmAAAACAAAAP//////////"/>
              </a:ext>
            </a:extLst>
          </p:cNvSpPr>
          <p:nvPr/>
        </p:nvSpPr>
        <p:spPr>
          <a:xfrm>
            <a:off x="10797540" y="6529705"/>
            <a:ext cx="1394460" cy="328295"/>
          </a:xfrm>
          <a:prstGeom prst="rect">
            <a:avLst/>
          </a:prstGeom>
          <a:solidFill>
            <a:srgbClr val="FF3C3C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NestJS v0.0.0</a:t>
            </a:r>
          </a:p>
        </p:txBody>
      </p:sp>
      <p:sp>
        <p:nvSpPr>
          <p:cNvPr id="10" name="Rectángulo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0zkAACsoAABnQgAAMCoAABAAAAAmAAAACAAAAP//////////"/>
              </a:ext>
            </a:extLst>
          </p:cNvSpPr>
          <p:nvPr/>
        </p:nvSpPr>
        <p:spPr>
          <a:xfrm>
            <a:off x="9399905" y="6529705"/>
            <a:ext cx="1394460" cy="3282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rgbClr val="7F7F7F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v0.0.0-dev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Ver Produ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/zw8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zw8AP///wEAAAAAAAAAAAAAAAAAAAAAAAAAAAAAAAAAAAAAAAAAAAAAAAJ/f38AgICAA8zMzADAwP8Af39/AAAAAAAAAAAAAAAAAAAAAAAAAAAAIQAAABgAAAAUAAAAbEIAACsoAAAASwAAMCoAABAAAAAmAAAACAAAAP//////////"/>
              </a:ext>
            </a:extLst>
          </p:cNvSpPr>
          <p:nvPr/>
        </p:nvSpPr>
        <p:spPr>
          <a:xfrm>
            <a:off x="10797540" y="6529705"/>
            <a:ext cx="1394460" cy="328295"/>
          </a:xfrm>
          <a:prstGeom prst="rect">
            <a:avLst/>
          </a:prstGeom>
          <a:solidFill>
            <a:srgbClr val="FF3C3C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NestJS v0.0.0</a:t>
            </a:r>
          </a:p>
        </p:txBody>
      </p:sp>
      <p:sp>
        <p:nvSpPr>
          <p:cNvPr id="3" name="Rectángulo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0zkAACsoAABnQgAAMCoAABAAAAAmAAAACAAAAP//////////"/>
              </a:ext>
            </a:extLst>
          </p:cNvSpPr>
          <p:nvPr/>
        </p:nvSpPr>
        <p:spPr>
          <a:xfrm>
            <a:off x="9399905" y="6529705"/>
            <a:ext cx="1394460" cy="3282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rgbClr val="7F7F7F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v0.0.0-dev</a:t>
            </a:r>
          </a:p>
        </p:txBody>
      </p:sp>
      <p:sp>
        <p:nvSpPr>
          <p:cNvPr id="4" name="Rectángulo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+P///wAAAADUCAAAOCoAABAAAAAmAAAACAAAAP//////////"/>
              </a:ext>
            </a:extLst>
          </p:cNvSpPr>
          <p:nvPr/>
        </p:nvSpPr>
        <p:spPr>
          <a:xfrm>
            <a:off x="-5080" y="0"/>
            <a:ext cx="1440180" cy="686308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Rectángulo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5QKAADUCAAA5g0AABAAAAAmAAAACAAAAP//////////"/>
              </a:ext>
            </a:extLst>
          </p:cNvSpPr>
          <p:nvPr/>
        </p:nvSpPr>
        <p:spPr>
          <a:xfrm>
            <a:off x="-5080" y="171958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Ventas</a:t>
            </a:r>
          </a:p>
        </p:txBody>
      </p:sp>
      <p:sp>
        <p:nvSpPr>
          <p:cNvPr id="6" name="Elipse1"/>
          <p:cNvSpPr>
            <a:extLst>
              <a:ext uri="smNativeData">
                <pr:smNativeData xmlns:pr="smNativeData" xmlns="smNativeData" val="SMDATA_15_srYZZhMAAAAlAAAAZgAAAA8BAAAAkAAAAEgAAACQAAAASAAAAAAAAAABAAAAAAAAAAEAAABQAAAAAAAAAAAA8D8AAAAAAADwPwAAAAAAAOA/AAAAAAAA4D8AAAAAAADgPwAAAAAAAOA/AAAAAAAA4D8AAAAAAADgPwAAAAAAAOA/AAAAAAAA4D8CAAAAjAAAAAEAAAAAAAAAMzOZD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zOZBv///wEAAAAAAAAAAAAAAAAAAAAAAAAAAAAAAAAAAAAAAAAAAAAAAAJ/f38AgICAA8zMzADAwP8Af39/AAAAAAAAAAAAAAAAAAAAAAAAAAAAIQAAABgAAAAUAAAA0wAAANMAAAAkCAAAJAgAABAAAAAmAAAACAAAAP//////////"/>
              </a:ext>
            </a:extLst>
          </p:cNvSpPr>
          <p:nvPr/>
        </p:nvSpPr>
        <p:spPr>
          <a:xfrm>
            <a:off x="133985" y="133985"/>
            <a:ext cx="1189355" cy="11893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cap="none">
                <a:solidFill>
                  <a:srgbClr val="FFFFFF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rPr sz="1200" cap="none"/>
              <a:t>logotipo empresa</a:t>
            </a:r>
            <a:endParaRPr sz="1200" cap="none"/>
          </a:p>
        </p:txBody>
      </p:sp>
      <p:sp>
        <p:nvSpPr>
          <p:cNvPr id="7" name="Rectángulo3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+YOAADUCAAAOBIAABAAAAAmAAAACAAAAP//////////"/>
              </a:ext>
            </a:extLst>
          </p:cNvSpPr>
          <p:nvPr/>
        </p:nvSpPr>
        <p:spPr>
          <a:xfrm>
            <a:off x="-5080" y="242189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Producutos</a:t>
            </a:r>
          </a:p>
        </p:txBody>
      </p:sp>
      <p:sp>
        <p:nvSpPr>
          <p:cNvPr id="8" name="Rectángulo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yQTAADUCAAAdhYAABAAAAAmAAAACAAAAP//////////"/>
              </a:ext>
            </a:extLst>
          </p:cNvSpPr>
          <p:nvPr/>
        </p:nvSpPr>
        <p:spPr>
          <a:xfrm>
            <a:off x="-5080" y="311150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Categorías</a:t>
            </a:r>
          </a:p>
        </p:txBody>
      </p:sp>
      <p:sp>
        <p:nvSpPr>
          <p:cNvPr id="9" name="Rectángulo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4EXAADUCAAA0xoAABAAAAAmAAAACAAAAP//////////"/>
              </a:ext>
            </a:extLst>
          </p:cNvSpPr>
          <p:nvPr/>
        </p:nvSpPr>
        <p:spPr>
          <a:xfrm>
            <a:off x="-5080" y="3820795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Proveedores</a:t>
            </a:r>
          </a:p>
        </p:txBody>
      </p:sp>
      <p:sp>
        <p:nvSpPr>
          <p:cNvPr id="10" name="Rectángulo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8YbAADUCAAAGB8AABAAAAAmAAAACAAAAP//////////"/>
              </a:ext>
            </a:extLst>
          </p:cNvSpPr>
          <p:nvPr/>
        </p:nvSpPr>
        <p:spPr>
          <a:xfrm>
            <a:off x="-5080" y="451485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Facturas</a:t>
            </a:r>
          </a:p>
        </p:txBody>
      </p:sp>
      <p:sp>
        <p:nvSpPr>
          <p:cNvPr id="11" name="Rectángulo9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94mAADUCAAAMCoAABAAAAAmAAAACAAAAP//////////"/>
              </a:ext>
            </a:extLst>
          </p:cNvSpPr>
          <p:nvPr/>
        </p:nvSpPr>
        <p:spPr>
          <a:xfrm>
            <a:off x="-5080" y="631825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Cerrar sesión</a:t>
            </a:r>
          </a:p>
        </p:txBody>
      </p:sp>
      <p:sp>
        <p:nvSpPr>
          <p:cNvPr id="12" name="CuadroTexto1"/>
          <p:cNvSpPr txBox="1">
            <a:extLst>
              <a:ext uri="smNativeData">
                <pr:smNativeData xmlns:pr="smNativeData" xmlns="smNativeData" val="SMDATA_15_srYZZ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AoAAPoAAAAxFwAAigQAABAAAAAmAAAACAAAAP//////////"/>
              </a:ext>
            </a:extLst>
          </p:cNvSpPr>
          <p:nvPr/>
        </p:nvSpPr>
        <p:spPr>
          <a:xfrm>
            <a:off x="1689100" y="158750"/>
            <a:ext cx="2080895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b="1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Productos</a:t>
            </a:r>
          </a:p>
          <a:p>
            <a:pPr algn="l">
              <a:defRPr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rPr sz="1400" cap="none"/>
              <a:t>Gestión de productos</a:t>
            </a:r>
            <a:endParaRPr sz="1400" cap="none"/>
          </a:p>
        </p:txBody>
      </p:sp>
      <p:sp>
        <p:nvSpPr>
          <p:cNvPr id="13" name="Rectángulo10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H9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9/AP///wEAAAAAAAAAAAAAAAAAAAAAAAAAAAAAAAAAAAAAAAAAAAAAAAJ/f38AgICAA8zMzADAwP8Af39/AAAAAAAAAAAAAAAAAAAAAAAAAAAAIQAAABgAAAAUAAAATAoAAJIGAAA/FgAAOAkAABAAAAAmAAAACAAAAP//////////"/>
              </a:ext>
            </a:extLst>
          </p:cNvSpPr>
          <p:nvPr/>
        </p:nvSpPr>
        <p:spPr>
          <a:xfrm>
            <a:off x="1673860" y="1068070"/>
            <a:ext cx="1942465" cy="430530"/>
          </a:xfrm>
          <a:prstGeom prst="rect">
            <a:avLst/>
          </a:prstGeom>
          <a:solidFill>
            <a:srgbClr val="007F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l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     Agregar producto</a:t>
            </a:r>
          </a:p>
        </p:txBody>
      </p:sp>
      <p:sp>
        <p:nvSpPr>
          <p:cNvPr id="14" name="Línea1"/>
          <p:cNvSpPr>
            <a:extLst>
              <a:ext uri="smNativeData">
                <pr:smNativeData xmlns:pr="smNativeData" xmlns="smNativeData" val="SMDATA_15_srYZZ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H9/fwB/f38AgICAA8zMzADAwP8Af39/AAAAAAAAAAAAAAAAAAAAAAAAAAAAIQAAABgAAAAUAAAAJwoAAAwFAABGSQAADgUAABAAAAAmAAAACAAAAP//////////"/>
              </a:ext>
            </a:extLst>
          </p:cNvSpPr>
          <p:nvPr/>
        </p:nvSpPr>
        <p:spPr>
          <a:xfrm>
            <a:off x="1650365" y="820420"/>
            <a:ext cx="10260965" cy="1270"/>
          </a:xfrm>
          <a:prstGeom prst="line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Rectángulo1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9BYAAJ8GAACzKwAARQkAABAAAAAmAAAACAAAAP//////////"/>
              </a:ext>
            </a:extLst>
          </p:cNvSpPr>
          <p:nvPr/>
        </p:nvSpPr>
        <p:spPr>
          <a:xfrm>
            <a:off x="3731260" y="1076325"/>
            <a:ext cx="3372485" cy="4305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     ¿Qué necesitas encontrar?</a:t>
            </a:r>
          </a:p>
        </p:txBody>
      </p:sp>
      <p:sp>
        <p:nvSpPr>
          <p:cNvPr id="16" name="Autoforma1"/>
          <p:cNvSpPr>
            <a:extLst>
              <a:ext uri="smNativeData">
                <pr:smNativeData xmlns:pr="smNativeData" xmlns="smNativeData" val="SMDATA_15_srYZZhMAAAAlAAAAbwAAAA8BAAAAkAAAAEgAAACQAAAASAAAAAAAAAAAAAAAAAAAAAEAAABQAAAABN5+SODt5z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goAAFoHAAD1CwAAdQgAABAAAAAmAAAACAAAAP//////////"/>
              </a:ext>
            </a:extLst>
          </p:cNvSpPr>
          <p:nvPr/>
        </p:nvSpPr>
        <p:spPr>
          <a:xfrm>
            <a:off x="1764030" y="1195070"/>
            <a:ext cx="179705" cy="179705"/>
          </a:xfrm>
          <a:prstGeom prst="plus">
            <a:avLst>
              <a:gd name="adj" fmla="val 37389"/>
            </a:avLst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17" name="Autoforma2"/>
          <p:cNvSpPr>
            <a:extLst>
              <a:ext uri="smNativeData">
                <pr:smNativeData xmlns:pr="smNativeData" xmlns="smNativeData" val="SMDATA_15_srYZZhMAAAAlAAAAdQAAAA8BAAAAkAAAAEgAAACQAAAASAAAAAAAAAAAAAAAAAAAAAEAAABQAAAAAAAAAAAA4D8AAAAAAADgPwAAAAAAAOA/AAAAAAAA4D8AAAAAAADgPwAAAAAAAOA/AAAAAAAA4D8AAAAAAADgPwAAAAAAAOA/AAAAAAAA4D8CAAAAjAAAAAEAAAAAAAAAf39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kzM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39/AP///wEAAAAAAAAAAAAAAAAAAAAAAAAAAAAAAAAAAAAAAAAAAAAAAAJ/f38AgICAA8zMzADAwP8Af39/AAAAAAAAAAAAAAAAAAAAAAAAAAAAIQAAABgAAAAUAAAAwhcAAHQHAADdGAAAjwgAABAAAAAmAAAACAAAAP//////////"/>
              </a:ext>
            </a:extLst>
          </p:cNvSpPr>
          <p:nvPr/>
        </p:nvSpPr>
        <p:spPr>
          <a:xfrm>
            <a:off x="3862070" y="1211580"/>
            <a:ext cx="179705" cy="179705"/>
          </a:xfrm>
          <a:prstGeom prst="donut">
            <a:avLst>
              <a:gd name="adj" fmla="val 25000"/>
            </a:avLst>
          </a:prstGeom>
          <a:solidFill>
            <a:srgbClr val="7F7F7F"/>
          </a:solidFill>
          <a:ln>
            <a:noFill/>
          </a:ln>
          <a:effectLst/>
        </p:spPr>
      </p:sp>
      <p:sp>
        <p:nvSpPr>
          <p:cNvPr id="18" name="CuadroTexto2"/>
          <p:cNvSpPr txBox="1">
            <a:extLst>
              <a:ext uri="smNativeData">
                <pr:smNativeData xmlns:pr="smNativeData" xmlns="smNativeData" val="SMDATA_15_srYZZhMAAAAlAAAAEg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zkAAJIGAABGSQAAOAkAABAAAAAmAAAACAAAAP//////////"/>
              </a:ext>
            </a:extLst>
          </p:cNvSpPr>
          <p:nvPr/>
        </p:nvSpPr>
        <p:spPr>
          <a:xfrm>
            <a:off x="9399905" y="1068070"/>
            <a:ext cx="2511425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r">
              <a:defRPr b="1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rPr sz="2400" cap="none"/>
              <a:t>10</a:t>
            </a:r>
            <a:r>
              <a:rPr sz="1400" cap="none"/>
              <a:t> </a:t>
            </a:r>
            <a:r>
              <a:rPr sz="1400" b="0" cap="none"/>
              <a:t>productos registrados</a:t>
            </a:r>
            <a:endParaRPr b="0" cap="none"/>
          </a:p>
        </p:txBody>
      </p:sp>
      <p:grpSp>
        <p:nvGrpSpPr>
          <p:cNvPr id="19" name="Agrupar1"/>
          <p:cNvGrpSpPr>
            <a:extLst>
              <a:ext uri="smNativeData">
                <pr:smNativeData xmlns:pr="smNativeData" xmlns="smNativeData" val="SMDATA_6_srYZZhMAAAAlAAAAAQAAAA8BAAAAkAAAAEgAAACQAAAASAAAAAAAAAAAAAAAAAAAABcAAAAUAAAAAAAAAAAAAAD/fwAA/38AAAAAAAAJAAAABAAAAL4UAAAfAAAAVAAAAAAAAAAAAAAAAAAAAAAAAAAAAAAAAAAAAAAAAAAAAAAAAAAAAAAAAAAAAAAAAAAAAAAAAAAAAAAAAAAAAAAAAAAAAAAAAAAAAAAAAAAAAAAAAAAAACEAAAAYAAAAFAAAAIMKAAAJCwAARkkAAI0lAAAQAAAAJgAAAAgAAAD/////AAAAAA=="/>
              </a:ext>
            </a:extLst>
          </p:cNvGrpSpPr>
          <p:nvPr/>
        </p:nvGrpSpPr>
        <p:grpSpPr>
          <a:xfrm>
            <a:off x="1708785" y="1793875"/>
            <a:ext cx="10202545" cy="4310380"/>
            <a:chOff x="1708785" y="1793875"/>
            <a:chExt cx="10202545" cy="4310380"/>
          </a:xfrm>
        </p:grpSpPr>
        <p:sp>
          <p:nvSpPr>
            <p:cNvPr id="90" name="Rectángulo12"/>
            <p:cNvSpPr>
              <a:extLst>
                <a:ext uri="smNativeData">
  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Obm5g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Obm5gB/f38AgICAA8zMzADAwP8Af39/AAAAAAAAAAAAAAAAAAAAAAAAAAAAIQAAABgAAAAUAAAAgwoAAAkLAABGSQAAjSUAAAAAAAAmAAAACAAAAP//////////"/>
                </a:ext>
              </a:extLst>
            </p:cNvSpPr>
            <p:nvPr/>
          </p:nvSpPr>
          <p:spPr>
            <a:xfrm>
              <a:off x="1708785" y="1793875"/>
              <a:ext cx="10202545" cy="431038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</p:sp>
        <p:sp>
          <p:nvSpPr>
            <p:cNvPr id="89" name="Rectángulo1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BELAAA3EQAAtw0AAAAAAAAmAAAACAAAAP//////////"/>
                </a:ext>
              </a:extLst>
            </p:cNvSpPr>
            <p:nvPr/>
          </p:nvSpPr>
          <p:spPr>
            <a:xfrm>
              <a:off x="1717040" y="179895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Código</a:t>
              </a:r>
            </a:p>
          </p:txBody>
        </p:sp>
        <p:sp>
          <p:nvSpPr>
            <p:cNvPr id="88" name="Rectángulo1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BELAAAuGwAAtw0AAAAAAAAmAAAACAAAAP//////////"/>
                </a:ext>
              </a:extLst>
            </p:cNvSpPr>
            <p:nvPr/>
          </p:nvSpPr>
          <p:spPr>
            <a:xfrm>
              <a:off x="2798445" y="1798955"/>
              <a:ext cx="1619885" cy="430530"/>
            </a:xfrm>
            <a:prstGeom prst="rect">
              <a:avLst/>
            </a:prstGeom>
            <a:solidFill>
              <a:srgbClr val="9898CB"/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Nombre</a:t>
              </a:r>
            </a:p>
          </p:txBody>
        </p:sp>
        <p:sp>
          <p:nvSpPr>
            <p:cNvPr id="87" name="Rectángulo1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BELAAAZJQAAtw0AAAAAAAAmAAAACAAAAP//////////"/>
                </a:ext>
              </a:extLst>
            </p:cNvSpPr>
            <p:nvPr/>
          </p:nvSpPr>
          <p:spPr>
            <a:xfrm>
              <a:off x="4410710" y="179895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Categoría</a:t>
              </a:r>
            </a:p>
          </p:txBody>
        </p:sp>
        <p:sp>
          <p:nvSpPr>
            <p:cNvPr id="86" name="Rectángulo1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BELAAAVLwAAtw0AAAAAAAAmAAAACAAAAP//////////"/>
                </a:ext>
              </a:extLst>
            </p:cNvSpPr>
            <p:nvPr/>
          </p:nvSpPr>
          <p:spPr>
            <a:xfrm>
              <a:off x="6034405" y="1798955"/>
              <a:ext cx="1619250" cy="430530"/>
            </a:xfrm>
            <a:prstGeom prst="rect">
              <a:avLst/>
            </a:prstGeom>
            <a:solidFill>
              <a:srgbClr val="9898CB"/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Proveedor</a:t>
              </a:r>
            </a:p>
          </p:txBody>
        </p:sp>
        <p:sp>
          <p:nvSpPr>
            <p:cNvPr id="85" name="Rectángulo1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BELAAD+OAAAtw0AAAAAAAAmAAAACAAAAP//////////"/>
                </a:ext>
              </a:extLst>
            </p:cNvSpPr>
            <p:nvPr/>
          </p:nvSpPr>
          <p:spPr>
            <a:xfrm>
              <a:off x="7644765" y="179895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Cantidad</a:t>
              </a:r>
            </a:p>
          </p:txBody>
        </p:sp>
        <p:sp>
          <p:nvSpPr>
            <p:cNvPr id="84" name="Rectángulo1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8DgAABELAADmQgAAtw0AAAAAAAAmAAAACAAAAP//////////"/>
                </a:ext>
              </a:extLst>
            </p:cNvSpPr>
            <p:nvPr/>
          </p:nvSpPr>
          <p:spPr>
            <a:xfrm>
              <a:off x="9255760" y="1798955"/>
              <a:ext cx="1619250" cy="430530"/>
            </a:xfrm>
            <a:prstGeom prst="rect">
              <a:avLst/>
            </a:prstGeom>
            <a:solidFill>
              <a:srgbClr val="9898CB"/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Unidad medida</a:t>
              </a:r>
            </a:p>
          </p:txBody>
        </p:sp>
        <p:sp>
          <p:nvSpPr>
            <p:cNvPr id="83" name="Rectángulo1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BELAABGSQAAtw0AAAAAAAAmAAAACAAAAP//////////"/>
                </a:ext>
              </a:extLst>
            </p:cNvSpPr>
            <p:nvPr/>
          </p:nvSpPr>
          <p:spPr>
            <a:xfrm>
              <a:off x="10865485" y="179895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Precio</a:t>
              </a:r>
            </a:p>
          </p:txBody>
        </p:sp>
        <p:sp>
          <p:nvSpPr>
            <p:cNvPr id="82" name="Rectángulo2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LcNAAA3EQAAXRAAAAAAAAAmAAAACAAAAP//////////"/>
                </a:ext>
              </a:extLst>
            </p:cNvSpPr>
            <p:nvPr/>
          </p:nvSpPr>
          <p:spPr>
            <a:xfrm>
              <a:off x="1717040" y="222948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COD-000</a:t>
              </a:r>
            </a:p>
          </p:txBody>
        </p:sp>
        <p:sp>
          <p:nvSpPr>
            <p:cNvPr id="81" name="Rectángulo2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LcNAAAuGwAAXRAAAAAAAAAmAAAACAAAAP//////////"/>
                </a:ext>
              </a:extLst>
            </p:cNvSpPr>
            <p:nvPr/>
          </p:nvSpPr>
          <p:spPr>
            <a:xfrm>
              <a:off x="2798445" y="222948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80" name="Rectángulo2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LcNAAAZJQAAXRAAAAAAAAAmAAAACAAAAP//////////"/>
                </a:ext>
              </a:extLst>
            </p:cNvSpPr>
            <p:nvPr/>
          </p:nvSpPr>
          <p:spPr>
            <a:xfrm>
              <a:off x="4410710" y="222948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79" name="Rectángulo2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LcNAAAVLwAAXRAAAAAAAAAmAAAACAAAAP//////////"/>
                </a:ext>
              </a:extLst>
            </p:cNvSpPr>
            <p:nvPr/>
          </p:nvSpPr>
          <p:spPr>
            <a:xfrm>
              <a:off x="6034405" y="222948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78" name="Rectángulo2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LcNAAD+OAAAXRAAAAAAAAAmAAAACAAAAP//////////"/>
                </a:ext>
              </a:extLst>
            </p:cNvSpPr>
            <p:nvPr/>
          </p:nvSpPr>
          <p:spPr>
            <a:xfrm>
              <a:off x="7644765" y="222948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77" name="Rectángulo2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8DgAALcNAADmQgAAXRAAAAAAAAAmAAAACAAAAP//////////"/>
                </a:ext>
              </a:extLst>
            </p:cNvSpPr>
            <p:nvPr/>
          </p:nvSpPr>
          <p:spPr>
            <a:xfrm>
              <a:off x="9255760" y="222948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76" name="Rectángulo2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LcNAABGSQAAXRAAAAAAAAAmAAAACAAAAP//////////"/>
                </a:ext>
              </a:extLst>
            </p:cNvSpPr>
            <p:nvPr/>
          </p:nvSpPr>
          <p:spPr>
            <a:xfrm>
              <a:off x="10865485" y="222948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50.0 Bs.</a:t>
              </a:r>
            </a:p>
          </p:txBody>
        </p:sp>
        <p:sp>
          <p:nvSpPr>
            <p:cNvPr id="75" name="Rectángulo2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F0QAAA3EQAAAxMAAAAAAAAmAAAACAAAAP//////////"/>
                </a:ext>
              </a:extLst>
            </p:cNvSpPr>
            <p:nvPr/>
          </p:nvSpPr>
          <p:spPr>
            <a:xfrm>
              <a:off x="1717040" y="266001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COD-000</a:t>
              </a:r>
            </a:p>
          </p:txBody>
        </p:sp>
        <p:sp>
          <p:nvSpPr>
            <p:cNvPr id="74" name="Rectángulo2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F0QAAAuGwAAAxMAAAAAAAAmAAAACAAAAP//////////"/>
                </a:ext>
              </a:extLst>
            </p:cNvSpPr>
            <p:nvPr/>
          </p:nvSpPr>
          <p:spPr>
            <a:xfrm>
              <a:off x="2798445" y="266001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73" name="Rectángulo2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F0QAAAZJQAAAxMAAAAAAAAmAAAACAAAAP//////////"/>
                </a:ext>
              </a:extLst>
            </p:cNvSpPr>
            <p:nvPr/>
          </p:nvSpPr>
          <p:spPr>
            <a:xfrm>
              <a:off x="4410710" y="266001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72" name="Rectángulo3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F0QAAAVLwAAAxMAAAAAAAAmAAAACAAAAP//////////"/>
                </a:ext>
              </a:extLst>
            </p:cNvSpPr>
            <p:nvPr/>
          </p:nvSpPr>
          <p:spPr>
            <a:xfrm>
              <a:off x="6034405" y="266001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71" name="Rectángulo3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F0QAAD+OAAAAxMAAAAAAAAmAAAACAAAAP//////////"/>
                </a:ext>
              </a:extLst>
            </p:cNvSpPr>
            <p:nvPr/>
          </p:nvSpPr>
          <p:spPr>
            <a:xfrm>
              <a:off x="7644765" y="266001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70" name="Rectángulo3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8DgAAF0QAADmQgAAAxMAAAAAAAAmAAAACAAAAP//////////"/>
                </a:ext>
              </a:extLst>
            </p:cNvSpPr>
            <p:nvPr/>
          </p:nvSpPr>
          <p:spPr>
            <a:xfrm>
              <a:off x="9255760" y="266001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69" name="Rectángulo3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F0QAABGSQAAAxMAAAAAAAAmAAAACAAAAP//////////"/>
                </a:ext>
              </a:extLst>
            </p:cNvSpPr>
            <p:nvPr/>
          </p:nvSpPr>
          <p:spPr>
            <a:xfrm>
              <a:off x="10865485" y="266001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50.0 Bs.</a:t>
              </a:r>
            </a:p>
          </p:txBody>
        </p:sp>
        <p:sp>
          <p:nvSpPr>
            <p:cNvPr id="68" name="Rectángulo3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AMTAAA3EQAAqRUAAAAAAAAmAAAACAAAAP//////////"/>
                </a:ext>
              </a:extLst>
            </p:cNvSpPr>
            <p:nvPr/>
          </p:nvSpPr>
          <p:spPr>
            <a:xfrm>
              <a:off x="1717040" y="309054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COD-000</a:t>
              </a:r>
            </a:p>
          </p:txBody>
        </p:sp>
        <p:sp>
          <p:nvSpPr>
            <p:cNvPr id="67" name="Rectángulo3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AMTAAAuGwAAqRUAAAAAAAAmAAAACAAAAP//////////"/>
                </a:ext>
              </a:extLst>
            </p:cNvSpPr>
            <p:nvPr/>
          </p:nvSpPr>
          <p:spPr>
            <a:xfrm>
              <a:off x="2798445" y="309054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66" name="Rectángulo3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AMTAAAZJQAAqRUAAAAAAAAmAAAACAAAAP//////////"/>
                </a:ext>
              </a:extLst>
            </p:cNvSpPr>
            <p:nvPr/>
          </p:nvSpPr>
          <p:spPr>
            <a:xfrm>
              <a:off x="4410710" y="309054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65" name="Rectángulo3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AMTAAAVLwAAqRUAAAAAAAAmAAAACAAAAP//////////"/>
                </a:ext>
              </a:extLst>
            </p:cNvSpPr>
            <p:nvPr/>
          </p:nvSpPr>
          <p:spPr>
            <a:xfrm>
              <a:off x="6034405" y="309054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64" name="Rectángulo3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DAw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AMTAAD+OAAAqRUAAAAAAAAmAAAACAAAAP//////////"/>
                </a:ext>
              </a:extLst>
            </p:cNvSpPr>
            <p:nvPr/>
          </p:nvSpPr>
          <p:spPr>
            <a:xfrm>
              <a:off x="7644765" y="309054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63" name="Rectángulo3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8DgAAAMTAADmQgAAqRUAAAAAAAAmAAAACAAAAP//////////"/>
                </a:ext>
              </a:extLst>
            </p:cNvSpPr>
            <p:nvPr/>
          </p:nvSpPr>
          <p:spPr>
            <a:xfrm>
              <a:off x="9255760" y="309054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62" name="Rectángulo4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AMTAABGSQAAqRUAAAAAAAAmAAAACAAAAP//////////"/>
                </a:ext>
              </a:extLst>
            </p:cNvSpPr>
            <p:nvPr/>
          </p:nvSpPr>
          <p:spPr>
            <a:xfrm>
              <a:off x="10865485" y="309054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50.0 Bs.</a:t>
              </a:r>
            </a:p>
          </p:txBody>
        </p:sp>
        <p:sp>
          <p:nvSpPr>
            <p:cNvPr id="61" name="Rectángulo4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KkVAAA3EQAATxgAAAAAAAAmAAAACAAAAP//////////"/>
                </a:ext>
              </a:extLst>
            </p:cNvSpPr>
            <p:nvPr/>
          </p:nvSpPr>
          <p:spPr>
            <a:xfrm>
              <a:off x="1717040" y="352107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COD-000</a:t>
              </a:r>
            </a:p>
          </p:txBody>
        </p:sp>
        <p:sp>
          <p:nvSpPr>
            <p:cNvPr id="60" name="Rectángulo4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KkVAAAuGwAATxgAAAAAAAAmAAAACAAAAP//////////"/>
                </a:ext>
              </a:extLst>
            </p:cNvSpPr>
            <p:nvPr/>
          </p:nvSpPr>
          <p:spPr>
            <a:xfrm>
              <a:off x="2798445" y="352107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59" name="Rectángulo4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KkVAAAZJQAATxgAAAAAAAAmAAAACAAAAP//////////"/>
                </a:ext>
              </a:extLst>
            </p:cNvSpPr>
            <p:nvPr/>
          </p:nvSpPr>
          <p:spPr>
            <a:xfrm>
              <a:off x="4410710" y="352107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58" name="Rectángulo4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KkVAAAVLwAATxgAAAAAAAAmAAAACAAAAP//////////"/>
                </a:ext>
              </a:extLst>
            </p:cNvSpPr>
            <p:nvPr/>
          </p:nvSpPr>
          <p:spPr>
            <a:xfrm>
              <a:off x="6034405" y="352107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57" name="Rectángulo4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KkVAAD+OAAATxgAAAAAAAAmAAAACAAAAP//////////"/>
                </a:ext>
              </a:extLst>
            </p:cNvSpPr>
            <p:nvPr/>
          </p:nvSpPr>
          <p:spPr>
            <a:xfrm>
              <a:off x="7644765" y="352107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56" name="Rectángulo4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8DgAAKkVAADmQgAATxgAAAAAAAAmAAAACAAAAP//////////"/>
                </a:ext>
              </a:extLst>
            </p:cNvSpPr>
            <p:nvPr/>
          </p:nvSpPr>
          <p:spPr>
            <a:xfrm>
              <a:off x="9255760" y="352107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55" name="Rectángulo4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KkVAABGSQAATxgAAAAAAAAmAAAACAAAAP//////////"/>
                </a:ext>
              </a:extLst>
            </p:cNvSpPr>
            <p:nvPr/>
          </p:nvSpPr>
          <p:spPr>
            <a:xfrm>
              <a:off x="10865485" y="352107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50.0 Bs.</a:t>
              </a:r>
            </a:p>
          </p:txBody>
        </p:sp>
        <p:sp>
          <p:nvSpPr>
            <p:cNvPr id="54" name="Rectángulo4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E8YAAA3EQAA9RoAAAAAAAAmAAAACAAAAP//////////"/>
                </a:ext>
              </a:extLst>
            </p:cNvSpPr>
            <p:nvPr/>
          </p:nvSpPr>
          <p:spPr>
            <a:xfrm>
              <a:off x="1717040" y="395160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COD-000</a:t>
              </a:r>
            </a:p>
          </p:txBody>
        </p:sp>
        <p:sp>
          <p:nvSpPr>
            <p:cNvPr id="53" name="Rectángulo4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E8YAAAuGwAA9RoAAAAAAAAmAAAACAAAAP//////////"/>
                </a:ext>
              </a:extLst>
            </p:cNvSpPr>
            <p:nvPr/>
          </p:nvSpPr>
          <p:spPr>
            <a:xfrm>
              <a:off x="2798445" y="395160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52" name="Rectángulo5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E8YAAAZJQAA9RoAAAAAAAAmAAAACAAAAP//////////"/>
                </a:ext>
              </a:extLst>
            </p:cNvSpPr>
            <p:nvPr/>
          </p:nvSpPr>
          <p:spPr>
            <a:xfrm>
              <a:off x="4410710" y="395160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51" name="Rectángulo5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hS8g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E8YAAAVLwAA9RoAAAAAAAAmAAAACAAAAP//////////"/>
                </a:ext>
              </a:extLst>
            </p:cNvSpPr>
            <p:nvPr/>
          </p:nvSpPr>
          <p:spPr>
            <a:xfrm>
              <a:off x="6034405" y="395160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50" name="Rectángulo5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E8YAAD+OAAA9RoAAAAAAAAmAAAACAAAAP//////////"/>
                </a:ext>
              </a:extLst>
            </p:cNvSpPr>
            <p:nvPr/>
          </p:nvSpPr>
          <p:spPr>
            <a:xfrm>
              <a:off x="7644765" y="395160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49" name="Rectángulo5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8DgAAE8YAADmQgAA9RoAAAAAAAAmAAAACAAAAP//////////"/>
                </a:ext>
              </a:extLst>
            </p:cNvSpPr>
            <p:nvPr/>
          </p:nvSpPr>
          <p:spPr>
            <a:xfrm>
              <a:off x="9255760" y="395160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48" name="Rectángulo5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E8YAABGSQAA9RoAAAAAAAAmAAAACAAAAP//////////"/>
                </a:ext>
              </a:extLst>
            </p:cNvSpPr>
            <p:nvPr/>
          </p:nvSpPr>
          <p:spPr>
            <a:xfrm>
              <a:off x="10865485" y="395160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50.0 Bs.</a:t>
              </a:r>
            </a:p>
          </p:txBody>
        </p:sp>
        <p:sp>
          <p:nvSpPr>
            <p:cNvPr id="47" name="Rectángulo5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PUaAAA3EQAAmx0AAAAAAAAmAAAACAAAAP//////////"/>
                </a:ext>
              </a:extLst>
            </p:cNvSpPr>
            <p:nvPr/>
          </p:nvSpPr>
          <p:spPr>
            <a:xfrm>
              <a:off x="1717040" y="438213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COD-000</a:t>
              </a:r>
            </a:p>
          </p:txBody>
        </p:sp>
        <p:sp>
          <p:nvSpPr>
            <p:cNvPr id="46" name="Rectángulo5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PUaAAAuGwAAmx0AAAAAAAAmAAAACAAAAP//////////"/>
                </a:ext>
              </a:extLst>
            </p:cNvSpPr>
            <p:nvPr/>
          </p:nvSpPr>
          <p:spPr>
            <a:xfrm>
              <a:off x="2798445" y="438213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45" name="Rectángulo5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PUaAAAZJQAAmx0AAAAAAAAmAAAACAAAAP//////////"/>
                </a:ext>
              </a:extLst>
            </p:cNvSpPr>
            <p:nvPr/>
          </p:nvSpPr>
          <p:spPr>
            <a:xfrm>
              <a:off x="4410710" y="438213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44" name="Rectángulo5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PUaAAAVLwAAmx0AAAAAAAAmAAAACAAAAP//////////"/>
                </a:ext>
              </a:extLst>
            </p:cNvSpPr>
            <p:nvPr/>
          </p:nvSpPr>
          <p:spPr>
            <a:xfrm>
              <a:off x="6034405" y="438213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43" name="Rectángulo5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b9Q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PUaAAD+OAAAmx0AAAAAAAAmAAAACAAAAP//////////"/>
                </a:ext>
              </a:extLst>
            </p:cNvSpPr>
            <p:nvPr/>
          </p:nvSpPr>
          <p:spPr>
            <a:xfrm>
              <a:off x="7644765" y="438213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42" name="Rectángulo6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8DgAAPUaAADmQgAAmx0AAAAAAAAmAAAACAAAAP//////////"/>
                </a:ext>
              </a:extLst>
            </p:cNvSpPr>
            <p:nvPr/>
          </p:nvSpPr>
          <p:spPr>
            <a:xfrm>
              <a:off x="9255760" y="438213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41" name="Rectángulo6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PUaAABGSQAAmx0AAAAAAAAmAAAACAAAAP//////////"/>
                </a:ext>
              </a:extLst>
            </p:cNvSpPr>
            <p:nvPr/>
          </p:nvSpPr>
          <p:spPr>
            <a:xfrm>
              <a:off x="10865485" y="438213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50.0 Bs.</a:t>
              </a:r>
            </a:p>
          </p:txBody>
        </p:sp>
        <p:sp>
          <p:nvSpPr>
            <p:cNvPr id="40" name="Rectángulo6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JsdAAA3EQAAQSAAAAAAAAAmAAAACAAAAP//////////"/>
                </a:ext>
              </a:extLst>
            </p:cNvSpPr>
            <p:nvPr/>
          </p:nvSpPr>
          <p:spPr>
            <a:xfrm>
              <a:off x="1717040" y="481266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COD-000</a:t>
              </a:r>
            </a:p>
          </p:txBody>
        </p:sp>
        <p:sp>
          <p:nvSpPr>
            <p:cNvPr id="39" name="Rectángulo6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JsdAAAuGwAAQSAAAAAAAAAmAAAACAAAAP//////////"/>
                </a:ext>
              </a:extLst>
            </p:cNvSpPr>
            <p:nvPr/>
          </p:nvSpPr>
          <p:spPr>
            <a:xfrm>
              <a:off x="2798445" y="481266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38" name="Rectángulo6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JsdAAAZJQAAQSAAAAAAAAAmAAAACAAAAP//////////"/>
                </a:ext>
              </a:extLst>
            </p:cNvSpPr>
            <p:nvPr/>
          </p:nvSpPr>
          <p:spPr>
            <a:xfrm>
              <a:off x="4410710" y="481266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37" name="Rectángulo6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JsdAAAVLwAAQSAAAAAAAAAmAAAACAAAAP//////////"/>
                </a:ext>
              </a:extLst>
            </p:cNvSpPr>
            <p:nvPr/>
          </p:nvSpPr>
          <p:spPr>
            <a:xfrm>
              <a:off x="6034405" y="481266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36" name="Rectángulo6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JsdAAD+OAAAQSAAAAAAAAAmAAAACAAAAP//////////"/>
                </a:ext>
              </a:extLst>
            </p:cNvSpPr>
            <p:nvPr/>
          </p:nvSpPr>
          <p:spPr>
            <a:xfrm>
              <a:off x="7644765" y="481266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35" name="Rectángulo6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8DgAAJsdAADmQgAAQSAAAAAAAAAmAAAACAAAAP//////////"/>
                </a:ext>
              </a:extLst>
            </p:cNvSpPr>
            <p:nvPr/>
          </p:nvSpPr>
          <p:spPr>
            <a:xfrm>
              <a:off x="9255760" y="481266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34" name="Rectángulo6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JsdAABGSQAAQSAAAAAAAAAmAAAACAAAAP//////////"/>
                </a:ext>
              </a:extLst>
            </p:cNvSpPr>
            <p:nvPr/>
          </p:nvSpPr>
          <p:spPr>
            <a:xfrm>
              <a:off x="10865485" y="481266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50.0 Bs.</a:t>
              </a:r>
            </a:p>
          </p:txBody>
        </p:sp>
        <p:sp>
          <p:nvSpPr>
            <p:cNvPr id="33" name="Rectángulo6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gD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EEgAAA3EQAA5yIAAAAAAAAmAAAACAAAAP//////////"/>
                </a:ext>
              </a:extLst>
            </p:cNvSpPr>
            <p:nvPr/>
          </p:nvSpPr>
          <p:spPr>
            <a:xfrm>
              <a:off x="1717040" y="524319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COD-000</a:t>
              </a:r>
            </a:p>
          </p:txBody>
        </p:sp>
        <p:sp>
          <p:nvSpPr>
            <p:cNvPr id="32" name="Rectángulo7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EEgAAAuGwAA5yIAAAAAAAAmAAAACAAAAP//////////"/>
                </a:ext>
              </a:extLst>
            </p:cNvSpPr>
            <p:nvPr/>
          </p:nvSpPr>
          <p:spPr>
            <a:xfrm>
              <a:off x="2798445" y="524319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31" name="Rectángulo7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Bihc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EEgAAAZJQAA5yIAAAAAAAAmAAAACAAAAP//////////"/>
                </a:ext>
              </a:extLst>
            </p:cNvSpPr>
            <p:nvPr/>
          </p:nvSpPr>
          <p:spPr>
            <a:xfrm>
              <a:off x="4410710" y="524319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30" name="Rectángulo7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dDA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EEgAAAVLwAA5yIAAAAAAAAmAAAACAAAAP//////////"/>
                </a:ext>
              </a:extLst>
            </p:cNvSpPr>
            <p:nvPr/>
          </p:nvSpPr>
          <p:spPr>
            <a:xfrm>
              <a:off x="6034405" y="524319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29" name="Rectángulo7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DUxg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EEgAAD+OAAA5yIAAAAAAAAmAAAACAAAAP//////////"/>
                </a:ext>
              </a:extLst>
            </p:cNvSpPr>
            <p:nvPr/>
          </p:nvSpPr>
          <p:spPr>
            <a:xfrm>
              <a:off x="7644765" y="524319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28" name="Rectángulo7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8DgAAEEgAADmQgAA5yIAAAAAAAAmAAAACAAAAP//////////"/>
                </a:ext>
              </a:extLst>
            </p:cNvSpPr>
            <p:nvPr/>
          </p:nvSpPr>
          <p:spPr>
            <a:xfrm>
              <a:off x="9255760" y="524319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27" name="Rectángulo7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EEgAABGSQAA5yIAAAAAAAAmAAAACAAAAP//////////"/>
                </a:ext>
              </a:extLst>
            </p:cNvSpPr>
            <p:nvPr/>
          </p:nvSpPr>
          <p:spPr>
            <a:xfrm>
              <a:off x="10865485" y="524319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50.0 Bs.</a:t>
              </a:r>
            </a:p>
          </p:txBody>
        </p:sp>
        <p:sp>
          <p:nvSpPr>
            <p:cNvPr id="26" name="Rectángulo7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OciAAA3EQAAjSUAAAAAAAAmAAAACAAAAP//////////"/>
                </a:ext>
              </a:extLst>
            </p:cNvSpPr>
            <p:nvPr/>
          </p:nvSpPr>
          <p:spPr>
            <a:xfrm>
              <a:off x="1717040" y="567372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COD-000</a:t>
              </a:r>
            </a:p>
          </p:txBody>
        </p:sp>
        <p:sp>
          <p:nvSpPr>
            <p:cNvPr id="25" name="Rectángulo7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OciAAAuGwAAjSUAAAAAAAAmAAAACAAAAP//////////"/>
                </a:ext>
              </a:extLst>
            </p:cNvSpPr>
            <p:nvPr/>
          </p:nvSpPr>
          <p:spPr>
            <a:xfrm>
              <a:off x="2798445" y="567372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24" name="Rectángulo7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OciAAAZJQAAjSUAAAAAAAAmAAAACAAAAP//////////"/>
                </a:ext>
              </a:extLst>
            </p:cNvSpPr>
            <p:nvPr/>
          </p:nvSpPr>
          <p:spPr>
            <a:xfrm>
              <a:off x="4410710" y="567372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23" name="Rectángulo7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OciAAAVLwAAjSUAAAAAAAAmAAAACAAAAP//////////"/>
                </a:ext>
              </a:extLst>
            </p:cNvSpPr>
            <p:nvPr/>
          </p:nvSpPr>
          <p:spPr>
            <a:xfrm>
              <a:off x="6034405" y="567372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22" name="Rectángulo8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OciAAD+OAAAjSUAAAAAAAAmAAAACAAAAP//////////"/>
                </a:ext>
              </a:extLst>
            </p:cNvSpPr>
            <p:nvPr/>
          </p:nvSpPr>
          <p:spPr>
            <a:xfrm>
              <a:off x="7644765" y="567372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21" name="Rectángulo8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8DgAAOciAADmQgAAjSUAAAAAAAAmAAAACAAAAP//////////"/>
                </a:ext>
              </a:extLst>
            </p:cNvSpPr>
            <p:nvPr/>
          </p:nvSpPr>
          <p:spPr>
            <a:xfrm>
              <a:off x="9255760" y="5673725"/>
              <a:ext cx="1619250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20" name="Rectángulo8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OciAABGSQAAjSUAAAAAAAAmAAAACAAAAP//////////"/>
                </a:ext>
              </a:extLst>
            </p:cNvSpPr>
            <p:nvPr/>
          </p:nvSpPr>
          <p:spPr>
            <a:xfrm>
              <a:off x="10865485" y="567372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50.0 Bs.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Ver Productos/Agreg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7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/zw8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zw8AP///wEAAAAAAAAAAAAAAAAAAAAAAAAAAAAAAAAAAAAAAAAAAAAAAAJ/f38AgICAA8zMzADAwP8Af39/AAAAAAAAAAAAAAAAAAAAAAAAAAAAIQAAABgAAAAUAAAAbEIAACsoAAAASwAAMCoAABAAAAAmAAAACAAAAP//////////"/>
              </a:ext>
            </a:extLst>
          </p:cNvSpPr>
          <p:nvPr/>
        </p:nvSpPr>
        <p:spPr>
          <a:xfrm>
            <a:off x="10797540" y="6529705"/>
            <a:ext cx="1394460" cy="328295"/>
          </a:xfrm>
          <a:prstGeom prst="rect">
            <a:avLst/>
          </a:prstGeom>
          <a:solidFill>
            <a:srgbClr val="FF3C3C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NestJS v0.0.0</a:t>
            </a:r>
          </a:p>
        </p:txBody>
      </p:sp>
      <p:sp>
        <p:nvSpPr>
          <p:cNvPr id="3" name="Rectángulo8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0zkAACsoAABnQgAAMCoAABAAAAAmAAAACAAAAP//////////"/>
              </a:ext>
            </a:extLst>
          </p:cNvSpPr>
          <p:nvPr/>
        </p:nvSpPr>
        <p:spPr>
          <a:xfrm>
            <a:off x="9399905" y="6529705"/>
            <a:ext cx="1394460" cy="3282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rgbClr val="7F7F7F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v0.0.0-dev</a:t>
            </a:r>
          </a:p>
        </p:txBody>
      </p:sp>
      <p:sp>
        <p:nvSpPr>
          <p:cNvPr id="4" name="Rectángulo1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+P///wAAAADUCAAAOCoAABAAAAAmAAAACAAAAP//////////"/>
              </a:ext>
            </a:extLst>
          </p:cNvSpPr>
          <p:nvPr/>
        </p:nvSpPr>
        <p:spPr>
          <a:xfrm>
            <a:off x="-5080" y="0"/>
            <a:ext cx="1440180" cy="686308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cap="none">
                <a:latin typeface="Inter" pitchFamily="1" charset="0"/>
                <a:ea typeface="Inter" pitchFamily="1" charset="0"/>
                <a:cs typeface="Inter" pitchFamily="1" charset="0"/>
              </a:defRPr>
            </a:pPr>
          </a:p>
        </p:txBody>
      </p:sp>
      <p:sp>
        <p:nvSpPr>
          <p:cNvPr id="5" name="Rectángulo2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5QKAADUCAAA5g0AABAAAAAmAAAACAAAAP//////////"/>
              </a:ext>
            </a:extLst>
          </p:cNvSpPr>
          <p:nvPr/>
        </p:nvSpPr>
        <p:spPr>
          <a:xfrm>
            <a:off x="-5080" y="171958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Ventas</a:t>
            </a:r>
          </a:p>
        </p:txBody>
      </p:sp>
      <p:sp>
        <p:nvSpPr>
          <p:cNvPr id="6" name="Elipse1"/>
          <p:cNvSpPr>
            <a:extLst>
              <a:ext uri="smNativeData">
                <pr:smNativeData xmlns:pr="smNativeData" xmlns="smNativeData" val="SMDATA_15_srYZZhMAAAAlAAAAZgAAAI8BAAAAkAAAAEgAAACQAAAASAAAAAAAAAABAAAAAAAAAAEAAABQAAAAAAAAAAAA8D8AAAAAAADwPwAAAAAAAOA/AAAAAAAA4D8AAAAAAADgPwAAAAAAAOA/AAAAAAAA4D8AAAAAAADgPwAAAAAAAOA/AAAAAAAA4D8CAAAAjAAAAAEAAAAAAAAAMzOZD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zOZBv///wEAAAAAAAAAAAAAAAAAAAAAAAAAAAAAAAAAAAAAAAAAAAAAAAJ/f38AgICAA8zMzADAwP8Af39/AAAAAAAAAAAAAAAAAAAAAAAAAAAAIQAAABgAAAAUAAAA0wAAANMAAAAkCAAAJAgAABAAAAAmAAAACAAAAP//////////"/>
              </a:ext>
            </a:extLst>
          </p:cNvSpPr>
          <p:nvPr/>
        </p:nvSpPr>
        <p:spPr>
          <a:xfrm>
            <a:off x="133985" y="133985"/>
            <a:ext cx="1189355" cy="11893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cap="none">
                <a:solidFill>
                  <a:srgbClr val="FFFFFF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rPr sz="1200" cap="none"/>
              <a:t>logotipo empresa</a:t>
            </a:r>
            <a:endParaRPr sz="1200" cap="none"/>
          </a:p>
        </p:txBody>
      </p:sp>
      <p:sp>
        <p:nvSpPr>
          <p:cNvPr id="7" name="Rectángulo3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+YOAADUCAAAOBIAABAAAAAmAAAACAAAAP//////////"/>
              </a:ext>
            </a:extLst>
          </p:cNvSpPr>
          <p:nvPr/>
        </p:nvSpPr>
        <p:spPr>
          <a:xfrm>
            <a:off x="-5080" y="242189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Producutos</a:t>
            </a:r>
          </a:p>
        </p:txBody>
      </p:sp>
      <p:sp>
        <p:nvSpPr>
          <p:cNvPr id="8" name="Rectángulo4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yQTAADUCAAAdhYAABAAAAAmAAAACAAAAP//////////"/>
              </a:ext>
            </a:extLst>
          </p:cNvSpPr>
          <p:nvPr/>
        </p:nvSpPr>
        <p:spPr>
          <a:xfrm>
            <a:off x="-5080" y="311150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Categorías</a:t>
            </a:r>
          </a:p>
        </p:txBody>
      </p:sp>
      <p:sp>
        <p:nvSpPr>
          <p:cNvPr id="9" name="Rectángulo5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4EXAADUCAAA0xoAABAAAAAmAAAACAAAAP//////////"/>
              </a:ext>
            </a:extLst>
          </p:cNvSpPr>
          <p:nvPr/>
        </p:nvSpPr>
        <p:spPr>
          <a:xfrm>
            <a:off x="-5080" y="3820795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Proveedores</a:t>
            </a:r>
          </a:p>
        </p:txBody>
      </p:sp>
      <p:sp>
        <p:nvSpPr>
          <p:cNvPr id="10" name="Rectángulo6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8YbAADUCAAAGB8AABAAAAAmAAAACAAAAP//////////"/>
              </a:ext>
            </a:extLst>
          </p:cNvSpPr>
          <p:nvPr/>
        </p:nvSpPr>
        <p:spPr>
          <a:xfrm>
            <a:off x="-5080" y="451485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Facturas</a:t>
            </a:r>
          </a:p>
        </p:txBody>
      </p:sp>
      <p:sp>
        <p:nvSpPr>
          <p:cNvPr id="11" name="Rectángulo9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94mAADUCAAAMCoAABAAAAAmAAAACAAAAP//////////"/>
              </a:ext>
            </a:extLst>
          </p:cNvSpPr>
          <p:nvPr/>
        </p:nvSpPr>
        <p:spPr>
          <a:xfrm>
            <a:off x="-5080" y="631825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Cerrar sesión</a:t>
            </a:r>
          </a:p>
        </p:txBody>
      </p:sp>
      <p:sp>
        <p:nvSpPr>
          <p:cNvPr id="12" name="CuadroTexto1"/>
          <p:cNvSpPr txBox="1">
            <a:extLst>
              <a:ext uri="smNativeData">
                <pr:smNativeData xmlns:pr="smNativeData" xmlns="smNativeData" val="SMDATA_15_srYZZhMAAAAlAAAAEgAAAI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AoAAPoAAAAxFwAAigQAABAAAAAmAAAACAAAAP//////////"/>
              </a:ext>
            </a:extLst>
          </p:cNvSpPr>
          <p:nvPr/>
        </p:nvSpPr>
        <p:spPr>
          <a:xfrm>
            <a:off x="1689100" y="158750"/>
            <a:ext cx="2080895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b="1" cap="none"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Productos</a:t>
            </a:r>
          </a:p>
          <a:p>
            <a:pPr algn="l">
              <a:defRPr cap="none"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rPr sz="1400" cap="none"/>
              <a:t>Gestion tus productos</a:t>
            </a:r>
            <a:endParaRPr sz="1400" cap="none"/>
          </a:p>
        </p:txBody>
      </p:sp>
      <p:sp>
        <p:nvSpPr>
          <p:cNvPr id="13" name="Rectángulo10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AH9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9/AP///wEAAAAAAAAAAAAAAAAAAAAAAAAAAAAAAAAAAAAAAAAAAAAAAAJ/f38AgICAA8zMzADAwP8Af39/AAAAAAAAAAAAAAAAAAAAAAAAAAAAIQAAABgAAAAUAAAATAoAAJIGAAA/FgAAOAkAABAAAAAmAAAACAAAAP//////////"/>
              </a:ext>
            </a:extLst>
          </p:cNvSpPr>
          <p:nvPr/>
        </p:nvSpPr>
        <p:spPr>
          <a:xfrm>
            <a:off x="1673860" y="1068070"/>
            <a:ext cx="1942465" cy="430530"/>
          </a:xfrm>
          <a:prstGeom prst="rect">
            <a:avLst/>
          </a:prstGeom>
          <a:solidFill>
            <a:srgbClr val="007F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l">
              <a:defRPr sz="1400" cap="none">
                <a:solidFill>
                  <a:schemeClr val="bg1"/>
                </a:solidFill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     Agregar producto</a:t>
            </a:r>
          </a:p>
        </p:txBody>
      </p:sp>
      <p:sp>
        <p:nvSpPr>
          <p:cNvPr id="14" name="Línea1"/>
          <p:cNvSpPr>
            <a:extLst>
              <a:ext uri="smNativeData">
                <pr:smNativeData xmlns:pr="smNativeData" xmlns="smNativeData" val="SMDATA_15_srYZZhMAAAAlAAAACgAAAI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H9/fwB/f38AgICAA8zMzADAwP8Af39/AAAAAAAAAAAAAAAAAAAAAAAAAAAAIQAAABgAAAAUAAAAJwoAAAwFAABGSQAADgUAABAAAAAmAAAACAAAAP//////////"/>
              </a:ext>
            </a:extLst>
          </p:cNvSpPr>
          <p:nvPr/>
        </p:nvSpPr>
        <p:spPr>
          <a:xfrm flipV="1">
            <a:off x="1650365" y="820420"/>
            <a:ext cx="10260965" cy="1270"/>
          </a:xfrm>
          <a:prstGeom prst="line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Rectángulo11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GRcAAJIGAADYKwAAOAkAABAAAAAmAAAACAAAAP//////////"/>
              </a:ext>
            </a:extLst>
          </p:cNvSpPr>
          <p:nvPr/>
        </p:nvSpPr>
        <p:spPr>
          <a:xfrm>
            <a:off x="3754755" y="1068070"/>
            <a:ext cx="3372485" cy="4305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t>     ¿Qué necesitas encontrar?</a:t>
            </a:r>
          </a:p>
        </p:txBody>
      </p:sp>
      <p:sp>
        <p:nvSpPr>
          <p:cNvPr id="16" name="Autoforma1"/>
          <p:cNvSpPr>
            <a:extLst>
              <a:ext uri="smNativeData">
                <pr:smNativeData xmlns:pr="smNativeData" xmlns="smNativeData" val="SMDATA_15_srYZZhMAAAAlAAAAbwAAAI8BAAAAkAAAAEgAAACQAAAASAAAAAAAAAAAAAAAAAAAAAEAAABQAAAABN5+SODt5z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goAAFoHAAD1CwAAdQgAABAAAAAmAAAACAAAAP//////////"/>
              </a:ext>
            </a:extLst>
          </p:cNvSpPr>
          <p:nvPr/>
        </p:nvSpPr>
        <p:spPr>
          <a:xfrm>
            <a:off x="1764030" y="1195070"/>
            <a:ext cx="179705" cy="179705"/>
          </a:xfrm>
          <a:prstGeom prst="plus">
            <a:avLst>
              <a:gd name="adj" fmla="val 37389"/>
            </a:avLst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17" name="Autoforma2"/>
          <p:cNvSpPr>
            <a:extLst>
              <a:ext uri="smNativeData">
                <pr:smNativeData xmlns:pr="smNativeData" xmlns="smNativeData" val="SMDATA_15_srYZZhMAAAAlAAAAdQAAAI8BAAAAkAAAAEgAAACQAAAASAAAAAAAAAAAAAAAAAAAAAEAAABQAAAAAAAAAAAA4D8AAAAAAADgPwAAAAAAAOA/AAAAAAAA4D8AAAAAAADgPwAAAAAAAOA/AAAAAAAA4D8AAAAAAADgPwAAAAAAAOA/AAAAAAAA4D8CAAAAjAAAAAEAAAAAAAAAf39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kzM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39/AP///wEAAAAAAAAAAAAAAAAAAAAAAAAAAAAAAAAAAAAAAAAAAAAAAAJ/f38AgICAA8zMzADAwP8Af39/AAAAAAAAAAAAAAAAAAAAAAAAAAAAIQAAABgAAAAUAAAAwhcAAHQHAADdGAAAjwgAABAAAAAmAAAACAAAAP//////////"/>
              </a:ext>
            </a:extLst>
          </p:cNvSpPr>
          <p:nvPr/>
        </p:nvSpPr>
        <p:spPr>
          <a:xfrm>
            <a:off x="3862070" y="1211580"/>
            <a:ext cx="179705" cy="179705"/>
          </a:xfrm>
          <a:prstGeom prst="donut">
            <a:avLst>
              <a:gd name="adj" fmla="val 25000"/>
            </a:avLst>
          </a:prstGeom>
          <a:solidFill>
            <a:srgbClr val="7F7F7F"/>
          </a:solidFill>
          <a:ln>
            <a:noFill/>
          </a:ln>
          <a:effectLst/>
        </p:spPr>
      </p:sp>
      <p:sp>
        <p:nvSpPr>
          <p:cNvPr id="18" name="CuadroTexto2"/>
          <p:cNvSpPr txBox="1">
            <a:extLst>
              <a:ext uri="smNativeData">
                <pr:smNativeData xmlns:pr="smNativeData" xmlns="smNativeData" val="SMDATA_15_srYZZhMAAAAlAAAAEgAAAI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zkAAJIGAABGSQAAOAkAABAAAAAmAAAACAAAAP//////////"/>
              </a:ext>
            </a:extLst>
          </p:cNvSpPr>
          <p:nvPr/>
        </p:nvSpPr>
        <p:spPr>
          <a:xfrm>
            <a:off x="9399905" y="1068070"/>
            <a:ext cx="2511425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r">
              <a:defRPr b="1" cap="none">
                <a:latin typeface="Inter" pitchFamily="1" charset="0"/>
                <a:ea typeface="Inter" pitchFamily="1" charset="0"/>
                <a:cs typeface="Inter" pitchFamily="1" charset="0"/>
              </a:defRPr>
            </a:pPr>
            <a:r>
              <a:rPr sz="2400" cap="none"/>
              <a:t>10</a:t>
            </a:r>
            <a:r>
              <a:rPr sz="1400" cap="none"/>
              <a:t> </a:t>
            </a:r>
            <a:r>
              <a:rPr sz="1400" b="0" cap="none"/>
              <a:t>productos registrados</a:t>
            </a:r>
            <a:endParaRPr b="0" cap="none"/>
          </a:p>
        </p:txBody>
      </p:sp>
      <p:grpSp>
        <p:nvGrpSpPr>
          <p:cNvPr id="19" name="Agrupar1"/>
          <p:cNvGrpSpPr>
            <a:extLst>
              <a:ext uri="smNativeData">
                <pr:smNativeData xmlns:pr="smNativeData" xmlns="smNativeData" val="SMDATA_6_srYZZhMAAAAlAAAAAQAAAA8BAAAAkAAAAEgAAACQAAAASAAAAAAAAAAAAAAAAAAAABcAAAAUAAAAAAAAAAAAAAD/fwAA/38AAAAAAAAJAAAABAAAAOAkAAAfAAAAVAAAAAAAAAAAAAAAAAAAAAAAAAAAAAAAAAAAAAAAAAAAAAAAAAAAAAAAAAAAAAAAAAAAAAAAAAAAAAAAAAAAAAAAAAAAAAAAAAAAAAAAAAAAAAAAAAAAACEAAAAYAAAAFAAAAIMKAAAJCwAARkkAAI0lAAAQAAAAJgAAAAgAAAD/////AAAAAA=="/>
              </a:ext>
            </a:extLst>
          </p:cNvGrpSpPr>
          <p:nvPr/>
        </p:nvGrpSpPr>
        <p:grpSpPr>
          <a:xfrm>
            <a:off x="1708785" y="1793875"/>
            <a:ext cx="10202545" cy="4310380"/>
            <a:chOff x="1708785" y="1793875"/>
            <a:chExt cx="10202545" cy="4310380"/>
          </a:xfrm>
        </p:grpSpPr>
        <p:sp>
          <p:nvSpPr>
            <p:cNvPr id="90" name="Rectángulo12"/>
            <p:cNvSpPr>
              <a:extLst>
                <a:ext uri="smNativeData">
  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Obm5g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Obm5gB/f38AgICAA8zMzADAwP8Af39/AAAAAAAAAAAAAAAAAAAAAAAAAAAAIQAAABgAAAAUAAAAgwoAAAkLAABGSQAAjSUAAAAAAAAmAAAACAAAAP//////////"/>
                </a:ext>
              </a:extLst>
            </p:cNvSpPr>
            <p:nvPr/>
          </p:nvSpPr>
          <p:spPr>
            <a:xfrm>
              <a:off x="1708785" y="1793875"/>
              <a:ext cx="10202545" cy="431038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</p:sp>
        <p:sp>
          <p:nvSpPr>
            <p:cNvPr id="89" name="Rectángulo1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BELAAA3EQAAtw0AAAAAAAAmAAAACAAAAP//////////"/>
                </a:ext>
              </a:extLst>
            </p:cNvSpPr>
            <p:nvPr/>
          </p:nvSpPr>
          <p:spPr>
            <a:xfrm>
              <a:off x="1717040" y="179895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Código</a:t>
              </a:r>
            </a:p>
          </p:txBody>
        </p:sp>
        <p:sp>
          <p:nvSpPr>
            <p:cNvPr id="88" name="Rectángulo1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BELAAAuGwAAtw0AAAAAAAAmAAAACAAAAP//////////"/>
                </a:ext>
              </a:extLst>
            </p:cNvSpPr>
            <p:nvPr/>
          </p:nvSpPr>
          <p:spPr>
            <a:xfrm>
              <a:off x="2798445" y="1798955"/>
              <a:ext cx="1619885" cy="430530"/>
            </a:xfrm>
            <a:prstGeom prst="rect">
              <a:avLst/>
            </a:prstGeom>
            <a:solidFill>
              <a:srgbClr val="9898CB"/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Nombre</a:t>
              </a:r>
            </a:p>
          </p:txBody>
        </p:sp>
        <p:sp>
          <p:nvSpPr>
            <p:cNvPr id="87" name="Rectángulo1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BELAAAZJQAAtw0AAAAAAAAmAAAACAAAAP//////////"/>
                </a:ext>
              </a:extLst>
            </p:cNvSpPr>
            <p:nvPr/>
          </p:nvSpPr>
          <p:spPr>
            <a:xfrm>
              <a:off x="4410710" y="179895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Categoría</a:t>
              </a:r>
            </a:p>
          </p:txBody>
        </p:sp>
        <p:sp>
          <p:nvSpPr>
            <p:cNvPr id="86" name="Rectángulo1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BELAAAWLwAAtw0AAAAAAAAmAAAACAAAAP//////////"/>
                </a:ext>
              </a:extLst>
            </p:cNvSpPr>
            <p:nvPr/>
          </p:nvSpPr>
          <p:spPr>
            <a:xfrm>
              <a:off x="6034405" y="1798955"/>
              <a:ext cx="1619885" cy="430530"/>
            </a:xfrm>
            <a:prstGeom prst="rect">
              <a:avLst/>
            </a:prstGeom>
            <a:solidFill>
              <a:srgbClr val="9898CB"/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Proveedor</a:t>
              </a:r>
            </a:p>
          </p:txBody>
        </p:sp>
        <p:sp>
          <p:nvSpPr>
            <p:cNvPr id="85" name="Rectángulo1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BELAAD+OAAAtw0AAAAAAAAmAAAACAAAAP//////////"/>
                </a:ext>
              </a:extLst>
            </p:cNvSpPr>
            <p:nvPr/>
          </p:nvSpPr>
          <p:spPr>
            <a:xfrm>
              <a:off x="7644765" y="179895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Cantidad</a:t>
              </a:r>
            </a:p>
          </p:txBody>
        </p:sp>
        <p:sp>
          <p:nvSpPr>
            <p:cNvPr id="84" name="Rectángulo1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7zgAABELAADmQgAAtw0AAAAAAAAmAAAACAAAAP//////////"/>
                </a:ext>
              </a:extLst>
            </p:cNvSpPr>
            <p:nvPr/>
          </p:nvSpPr>
          <p:spPr>
            <a:xfrm>
              <a:off x="9255125" y="1798955"/>
              <a:ext cx="1619885" cy="430530"/>
            </a:xfrm>
            <a:prstGeom prst="rect">
              <a:avLst/>
            </a:prstGeom>
            <a:solidFill>
              <a:srgbClr val="9898CB"/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Unidad medida</a:t>
              </a:r>
            </a:p>
          </p:txBody>
        </p:sp>
        <p:sp>
          <p:nvSpPr>
            <p:cNvPr id="83" name="Rectángulo1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BELAABGSQAAtw0AAAAAAAAmAAAACAAAAP//////////"/>
                </a:ext>
              </a:extLst>
            </p:cNvSpPr>
            <p:nvPr/>
          </p:nvSpPr>
          <p:spPr>
            <a:xfrm>
              <a:off x="10865485" y="179895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Precio</a:t>
              </a:r>
            </a:p>
          </p:txBody>
        </p:sp>
        <p:sp>
          <p:nvSpPr>
            <p:cNvPr id="82" name="Rectángulo2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LcNAAA3EQAAXRAAAAAAAAAmAAAACAAAAP//////////"/>
                </a:ext>
              </a:extLst>
            </p:cNvSpPr>
            <p:nvPr/>
          </p:nvSpPr>
          <p:spPr>
            <a:xfrm>
              <a:off x="1717040" y="222948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COD-000</a:t>
              </a:r>
            </a:p>
          </p:txBody>
        </p:sp>
        <p:sp>
          <p:nvSpPr>
            <p:cNvPr id="81" name="Rectángulo2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LcNAAAuGwAAXRAAAAAAAAAmAAAACAAAAP//////////"/>
                </a:ext>
              </a:extLst>
            </p:cNvSpPr>
            <p:nvPr/>
          </p:nvSpPr>
          <p:spPr>
            <a:xfrm>
              <a:off x="2798445" y="222948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80" name="Rectángulo2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LcNAAAZJQAAXRAAAAAAAAAmAAAACAAAAP//////////"/>
                </a:ext>
              </a:extLst>
            </p:cNvSpPr>
            <p:nvPr/>
          </p:nvSpPr>
          <p:spPr>
            <a:xfrm>
              <a:off x="4410710" y="222948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79" name="Rectángulo2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LcNAAAWLwAAXRAAAAAAAAAmAAAACAAAAP//////////"/>
                </a:ext>
              </a:extLst>
            </p:cNvSpPr>
            <p:nvPr/>
          </p:nvSpPr>
          <p:spPr>
            <a:xfrm>
              <a:off x="6034405" y="222948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78" name="Rectángulo2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LcNAAD+OAAAXRAAAAAAAAAmAAAACAAAAP//////////"/>
                </a:ext>
              </a:extLst>
            </p:cNvSpPr>
            <p:nvPr/>
          </p:nvSpPr>
          <p:spPr>
            <a:xfrm>
              <a:off x="7644765" y="222948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77" name="Rectángulo2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7zgAALcNAADmQgAAXRAAAAAAAAAmAAAACAAAAP//////////"/>
                </a:ext>
              </a:extLst>
            </p:cNvSpPr>
            <p:nvPr/>
          </p:nvSpPr>
          <p:spPr>
            <a:xfrm>
              <a:off x="9255125" y="222948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76" name="Rectángulo2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LcNAABGSQAAXRAAAAAAAAAmAAAACAAAAP//////////"/>
                </a:ext>
              </a:extLst>
            </p:cNvSpPr>
            <p:nvPr/>
          </p:nvSpPr>
          <p:spPr>
            <a:xfrm>
              <a:off x="10865485" y="222948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50.0 Bs.</a:t>
              </a:r>
            </a:p>
          </p:txBody>
        </p:sp>
        <p:sp>
          <p:nvSpPr>
            <p:cNvPr id="75" name="Rectángulo2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F0QAAA3EQAAAxMAAAAAAAAmAAAACAAAAP//////////"/>
                </a:ext>
              </a:extLst>
            </p:cNvSpPr>
            <p:nvPr/>
          </p:nvSpPr>
          <p:spPr>
            <a:xfrm>
              <a:off x="1717040" y="266001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COD-000</a:t>
              </a:r>
            </a:p>
          </p:txBody>
        </p:sp>
        <p:sp>
          <p:nvSpPr>
            <p:cNvPr id="74" name="Rectángulo2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F0QAAAuGwAAAxMAAAAAAAAmAAAACAAAAP//////////"/>
                </a:ext>
              </a:extLst>
            </p:cNvSpPr>
            <p:nvPr/>
          </p:nvSpPr>
          <p:spPr>
            <a:xfrm>
              <a:off x="2798445" y="266001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73" name="Rectángulo2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F0QAAAZJQAAAxMAAAAAAAAmAAAACAAAAP//////////"/>
                </a:ext>
              </a:extLst>
            </p:cNvSpPr>
            <p:nvPr/>
          </p:nvSpPr>
          <p:spPr>
            <a:xfrm>
              <a:off x="4410710" y="266001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72" name="Rectángulo3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F0QAAAWLwAAAxMAAAAAAAAmAAAACAAAAP//////////"/>
                </a:ext>
              </a:extLst>
            </p:cNvSpPr>
            <p:nvPr/>
          </p:nvSpPr>
          <p:spPr>
            <a:xfrm>
              <a:off x="6034405" y="266001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71" name="Rectángulo3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F0QAAD+OAAAAxMAAAAAAAAmAAAACAAAAP//////////"/>
                </a:ext>
              </a:extLst>
            </p:cNvSpPr>
            <p:nvPr/>
          </p:nvSpPr>
          <p:spPr>
            <a:xfrm>
              <a:off x="7644765" y="266001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70" name="Rectángulo3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7zgAAF0QAADmQgAAAxMAAAAAAAAmAAAACAAAAP//////////"/>
                </a:ext>
              </a:extLst>
            </p:cNvSpPr>
            <p:nvPr/>
          </p:nvSpPr>
          <p:spPr>
            <a:xfrm>
              <a:off x="9255125" y="266001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69" name="Rectángulo3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F0QAABGSQAAAxMAAAAAAAAmAAAACAAAAP//////////"/>
                </a:ext>
              </a:extLst>
            </p:cNvSpPr>
            <p:nvPr/>
          </p:nvSpPr>
          <p:spPr>
            <a:xfrm>
              <a:off x="10865485" y="266001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50.0 Bs.</a:t>
              </a:r>
            </a:p>
          </p:txBody>
        </p:sp>
        <p:sp>
          <p:nvSpPr>
            <p:cNvPr id="68" name="Rectángulo3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AMTAAA3EQAAqRUAAAAAAAAmAAAACAAAAP//////////"/>
                </a:ext>
              </a:extLst>
            </p:cNvSpPr>
            <p:nvPr/>
          </p:nvSpPr>
          <p:spPr>
            <a:xfrm>
              <a:off x="1717040" y="309054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COD-000</a:t>
              </a:r>
            </a:p>
          </p:txBody>
        </p:sp>
        <p:sp>
          <p:nvSpPr>
            <p:cNvPr id="67" name="Rectángulo3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AMTAAAuGwAAqRUAAAAAAAAmAAAACAAAAP//////////"/>
                </a:ext>
              </a:extLst>
            </p:cNvSpPr>
            <p:nvPr/>
          </p:nvSpPr>
          <p:spPr>
            <a:xfrm>
              <a:off x="2798445" y="309054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66" name="Rectángulo3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AMTAAAZJQAAqRUAAAAAAAAmAAAACAAAAP//////////"/>
                </a:ext>
              </a:extLst>
            </p:cNvSpPr>
            <p:nvPr/>
          </p:nvSpPr>
          <p:spPr>
            <a:xfrm>
              <a:off x="4410710" y="309054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65" name="Rectángulo3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AMTAAAWLwAAqRUAAAAAAAAmAAAACAAAAP//////////"/>
                </a:ext>
              </a:extLst>
            </p:cNvSpPr>
            <p:nvPr/>
          </p:nvSpPr>
          <p:spPr>
            <a:xfrm>
              <a:off x="6034405" y="309054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64" name="Rectángulo3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DAw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AMTAAD+OAAAqRUAAAAAAAAmAAAACAAAAP//////////"/>
                </a:ext>
              </a:extLst>
            </p:cNvSpPr>
            <p:nvPr/>
          </p:nvSpPr>
          <p:spPr>
            <a:xfrm>
              <a:off x="7644765" y="309054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63" name="Rectángulo3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7zgAAAMTAADmQgAAqRUAAAAAAAAmAAAACAAAAP//////////"/>
                </a:ext>
              </a:extLst>
            </p:cNvSpPr>
            <p:nvPr/>
          </p:nvSpPr>
          <p:spPr>
            <a:xfrm>
              <a:off x="9255125" y="309054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62" name="Rectángulo4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AMTAABGSQAAqRUAAAAAAAAmAAAACAAAAP//////////"/>
                </a:ext>
              </a:extLst>
            </p:cNvSpPr>
            <p:nvPr/>
          </p:nvSpPr>
          <p:spPr>
            <a:xfrm>
              <a:off x="10865485" y="309054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50.0 Bs.</a:t>
              </a:r>
            </a:p>
          </p:txBody>
        </p:sp>
        <p:sp>
          <p:nvSpPr>
            <p:cNvPr id="61" name="Rectángulo4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KkVAAA3EQAATxgAAAAAAAAmAAAACAAAAP//////////"/>
                </a:ext>
              </a:extLst>
            </p:cNvSpPr>
            <p:nvPr/>
          </p:nvSpPr>
          <p:spPr>
            <a:xfrm>
              <a:off x="1717040" y="352107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COD-000</a:t>
              </a:r>
            </a:p>
          </p:txBody>
        </p:sp>
        <p:sp>
          <p:nvSpPr>
            <p:cNvPr id="60" name="Rectángulo4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KkVAAAuGwAATxgAAAAAAAAmAAAACAAAAP//////////"/>
                </a:ext>
              </a:extLst>
            </p:cNvSpPr>
            <p:nvPr/>
          </p:nvSpPr>
          <p:spPr>
            <a:xfrm>
              <a:off x="2798445" y="352107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59" name="Rectángulo4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KkVAAAZJQAATxgAAAAAAAAmAAAACAAAAP//////////"/>
                </a:ext>
              </a:extLst>
            </p:cNvSpPr>
            <p:nvPr/>
          </p:nvSpPr>
          <p:spPr>
            <a:xfrm>
              <a:off x="4410710" y="352107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58" name="Rectángulo4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KkVAAAWLwAATxgAAAAAAAAmAAAACAAAAP//////////"/>
                </a:ext>
              </a:extLst>
            </p:cNvSpPr>
            <p:nvPr/>
          </p:nvSpPr>
          <p:spPr>
            <a:xfrm>
              <a:off x="6034405" y="352107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57" name="Rectángulo4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KkVAAD+OAAATxgAAAAAAAAmAAAACAAAAP//////////"/>
                </a:ext>
              </a:extLst>
            </p:cNvSpPr>
            <p:nvPr/>
          </p:nvSpPr>
          <p:spPr>
            <a:xfrm>
              <a:off x="7644765" y="352107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56" name="Rectángulo4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7zgAAKkVAADmQgAATxgAAAAAAAAmAAAACAAAAP//////////"/>
                </a:ext>
              </a:extLst>
            </p:cNvSpPr>
            <p:nvPr/>
          </p:nvSpPr>
          <p:spPr>
            <a:xfrm>
              <a:off x="9255125" y="352107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55" name="Rectángulo4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KkVAABGSQAATxgAAAAAAAAmAAAACAAAAP//////////"/>
                </a:ext>
              </a:extLst>
            </p:cNvSpPr>
            <p:nvPr/>
          </p:nvSpPr>
          <p:spPr>
            <a:xfrm>
              <a:off x="10865485" y="352107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50.0 Bs.</a:t>
              </a:r>
            </a:p>
          </p:txBody>
        </p:sp>
        <p:sp>
          <p:nvSpPr>
            <p:cNvPr id="54" name="Rectángulo4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E8YAAA3EQAA9RoAAAAAAAAmAAAACAAAAP//////////"/>
                </a:ext>
              </a:extLst>
            </p:cNvSpPr>
            <p:nvPr/>
          </p:nvSpPr>
          <p:spPr>
            <a:xfrm>
              <a:off x="1717040" y="395160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COD-000</a:t>
              </a:r>
            </a:p>
          </p:txBody>
        </p:sp>
        <p:sp>
          <p:nvSpPr>
            <p:cNvPr id="53" name="Rectángulo4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E8YAAAuGwAA9RoAAAAAAAAmAAAACAAAAP//////////"/>
                </a:ext>
              </a:extLst>
            </p:cNvSpPr>
            <p:nvPr/>
          </p:nvSpPr>
          <p:spPr>
            <a:xfrm>
              <a:off x="2798445" y="395160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52" name="Rectángulo5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E8YAAAZJQAA9RoAAAAAAAAmAAAACAAAAP//////////"/>
                </a:ext>
              </a:extLst>
            </p:cNvSpPr>
            <p:nvPr/>
          </p:nvSpPr>
          <p:spPr>
            <a:xfrm>
              <a:off x="4410710" y="395160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51" name="Rectángulo5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hS8g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E8YAAAWLwAA9RoAAAAAAAAmAAAACAAAAP//////////"/>
                </a:ext>
              </a:extLst>
            </p:cNvSpPr>
            <p:nvPr/>
          </p:nvSpPr>
          <p:spPr>
            <a:xfrm>
              <a:off x="6034405" y="395160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50" name="Rectángulo5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E8YAAD+OAAA9RoAAAAAAAAmAAAACAAAAP//////////"/>
                </a:ext>
              </a:extLst>
            </p:cNvSpPr>
            <p:nvPr/>
          </p:nvSpPr>
          <p:spPr>
            <a:xfrm>
              <a:off x="7644765" y="395160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49" name="Rectángulo5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7zgAAE8YAADmQgAA9RoAAAAAAAAmAAAACAAAAP//////////"/>
                </a:ext>
              </a:extLst>
            </p:cNvSpPr>
            <p:nvPr/>
          </p:nvSpPr>
          <p:spPr>
            <a:xfrm>
              <a:off x="9255125" y="395160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48" name="Rectángulo5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E8YAABGSQAA9RoAAAAAAAAmAAAACAAAAP//////////"/>
                </a:ext>
              </a:extLst>
            </p:cNvSpPr>
            <p:nvPr/>
          </p:nvSpPr>
          <p:spPr>
            <a:xfrm>
              <a:off x="10865485" y="395160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50.0 Bs.</a:t>
              </a:r>
            </a:p>
          </p:txBody>
        </p:sp>
        <p:sp>
          <p:nvSpPr>
            <p:cNvPr id="47" name="Rectángulo5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PUaAAA3EQAAmx0AAAAAAAAmAAAACAAAAP//////////"/>
                </a:ext>
              </a:extLst>
            </p:cNvSpPr>
            <p:nvPr/>
          </p:nvSpPr>
          <p:spPr>
            <a:xfrm>
              <a:off x="1717040" y="438213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COD-000</a:t>
              </a:r>
            </a:p>
          </p:txBody>
        </p:sp>
        <p:sp>
          <p:nvSpPr>
            <p:cNvPr id="46" name="Rectángulo5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PUaAAAuGwAAmx0AAAAAAAAmAAAACAAAAP//////////"/>
                </a:ext>
              </a:extLst>
            </p:cNvSpPr>
            <p:nvPr/>
          </p:nvSpPr>
          <p:spPr>
            <a:xfrm>
              <a:off x="2798445" y="438213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45" name="Rectángulo5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PUaAAAZJQAAmx0AAAAAAAAmAAAACAAAAP//////////"/>
                </a:ext>
              </a:extLst>
            </p:cNvSpPr>
            <p:nvPr/>
          </p:nvSpPr>
          <p:spPr>
            <a:xfrm>
              <a:off x="4410710" y="438213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44" name="Rectángulo5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PUaAAAWLwAAmx0AAAAAAAAmAAAACAAAAP//////////"/>
                </a:ext>
              </a:extLst>
            </p:cNvSpPr>
            <p:nvPr/>
          </p:nvSpPr>
          <p:spPr>
            <a:xfrm>
              <a:off x="6034405" y="438213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43" name="Rectángulo5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b9Q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PUaAAD+OAAAmx0AAAAAAAAmAAAACAAAAP//////////"/>
                </a:ext>
              </a:extLst>
            </p:cNvSpPr>
            <p:nvPr/>
          </p:nvSpPr>
          <p:spPr>
            <a:xfrm>
              <a:off x="7644765" y="438213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42" name="Rectángulo6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7zgAAPUaAADmQgAAmx0AAAAAAAAmAAAACAAAAP//////////"/>
                </a:ext>
              </a:extLst>
            </p:cNvSpPr>
            <p:nvPr/>
          </p:nvSpPr>
          <p:spPr>
            <a:xfrm>
              <a:off x="9255125" y="438213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41" name="Rectángulo6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PUaAABGSQAAmx0AAAAAAAAmAAAACAAAAP//////////"/>
                </a:ext>
              </a:extLst>
            </p:cNvSpPr>
            <p:nvPr/>
          </p:nvSpPr>
          <p:spPr>
            <a:xfrm>
              <a:off x="10865485" y="438213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50.0 Bs.</a:t>
              </a:r>
            </a:p>
          </p:txBody>
        </p:sp>
        <p:sp>
          <p:nvSpPr>
            <p:cNvPr id="40" name="Rectángulo6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JsdAAA3EQAAQSAAAAAAAAAmAAAACAAAAP//////////"/>
                </a:ext>
              </a:extLst>
            </p:cNvSpPr>
            <p:nvPr/>
          </p:nvSpPr>
          <p:spPr>
            <a:xfrm>
              <a:off x="1717040" y="481266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COD-000</a:t>
              </a:r>
            </a:p>
          </p:txBody>
        </p:sp>
        <p:sp>
          <p:nvSpPr>
            <p:cNvPr id="39" name="Rectángulo6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JsdAAAuGwAAQSAAAAAAAAAmAAAACAAAAP//////////"/>
                </a:ext>
              </a:extLst>
            </p:cNvSpPr>
            <p:nvPr/>
          </p:nvSpPr>
          <p:spPr>
            <a:xfrm>
              <a:off x="2798445" y="481266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38" name="Rectángulo6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JsdAAAZJQAAQSAAAAAAAAAmAAAACAAAAP//////////"/>
                </a:ext>
              </a:extLst>
            </p:cNvSpPr>
            <p:nvPr/>
          </p:nvSpPr>
          <p:spPr>
            <a:xfrm>
              <a:off x="4410710" y="481266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37" name="Rectángulo6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JsdAAAWLwAAQSAAAAAAAAAmAAAACAAAAP//////////"/>
                </a:ext>
              </a:extLst>
            </p:cNvSpPr>
            <p:nvPr/>
          </p:nvSpPr>
          <p:spPr>
            <a:xfrm>
              <a:off x="6034405" y="481266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36" name="Rectángulo6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JsdAAD+OAAAQSAAAAAAAAAmAAAACAAAAP//////////"/>
                </a:ext>
              </a:extLst>
            </p:cNvSpPr>
            <p:nvPr/>
          </p:nvSpPr>
          <p:spPr>
            <a:xfrm>
              <a:off x="7644765" y="481266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35" name="Rectángulo6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7zgAAJsdAADmQgAAQSAAAAAAAAAmAAAACAAAAP//////////"/>
                </a:ext>
              </a:extLst>
            </p:cNvSpPr>
            <p:nvPr/>
          </p:nvSpPr>
          <p:spPr>
            <a:xfrm>
              <a:off x="9255125" y="481266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34" name="Rectángulo6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JsdAABGSQAAQSAAAAAAAAAmAAAACAAAAP//////////"/>
                </a:ext>
              </a:extLst>
            </p:cNvSpPr>
            <p:nvPr/>
          </p:nvSpPr>
          <p:spPr>
            <a:xfrm>
              <a:off x="10865485" y="481266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50.0 Bs.</a:t>
              </a:r>
            </a:p>
          </p:txBody>
        </p:sp>
        <p:sp>
          <p:nvSpPr>
            <p:cNvPr id="33" name="Rectángulo6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gD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EEgAAA3EQAA5yIAAAAAAAAmAAAACAAAAP//////////"/>
                </a:ext>
              </a:extLst>
            </p:cNvSpPr>
            <p:nvPr/>
          </p:nvSpPr>
          <p:spPr>
            <a:xfrm>
              <a:off x="1717040" y="524319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COD-000</a:t>
              </a:r>
            </a:p>
          </p:txBody>
        </p:sp>
        <p:sp>
          <p:nvSpPr>
            <p:cNvPr id="32" name="Rectángulo7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EEgAAAuGwAA5yIAAAAAAAAmAAAACAAAAP//////////"/>
                </a:ext>
              </a:extLst>
            </p:cNvSpPr>
            <p:nvPr/>
          </p:nvSpPr>
          <p:spPr>
            <a:xfrm>
              <a:off x="2798445" y="524319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31" name="Rectángulo7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Bihc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EEgAAAZJQAA5yIAAAAAAAAmAAAACAAAAP//////////"/>
                </a:ext>
              </a:extLst>
            </p:cNvSpPr>
            <p:nvPr/>
          </p:nvSpPr>
          <p:spPr>
            <a:xfrm>
              <a:off x="4410710" y="524319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30" name="Rectángulo7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dDA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EEgAAAWLwAA5yIAAAAAAAAmAAAACAAAAP//////////"/>
                </a:ext>
              </a:extLst>
            </p:cNvSpPr>
            <p:nvPr/>
          </p:nvSpPr>
          <p:spPr>
            <a:xfrm>
              <a:off x="6034405" y="524319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29" name="Rectángulo7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DUxg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EEgAAD+OAAA5yIAAAAAAAAmAAAACAAAAP//////////"/>
                </a:ext>
              </a:extLst>
            </p:cNvSpPr>
            <p:nvPr/>
          </p:nvSpPr>
          <p:spPr>
            <a:xfrm>
              <a:off x="7644765" y="524319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28" name="Rectángulo7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7zgAAEEgAADmQgAA5yIAAAAAAAAmAAAACAAAAP//////////"/>
                </a:ext>
              </a:extLst>
            </p:cNvSpPr>
            <p:nvPr/>
          </p:nvSpPr>
          <p:spPr>
            <a:xfrm>
              <a:off x="9255125" y="524319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27" name="Rectángulo7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EEgAABGSQAA5yIAAAAAAAAmAAAACAAAAP//////////"/>
                </a:ext>
              </a:extLst>
            </p:cNvSpPr>
            <p:nvPr/>
          </p:nvSpPr>
          <p:spPr>
            <a:xfrm>
              <a:off x="10865485" y="524319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50.0 Bs.</a:t>
              </a:r>
            </a:p>
          </p:txBody>
        </p:sp>
        <p:sp>
          <p:nvSpPr>
            <p:cNvPr id="26" name="Rectángulo7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OciAAA3EQAAjSUAAAAAAAAmAAAACAAAAP//////////"/>
                </a:ext>
              </a:extLst>
            </p:cNvSpPr>
            <p:nvPr/>
          </p:nvSpPr>
          <p:spPr>
            <a:xfrm>
              <a:off x="1717040" y="5673725"/>
              <a:ext cx="108140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COD-000</a:t>
              </a:r>
            </a:p>
          </p:txBody>
        </p:sp>
        <p:sp>
          <p:nvSpPr>
            <p:cNvPr id="25" name="Rectángulo7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OciAAAuGwAAjSUAAAAAAAAmAAAACAAAAP//////////"/>
                </a:ext>
              </a:extLst>
            </p:cNvSpPr>
            <p:nvPr/>
          </p:nvSpPr>
          <p:spPr>
            <a:xfrm>
              <a:off x="2798445" y="567372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24" name="Rectángulo7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OciAAAZJQAAjSUAAAAAAAAmAAAACAAAAP//////////"/>
                </a:ext>
              </a:extLst>
            </p:cNvSpPr>
            <p:nvPr/>
          </p:nvSpPr>
          <p:spPr>
            <a:xfrm>
              <a:off x="4410710" y="567372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23" name="Rectángulo7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OciAAAWLwAAjSUAAAAAAAAmAAAACAAAAP//////////"/>
                </a:ext>
              </a:extLst>
            </p:cNvSpPr>
            <p:nvPr/>
          </p:nvSpPr>
          <p:spPr>
            <a:xfrm>
              <a:off x="6034405" y="567372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22" name="Rectángulo8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OciAAD+OAAAjSUAAAAAAAAmAAAACAAAAP//////////"/>
                </a:ext>
              </a:extLst>
            </p:cNvSpPr>
            <p:nvPr/>
          </p:nvSpPr>
          <p:spPr>
            <a:xfrm>
              <a:off x="7644765" y="5673725"/>
              <a:ext cx="161988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21" name="Rectángulo8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7zgAAOciAADmQgAAjSUAAAAAAAAmAAAACAAAAP//////////"/>
                </a:ext>
              </a:extLst>
            </p:cNvSpPr>
            <p:nvPr/>
          </p:nvSpPr>
          <p:spPr>
            <a:xfrm>
              <a:off x="9255125" y="5673725"/>
              <a:ext cx="1619885" cy="43053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dato</a:t>
              </a:r>
            </a:p>
          </p:txBody>
        </p:sp>
        <p:sp>
          <p:nvSpPr>
            <p:cNvPr id="20" name="Rectángulo8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10IAAOciAABGSQAAjSUAAAAAAAAmAAAACAAAAP//////////"/>
                </a:ext>
              </a:extLst>
            </p:cNvSpPr>
            <p:nvPr/>
          </p:nvSpPr>
          <p:spPr>
            <a:xfrm>
              <a:off x="10865485" y="5673725"/>
              <a:ext cx="1045845" cy="43053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Inter" pitchFamily="1" charset="0"/>
                  <a:cs typeface="Inter" pitchFamily="1" charset="0"/>
                </a:defRPr>
              </a:pPr>
              <a:r>
                <a:t>50.0 Bs.</a:t>
              </a:r>
            </a:p>
          </p:txBody>
        </p:sp>
      </p:grpSp>
      <p:sp>
        <p:nvSpPr>
          <p:cNvPr id="91" name="Rectángulo83"/>
          <p:cNvSpPr>
            <a:extLst>
              <a:ext uri="smNativeData">
                <pr:smNativeData xmlns:pr="smNativeData" xmlns="smNativeData" val="SMDATA_15_srYZZhMAAAAlAAAAZAAAAI8BAAAAkAAAAEgAAACQAAAASAAAAAAAAAAAAAAAAAAAAAEAAABQAAAAAAAAAAAA4D8AAAAAAADgPwAAAAAAAOA/AAAAAAAA4D8AAAAAAADgPwAAAAAAAOA/AAAAAAAA4D8AAAAAAADgPwAAAAAAAOA/AAAAAAAA4D8CAAAAjAAAAAEAAAAAAAAAAAAAAP///wg8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gICAA8zMzADAwP8Af39/AAAAAAAAAAAAAAAAAAAAAAAAAAAAIQAAABgAAAAUAAAA+P///wAAAAAASwAAMCoAABAAAAAmAAAACAAAAP//////////"/>
              </a:ext>
            </a:extLst>
          </p:cNvSpPr>
          <p:nvPr/>
        </p:nvSpPr>
        <p:spPr>
          <a:xfrm>
            <a:off x="-5080" y="0"/>
            <a:ext cx="1219708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  <a:effectLst/>
        </p:spPr>
      </p:sp>
      <p:sp>
        <p:nvSpPr>
          <p:cNvPr id="92" name="Rectángulo84"/>
          <p:cNvSpPr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bBMAAEUJAACuPgAA/SEAABAAAAAmAAAACAAAAP//////////"/>
              </a:ext>
            </a:extLst>
          </p:cNvSpPr>
          <p:nvPr/>
        </p:nvSpPr>
        <p:spPr>
          <a:xfrm>
            <a:off x="3157220" y="1506855"/>
            <a:ext cx="7031990" cy="4018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3" name="Rectángulo8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axMAAEUJAAB1HgAA6wsAABAAAAAmAAAACAAAAP//////////"/>
              </a:ext>
            </a:extLst>
          </p:cNvSpPr>
          <p:nvPr/>
        </p:nvSpPr>
        <p:spPr>
          <a:xfrm>
            <a:off x="3156585" y="1506855"/>
            <a:ext cx="1794510" cy="43053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Agregar productos</a:t>
            </a:r>
          </a:p>
        </p:txBody>
      </p:sp>
      <p:sp>
        <p:nvSpPr>
          <p:cNvPr id="94" name="Rectángulo8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qBsAAEcOAADWIQAA7RAAABAAAAAmAAAACAAAAP//////////"/>
              </a:ext>
            </a:extLst>
          </p:cNvSpPr>
          <p:nvPr/>
        </p:nvSpPr>
        <p:spPr>
          <a:xfrm>
            <a:off x="4495800" y="2320925"/>
            <a:ext cx="1004570" cy="43053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Código</a:t>
            </a:r>
          </a:p>
        </p:txBody>
      </p:sp>
      <p:sp>
        <p:nvSpPr>
          <p:cNvPr id="95" name="Rectángulo8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iYy4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qBsAAMcYAAAkNgAAbRsAABAAAAAmAAAACAAAAP//////////"/>
              </a:ext>
            </a:extLst>
          </p:cNvSpPr>
          <p:nvPr/>
        </p:nvSpPr>
        <p:spPr>
          <a:xfrm>
            <a:off x="4495800" y="4027805"/>
            <a:ext cx="4305300" cy="43053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Categoría</a:t>
            </a:r>
          </a:p>
        </p:txBody>
      </p:sp>
      <p:sp>
        <p:nvSpPr>
          <p:cNvPr id="96" name="Rectángulo89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fCQAAM8RAADfLAAAdRQAABAAAAAmAAAACAAAAP//////////"/>
              </a:ext>
            </a:extLst>
          </p:cNvSpPr>
          <p:nvPr/>
        </p:nvSpPr>
        <p:spPr>
          <a:xfrm>
            <a:off x="5930900" y="2894965"/>
            <a:ext cx="1363345" cy="43053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Precio</a:t>
            </a:r>
          </a:p>
        </p:txBody>
      </p:sp>
      <p:sp>
        <p:nvSpPr>
          <p:cNvPr id="97" name="Rectángulo8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wS0AAM8RAAAkNgAAdRQAABAAAAAmAAAACAAAAP//////////"/>
              </a:ext>
            </a:extLst>
          </p:cNvSpPr>
          <p:nvPr/>
        </p:nvSpPr>
        <p:spPr>
          <a:xfrm>
            <a:off x="7437755" y="2894965"/>
            <a:ext cx="1363345" cy="43053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Unidad med.</a:t>
            </a:r>
          </a:p>
        </p:txBody>
      </p:sp>
      <p:sp>
        <p:nvSpPr>
          <p:cNvPr id="98" name="Rectángulo90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qBsAAM8RAACaIwAAdRQAABAAAAAmAAAACAAAAP//////////"/>
              </a:ext>
            </a:extLst>
          </p:cNvSpPr>
          <p:nvPr/>
        </p:nvSpPr>
        <p:spPr>
          <a:xfrm>
            <a:off x="4495800" y="2894965"/>
            <a:ext cx="1291590" cy="43053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Cantidad</a:t>
            </a:r>
          </a:p>
        </p:txBody>
      </p:sp>
      <p:sp>
        <p:nvSpPr>
          <p:cNvPr id="99" name="Rectángulo9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uCIAAEcOAAAkNgAA7RAAABAAAAAmAAAACAAAAP//////////"/>
              </a:ext>
            </a:extLst>
          </p:cNvSpPr>
          <p:nvPr/>
        </p:nvSpPr>
        <p:spPr>
          <a:xfrm>
            <a:off x="5643880" y="2320925"/>
            <a:ext cx="3157220" cy="43053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Nombre</a:t>
            </a:r>
          </a:p>
        </p:txBody>
      </p:sp>
      <p:sp>
        <p:nvSpPr>
          <p:cNvPr id="100" name="Rectángulo9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qBsAAHMVAAAkNgAAGRgAABAAAAAmAAAACAAAAP//////////"/>
              </a:ext>
            </a:extLst>
          </p:cNvSpPr>
          <p:nvPr/>
        </p:nvSpPr>
        <p:spPr>
          <a:xfrm>
            <a:off x="4495800" y="3486785"/>
            <a:ext cx="4305300" cy="43053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Proveedor</a:t>
            </a:r>
          </a:p>
        </p:txBody>
      </p:sp>
      <p:sp>
        <p:nvSpPr>
          <p:cNvPr id="101" name="Autoforma3"/>
          <p:cNvSpPr>
            <a:extLst>
              <a:ext uri="smNativeData">
                <pr:smNativeData xmlns:pr="smNativeData" xmlns="smNativeData" val="SMDATA_15_srYZZhMAAAAlAAAAagAAAA8BAAAAkAAAAEgAAACQAAAASAAAAAAAAAAAAAAAAAAAAAEAAABQAAAAAAAAAAAA4D8AAAAAAADgPwAAAAAAAOA/AAAAAAAA4D8AAAAAAADgPwAAAAAAAOA/AAAAAAAA4D8AAAAAAADgPwAAAAAAAOA/AAAAAAAA4D8CAAAAjAAAAAEAAAAAAAAAAAAA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gICAA8zMzADAwP8Af39/AAAAAAAAAAAAAAAAAAAAAAAAAAAAIQAAABgAAAAUAAAAsjMAADEWAABCNQAAjBcAABAAAAAmAAAACAAAAP//////////"/>
              </a:ext>
            </a:extLst>
          </p:cNvSpPr>
          <p:nvPr/>
        </p:nvSpPr>
        <p:spPr>
          <a:xfrm rot="10800000">
            <a:off x="8403590" y="3607435"/>
            <a:ext cx="254000" cy="22034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  <a:effectLst/>
        </p:spPr>
      </p:sp>
      <p:sp>
        <p:nvSpPr>
          <p:cNvPr id="102" name="Autoforma4"/>
          <p:cNvSpPr>
            <a:extLst>
              <a:ext uri="smNativeData">
                <pr:smNativeData xmlns:pr="smNativeData" xmlns="smNativeData" val="SMDATA_15_srYZZhMAAAAlAAAAagAAAA8BAAAAkAAAAEgAAACQAAAASAAAAAAAAAAAAAAAAAAAAAEAAABQAAAAAAAAAAAA4D8AAAAAAADgPwAAAAAAAOA/AAAAAAAA4D8AAAAAAADgPwAAAAAAAOA/AAAAAAAA4D8AAAAAAADgPwAAAAAAAOA/AAAAAAAA4D8CAAAAjAAAAAEAAAAAAAAAAAAA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Bihc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gICAA8zMzADAwP8Af39/AAAAAAAAAAAAAAAAAAAAAAAAAAAAIQAAABgAAAAUAAAAsjMAAIIZAABCNQAA3RoAABAAAAAmAAAACAAAAP//////////"/>
              </a:ext>
            </a:extLst>
          </p:cNvSpPr>
          <p:nvPr/>
        </p:nvSpPr>
        <p:spPr>
          <a:xfrm rot="10800000">
            <a:off x="8403590" y="4146550"/>
            <a:ext cx="254000" cy="22034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  <a:effectLst/>
        </p:spPr>
      </p:sp>
      <p:sp>
        <p:nvSpPr>
          <p:cNvPr id="103" name="Rectángulo93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H9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9/AP///wEAAAAAAAAAAAAAAAAAAAAAAAAAAAAAAAAAAAAAAAAAAAAAAAJ/f38AgICAA8zMzADAwP8Af39/AAAAAAAAAAAAAAAAAAAAAAAAAAAAIQAAABgAAAAUAAAAxxsAAJkcAAC6JwAAPx8AABAAAAAmAAAACAAAAP//////////"/>
              </a:ext>
            </a:extLst>
          </p:cNvSpPr>
          <p:nvPr/>
        </p:nvSpPr>
        <p:spPr>
          <a:xfrm>
            <a:off x="4515485" y="4648835"/>
            <a:ext cx="1942465" cy="430530"/>
          </a:xfrm>
          <a:prstGeom prst="rect">
            <a:avLst/>
          </a:prstGeom>
          <a:solidFill>
            <a:srgbClr val="007F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Aceptar</a:t>
            </a:r>
          </a:p>
        </p:txBody>
      </p:sp>
      <p:sp>
        <p:nvSpPr>
          <p:cNvPr id="104" name="Rectángulo9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m5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gICAA8zMzADAwP8Af39/AAAAAAAAAAAAAAAAAAAAAAAAAAAAIQAAABgAAAAUAAAA7ykAAJkcAADiNQAAPx8AABAAAAAmAAAACAAAAP//////////"/>
              </a:ext>
            </a:extLst>
          </p:cNvSpPr>
          <p:nvPr/>
        </p:nvSpPr>
        <p:spPr>
          <a:xfrm>
            <a:off x="6816725" y="4648835"/>
            <a:ext cx="1942465" cy="4305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Cancelar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V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/zw8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zw8AP///wEAAAAAAAAAAAAAAAAAAAAAAAAAAAAAAAAAAAAAAAAAAAAAAAJ/f38AgICAA8zMzADAwP8Af39/AAAAAAAAAAAAAAAAAAAAAAAAAAAAIQAAABgAAAAUAAAAbEIAACsoAAAASwAAMCoAABAAAAAmAAAACAAAAP//////////"/>
              </a:ext>
            </a:extLst>
          </p:cNvSpPr>
          <p:nvPr/>
        </p:nvSpPr>
        <p:spPr>
          <a:xfrm>
            <a:off x="10797540" y="6529705"/>
            <a:ext cx="1394460" cy="328295"/>
          </a:xfrm>
          <a:prstGeom prst="rect">
            <a:avLst/>
          </a:prstGeom>
          <a:solidFill>
            <a:srgbClr val="FF3C3C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NestJS v0.0.0</a:t>
            </a:r>
          </a:p>
        </p:txBody>
      </p:sp>
      <p:sp>
        <p:nvSpPr>
          <p:cNvPr id="3" name="Rectángulo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0zkAACsoAABnQgAAMCoAABAAAAAmAAAACAAAAP//////////"/>
              </a:ext>
            </a:extLst>
          </p:cNvSpPr>
          <p:nvPr/>
        </p:nvSpPr>
        <p:spPr>
          <a:xfrm>
            <a:off x="9399905" y="6529705"/>
            <a:ext cx="1394460" cy="3282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rgbClr val="7F7F7F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v0.0.0-dev</a:t>
            </a:r>
          </a:p>
        </p:txBody>
      </p:sp>
      <p:sp>
        <p:nvSpPr>
          <p:cNvPr id="4" name="Rectángulo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+P///wAAAADUCAAAOCoAABAAAAAmAAAACAAAAP//////////"/>
              </a:ext>
            </a:extLst>
          </p:cNvSpPr>
          <p:nvPr/>
        </p:nvSpPr>
        <p:spPr>
          <a:xfrm>
            <a:off x="-5080" y="0"/>
            <a:ext cx="1440180" cy="686308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Rectángulo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5QKAADUCAAA5g0AABAAAAAmAAAACAAAAP//////////"/>
              </a:ext>
            </a:extLst>
          </p:cNvSpPr>
          <p:nvPr/>
        </p:nvSpPr>
        <p:spPr>
          <a:xfrm>
            <a:off x="-5080" y="171958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Ventas</a:t>
            </a:r>
          </a:p>
        </p:txBody>
      </p:sp>
      <p:sp>
        <p:nvSpPr>
          <p:cNvPr id="6" name="Elipse1"/>
          <p:cNvSpPr>
            <a:extLst>
              <a:ext uri="smNativeData">
                <pr:smNativeData xmlns:pr="smNativeData" xmlns="smNativeData" val="SMDATA_15_srYZZhMAAAAlAAAAZgAAAA8BAAAAkAAAAEgAAACQAAAASAAAAAAAAAABAAAAAAAAAAEAAABQAAAAAAAAAAAA8D8AAAAAAADwPwAAAAAAAOA/AAAAAAAA4D8AAAAAAADgPwAAAAAAAOA/AAAAAAAA4D8AAAAAAADgPwAAAAAAAOA/AAAAAAAA4D8CAAAAjAAAAAEAAAAAAAAAMzOZD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zOZBv///wEAAAAAAAAAAAAAAAAAAAAAAAAAAAAAAAAAAAAAAAAAAAAAAAJ/f38AgICAA8zMzADAwP8Af39/AAAAAAAAAAAAAAAAAAAAAAAAAAAAIQAAABgAAAAUAAAA0wAAANMAAAAkCAAAJAgAABAAAAAmAAAACAAAAP//////////"/>
              </a:ext>
            </a:extLst>
          </p:cNvSpPr>
          <p:nvPr/>
        </p:nvSpPr>
        <p:spPr>
          <a:xfrm>
            <a:off x="133985" y="133985"/>
            <a:ext cx="1189355" cy="11893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cap="none">
                <a:solidFill>
                  <a:srgbClr val="FFFFFF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rPr sz="1200" cap="none"/>
              <a:t>logotipo empresa</a:t>
            </a:r>
            <a:endParaRPr sz="1200" cap="none"/>
          </a:p>
        </p:txBody>
      </p:sp>
      <p:sp>
        <p:nvSpPr>
          <p:cNvPr id="7" name="Rectángulo3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+YOAADUCAAAOBIAABAAAAAmAAAACAAAAP//////////"/>
              </a:ext>
            </a:extLst>
          </p:cNvSpPr>
          <p:nvPr/>
        </p:nvSpPr>
        <p:spPr>
          <a:xfrm>
            <a:off x="-5080" y="242189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Producutos</a:t>
            </a:r>
          </a:p>
        </p:txBody>
      </p:sp>
      <p:sp>
        <p:nvSpPr>
          <p:cNvPr id="8" name="Rectángulo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+VBy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yQTAADUCAAAdhYAABAAAAAmAAAACAAAAP//////////"/>
              </a:ext>
            </a:extLst>
          </p:cNvSpPr>
          <p:nvPr/>
        </p:nvSpPr>
        <p:spPr>
          <a:xfrm>
            <a:off x="-5080" y="311150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Categorías</a:t>
            </a:r>
          </a:p>
        </p:txBody>
      </p:sp>
      <p:sp>
        <p:nvSpPr>
          <p:cNvPr id="9" name="Rectángulo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b8Ys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4EXAADUCAAA0xoAABAAAAAmAAAACAAAAP//////////"/>
              </a:ext>
            </a:extLst>
          </p:cNvSpPr>
          <p:nvPr/>
        </p:nvSpPr>
        <p:spPr>
          <a:xfrm>
            <a:off x="-5080" y="3820795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Proveedores</a:t>
            </a:r>
          </a:p>
        </p:txBody>
      </p:sp>
      <p:sp>
        <p:nvSpPr>
          <p:cNvPr id="10" name="Rectángulo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8YbAADUCAAAGB8AABAAAAAmAAAACAAAAP//////////"/>
              </a:ext>
            </a:extLst>
          </p:cNvSpPr>
          <p:nvPr/>
        </p:nvSpPr>
        <p:spPr>
          <a:xfrm>
            <a:off x="-5080" y="451485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Facturas</a:t>
            </a:r>
          </a:p>
        </p:txBody>
      </p:sp>
      <p:sp>
        <p:nvSpPr>
          <p:cNvPr id="11" name="Rectángulo9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94mAADUCAAAMCoAABAAAAAmAAAACAAAAP//////////"/>
              </a:ext>
            </a:extLst>
          </p:cNvSpPr>
          <p:nvPr/>
        </p:nvSpPr>
        <p:spPr>
          <a:xfrm>
            <a:off x="-5080" y="631825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Cerrar sesión</a:t>
            </a:r>
          </a:p>
        </p:txBody>
      </p:sp>
      <p:sp>
        <p:nvSpPr>
          <p:cNvPr id="12" name="CuadroTexto1"/>
          <p:cNvSpPr txBox="1">
            <a:extLst>
              <a:ext uri="smNativeData">
                <pr:smNativeData xmlns:pr="smNativeData" xmlns="smNativeData" val="SMDATA_15_srYZZ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AoAAPoAAAAxFwAAigQAABAAAAAmAAAACAAAAP//////////"/>
              </a:ext>
            </a:extLst>
          </p:cNvSpPr>
          <p:nvPr/>
        </p:nvSpPr>
        <p:spPr>
          <a:xfrm>
            <a:off x="1689100" y="158750"/>
            <a:ext cx="2080895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b="1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Ventas</a:t>
            </a:r>
          </a:p>
          <a:p>
            <a:pPr algn="l">
              <a:defRPr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rPr sz="1400" cap="none"/>
              <a:t>Venta de productos</a:t>
            </a:r>
            <a:endParaRPr sz="1400" cap="none"/>
          </a:p>
        </p:txBody>
      </p:sp>
      <p:sp>
        <p:nvSpPr>
          <p:cNvPr id="13" name="Línea1"/>
          <p:cNvSpPr>
            <a:extLst>
              <a:ext uri="smNativeData">
                <pr:smNativeData xmlns:pr="smNativeData" xmlns="smNativeData" val="SMDATA_15_srYZZ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H9/fwB/f38AgICAA8zMzADAwP8Af39/AAAAAAAAAAAAAAAAAAAAAAAAAAAAIQAAABgAAAAUAAAAJwoAAAwFAABGSQAADgUAABAAAAAmAAAACAAAAP//////////"/>
              </a:ext>
            </a:extLst>
          </p:cNvSpPr>
          <p:nvPr/>
        </p:nvSpPr>
        <p:spPr>
          <a:xfrm>
            <a:off x="1650365" y="820420"/>
            <a:ext cx="10260965" cy="1270"/>
          </a:xfrm>
          <a:prstGeom prst="line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Rectángulo1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hzQAAHMQAABGSQAAGRMAABAAAAAmAAAACAAAAP//////////"/>
              </a:ext>
            </a:extLst>
          </p:cNvSpPr>
          <p:nvPr/>
        </p:nvSpPr>
        <p:spPr>
          <a:xfrm>
            <a:off x="8538845" y="2673985"/>
            <a:ext cx="3372485" cy="4305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     ¿Qué necesitas encontrar?</a:t>
            </a:r>
          </a:p>
        </p:txBody>
      </p:sp>
      <p:sp>
        <p:nvSpPr>
          <p:cNvPr id="15" name="Autoforma2"/>
          <p:cNvSpPr>
            <a:extLst>
              <a:ext uri="smNativeData">
                <pr:smNativeData xmlns:pr="smNativeData" xmlns="smNativeData" val="SMDATA_15_srYZZhMAAAAlAAAAdQAAAA8BAAAAkAAAAEgAAACQAAAASAAAAAAAAAAAAAAAAAAAAAEAAABQAAAAAAAAAAAA4D8AAAAAAADgPwAAAAAAAOA/AAAAAAAA4D8AAAAAAADgPwAAAAAAAOA/AAAAAAAA4D8AAAAAAADgPwAAAAAAAOA/AAAAAAAA4D8CAAAAjAAAAAEAAAAAAAAAf39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39/AP///wEAAAAAAAAAAAAAAAAAAAAAAAAAAAAAAAAAAAAAAAAAAAAAAAJ/f38AgICAA8zMzADAwP8Af39/AAAAAAAAAAAAAAAAAAAAAAAAAAAAIQAAABgAAAAUAAAAVTUAAEgRAABwNgAAYxIAABAAAAAmAAAACAAAAP//////////"/>
              </a:ext>
            </a:extLst>
          </p:cNvSpPr>
          <p:nvPr/>
        </p:nvSpPr>
        <p:spPr>
          <a:xfrm>
            <a:off x="8669655" y="2809240"/>
            <a:ext cx="179705" cy="179705"/>
          </a:xfrm>
          <a:prstGeom prst="donut">
            <a:avLst>
              <a:gd name="adj" fmla="val 25000"/>
            </a:avLst>
          </a:prstGeom>
          <a:solidFill>
            <a:srgbClr val="7F7F7F"/>
          </a:solidFill>
          <a:ln>
            <a:noFill/>
          </a:ln>
          <a:effectLst/>
        </p:spPr>
      </p:sp>
      <p:sp>
        <p:nvSpPr>
          <p:cNvPr id="16" name="Autoforma3"/>
          <p:cNvSpPr>
            <a:extLst>
              <a:ext uri="smNativeData">
                <pr:smNativeData xmlns:pr="smNativeData" xmlns="smNativeData" val="SMDATA_15_srYZZhMAAAAlAAAAdQAAAA8BAAAAkAAAAEgAAACQAAAASAAAAAAAAAAAAAAAAAAAAAEAAABQAAAAAAAAAAAA4D8AAAAAAADgPwAAAAAAAOA/AAAAAAAA4D8AAAAAAADgPwAAAAAAAOA/AAAAAAAA4D8AAAAAAADgPwAAAAAAAOA/AAAAAAAA4D8CAAAAjAAAAAEAAAAAAAAAf39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39/AP///wEAAAAAAAAAAAAAAAAAAAAAAAAAAAAAAAAAAAAAAAAAAAAAAAJ/f38AgICAA8zMzADAwP8Af39/AAAAAAAAAAAAAAAAAAAAAAAAAAAAIQAAABgAAAAUAAAAVTUAAEgRAABwNgAAYxIAABAAAAAmAAAACAAAAP//////////"/>
              </a:ext>
            </a:extLst>
          </p:cNvSpPr>
          <p:nvPr/>
        </p:nvSpPr>
        <p:spPr>
          <a:xfrm>
            <a:off x="8669655" y="2809240"/>
            <a:ext cx="179705" cy="179705"/>
          </a:xfrm>
          <a:prstGeom prst="donut">
            <a:avLst>
              <a:gd name="adj" fmla="val 25000"/>
            </a:avLst>
          </a:prstGeom>
          <a:solidFill>
            <a:srgbClr val="7F7F7F"/>
          </a:solidFill>
          <a:ln>
            <a:noFill/>
          </a:ln>
          <a:effectLst/>
        </p:spPr>
      </p:sp>
      <p:sp>
        <p:nvSpPr>
          <p:cNvPr id="17" name="Rectángulo83"/>
          <p:cNvSpPr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AAAf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fwB/f38AgICAA8zMzADAwP8Af39/AAAAAAAAAAAAAAAAAAAAAAAAAAAAIQAAABgAAAAUAAAAZgoAAKMGAABGSQAAcA4AABAAAAAmAAAACAAAAP//////////"/>
              </a:ext>
            </a:extLst>
          </p:cNvSpPr>
          <p:nvPr/>
        </p:nvSpPr>
        <p:spPr>
          <a:xfrm>
            <a:off x="1690370" y="1078865"/>
            <a:ext cx="10220960" cy="1268095"/>
          </a:xfrm>
          <a:prstGeom prst="rect">
            <a:avLst/>
          </a:prstGeom>
          <a:noFill/>
          <a:ln w="25400" cap="flat" cmpd="sng" algn="ctr">
            <a:solidFill>
              <a:srgbClr val="00007F"/>
            </a:solidFill>
            <a:prstDash val="solid"/>
            <a:headEnd type="none"/>
            <a:tailEnd type="none"/>
          </a:ln>
          <a:effectLst/>
        </p:spPr>
      </p:sp>
      <p:sp>
        <p:nvSpPr>
          <p:cNvPr id="18" name="Rectángulo8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ZgoAAKMGAABwFQAASQkAABAAAAAmAAAACAAAAP//////////"/>
              </a:ext>
            </a:extLst>
          </p:cNvSpPr>
          <p:nvPr/>
        </p:nvSpPr>
        <p:spPr>
          <a:xfrm>
            <a:off x="1690370" y="1078865"/>
            <a:ext cx="1794510" cy="43053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Datos del cliente</a:t>
            </a:r>
          </a:p>
        </p:txBody>
      </p:sp>
      <p:grpSp>
        <p:nvGrpSpPr>
          <p:cNvPr id="19" name="Agrupar2"/>
          <p:cNvGrpSpPr>
            <a:extLst>
              <a:ext uri="smNativeData">
                <pr:smNativeData xmlns:pr="smNativeData" xmlns="smNativeData" val="SMDATA_6_srYZZhMAAAAlAAAAAQAAAA8BAAAAkAAAAEgAAACQAAAASAAAAAAAAAAAAAAAAAAAABcAAAAUAAAAAAAAAAAAAAD/fwAA/38AAAAAAAAJAAAABAAAAK8oAAAfAAAAVAAAAAAAAAAAAAAAAAAAAAAAAAAAAAAAAAAAAAAAAAAAAAAAAAAAAAAAAAAAAAAAAAAAAAAAAAAAAAAAAAAAAAAAAAAAAAAAAAAAAAAAAAAAAAAAAAAAACEAAAAYAAAAFAAAAHMSAAB5CgAAJUEAAB8NAAAQAAAAJgAAAAgAAAD/////AAAAAA=="/>
              </a:ext>
            </a:extLst>
          </p:cNvGrpSpPr>
          <p:nvPr/>
        </p:nvGrpSpPr>
        <p:grpSpPr>
          <a:xfrm>
            <a:off x="2999105" y="1702435"/>
            <a:ext cx="7590790" cy="430530"/>
            <a:chOff x="2999105" y="1702435"/>
            <a:chExt cx="7590790" cy="430530"/>
          </a:xfrm>
        </p:grpSpPr>
        <p:sp>
          <p:nvSpPr>
            <p:cNvPr id="22" name="Rectángulo8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cxIAAHkKAAChGAAAHw0AAAAAAAAmAAAACAAAAP//////////"/>
                </a:ext>
              </a:extLst>
            </p:cNvSpPr>
            <p:nvPr/>
          </p:nvSpPr>
          <p:spPr>
            <a:xfrm>
              <a:off x="2999105" y="1702435"/>
              <a:ext cx="1004570" cy="4305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>
                <a:defRPr sz="1400" cap="none"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Código</a:t>
              </a:r>
            </a:p>
          </p:txBody>
        </p:sp>
        <p:sp>
          <p:nvSpPr>
            <p:cNvPr id="21" name="Rectángulo9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gxkAAHkKAADvLAAAHw0AAAAAAAAmAAAACAAAAP//////////"/>
                </a:ext>
              </a:extLst>
            </p:cNvSpPr>
            <p:nvPr/>
          </p:nvSpPr>
          <p:spPr>
            <a:xfrm>
              <a:off x="4147185" y="1702435"/>
              <a:ext cx="3157220" cy="4305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>
                <a:defRPr sz="1400" cap="none"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Nombre</a:t>
              </a:r>
            </a:p>
          </p:txBody>
        </p:sp>
        <p:sp>
          <p:nvSpPr>
            <p:cNvPr id="20" name="Rectángulo8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uS0AAHkKAAAlQQAAHw0AAAAAAAAmAAAACAAAAP//////////"/>
                </a:ext>
              </a:extLst>
            </p:cNvSpPr>
            <p:nvPr/>
          </p:nvSpPr>
          <p:spPr>
            <a:xfrm>
              <a:off x="7432675" y="1702435"/>
              <a:ext cx="3157220" cy="4305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>
                <a:defRPr sz="1400" cap="none"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Nombre</a:t>
              </a:r>
            </a:p>
          </p:txBody>
        </p:sp>
      </p:grpSp>
      <p:sp>
        <p:nvSpPr>
          <p:cNvPr id="23" name="Rectángulo8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gICAA8zMzADAwP8Af39/AAAAAAAAAAAAAAAAAAAAAAAAAAAAIQAAABgAAAAUAAAAZgoAAGYQAABwFQAADBMAABAAAAAmAAAACAAAAP//////////"/>
              </a:ext>
            </a:extLst>
          </p:cNvSpPr>
          <p:nvPr/>
        </p:nvSpPr>
        <p:spPr>
          <a:xfrm>
            <a:off x="1690370" y="2665730"/>
            <a:ext cx="179451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b="1" cap="none">
                <a:solidFill>
                  <a:srgbClr val="000000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Factura N° xxxxxx</a:t>
            </a:r>
          </a:p>
        </p:txBody>
      </p:sp>
      <p:grpSp>
        <p:nvGrpSpPr>
          <p:cNvPr id="24" name="Agrupar1"/>
          <p:cNvGrpSpPr>
            <a:extLst>
              <a:ext uri="smNativeData">
                <pr:smNativeData xmlns:pr="smNativeData" xmlns="smNativeData" val="SMDATA_6_srYZZhMAAAAlAAAAAQAAAA8BAAAAkAAAAEgAAACQAAAASAAAAAAAAAAAAAAAAAAAABcAAAAUAAAAAAAAAAAAAAD/fwAA/38AAAAAAAAJAAAABAAAAAAAAAAfAAAAVAAAAAAAAAAAAAAAAAAAAAAAAAAAAAAAAAAAAAAAAAAAAAAAAAAAAAAAAAAAAAAAAAAAAAAAAAAAAAAAAAAAAAAAAAAAAAAAAAAAAAAAAAAAAAAAAAAAACEAAAAYAAAAFAAAAH4KAAAZEwAARkkAAC8jAAAQAAAAJgAAAAgAAAD/////AAAAAA=="/>
              </a:ext>
            </a:extLst>
          </p:cNvGrpSpPr>
          <p:nvPr/>
        </p:nvGrpSpPr>
        <p:grpSpPr>
          <a:xfrm>
            <a:off x="1705610" y="3104515"/>
            <a:ext cx="10205720" cy="2614930"/>
            <a:chOff x="1705610" y="3104515"/>
            <a:chExt cx="10205720" cy="2614930"/>
          </a:xfrm>
        </p:grpSpPr>
        <p:sp>
          <p:nvSpPr>
            <p:cNvPr id="50" name="Rectángulo1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goAABkTAAA7FwAAZRUAAAAAAAAmAAAACAAAAP//////////"/>
                </a:ext>
              </a:extLst>
            </p:cNvSpPr>
            <p:nvPr/>
          </p:nvSpPr>
          <p:spPr>
            <a:xfrm>
              <a:off x="1720850" y="3104515"/>
              <a:ext cx="2055495" cy="373380"/>
            </a:xfrm>
            <a:prstGeom prst="rect">
              <a:avLst/>
            </a:prstGeom>
            <a:solidFill>
              <a:schemeClr val="accent2">
                <a:tint val="625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Código</a:t>
              </a:r>
            </a:p>
          </p:txBody>
        </p:sp>
        <p:sp>
          <p:nvSpPr>
            <p:cNvPr id="49" name="Rectángulo1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OxcAABkTAAAqKgAAZRUAAAAAAAAmAAAACAAAAP//////////"/>
                </a:ext>
              </a:extLst>
            </p:cNvSpPr>
            <p:nvPr/>
          </p:nvSpPr>
          <p:spPr>
            <a:xfrm>
              <a:off x="3776345" y="3104515"/>
              <a:ext cx="3077845" cy="373380"/>
            </a:xfrm>
            <a:prstGeom prst="rect">
              <a:avLst/>
            </a:prstGeom>
            <a:solidFill>
              <a:srgbClr val="9898CB"/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Producto</a:t>
              </a:r>
            </a:p>
          </p:txBody>
        </p:sp>
        <p:sp>
          <p:nvSpPr>
            <p:cNvPr id="48" name="Rectángulo1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ioAABkTAAARPQAAZRUAAAAAAAAmAAAACAAAAP//////////"/>
                </a:ext>
              </a:extLst>
            </p:cNvSpPr>
            <p:nvPr/>
          </p:nvSpPr>
          <p:spPr>
            <a:xfrm>
              <a:off x="6849110" y="3104515"/>
              <a:ext cx="3077845" cy="373380"/>
            </a:xfrm>
            <a:prstGeom prst="rect">
              <a:avLst/>
            </a:prstGeom>
            <a:solidFill>
              <a:schemeClr val="accent2">
                <a:tint val="625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Cantidad</a:t>
              </a:r>
            </a:p>
          </p:txBody>
        </p:sp>
        <p:sp>
          <p:nvSpPr>
            <p:cNvPr id="47" name="Rectángulo1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DD0AABkTAABGSQAAZRUAAAAAAAAmAAAACAAAAP//////////"/>
                </a:ext>
              </a:extLst>
            </p:cNvSpPr>
            <p:nvPr/>
          </p:nvSpPr>
          <p:spPr>
            <a:xfrm>
              <a:off x="9923780" y="3104515"/>
              <a:ext cx="1987550" cy="373380"/>
            </a:xfrm>
            <a:prstGeom prst="rect">
              <a:avLst/>
            </a:prstGeom>
            <a:solidFill>
              <a:srgbClr val="9898CB"/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Precio</a:t>
              </a:r>
            </a:p>
          </p:txBody>
        </p:sp>
        <p:sp>
          <p:nvSpPr>
            <p:cNvPr id="46" name="Rectángulo2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goAAGUVAAA7FwAAsRcAAAAAAAAmAAAACAAAAP//////////"/>
                </a:ext>
              </a:extLst>
            </p:cNvSpPr>
            <p:nvPr/>
          </p:nvSpPr>
          <p:spPr>
            <a:xfrm>
              <a:off x="1720850" y="3477895"/>
              <a:ext cx="2055495" cy="37338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COD-000</a:t>
              </a:r>
            </a:p>
          </p:txBody>
        </p:sp>
        <p:sp>
          <p:nvSpPr>
            <p:cNvPr id="45" name="Rectángulo2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OxcAAGUVAAAqKgAAsRcAAAAAAAAmAAAACAAAAP//////////"/>
                </a:ext>
              </a:extLst>
            </p:cNvSpPr>
            <p:nvPr/>
          </p:nvSpPr>
          <p:spPr>
            <a:xfrm>
              <a:off x="3776345" y="3477895"/>
              <a:ext cx="3077845" cy="37338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44" name="Rectángulo2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ioAAGUVAAARPQAAsRcAAAAAAAAmAAAACAAAAP//////////"/>
                </a:ext>
              </a:extLst>
            </p:cNvSpPr>
            <p:nvPr/>
          </p:nvSpPr>
          <p:spPr>
            <a:xfrm>
              <a:off x="6849110" y="3477895"/>
              <a:ext cx="3077845" cy="37338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{entrada manual}</a:t>
              </a:r>
            </a:p>
          </p:txBody>
        </p:sp>
        <p:sp>
          <p:nvSpPr>
            <p:cNvPr id="43" name="Rectángulo2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DD0AAGUVAABGSQAAsRcAAAAAAAAmAAAACAAAAP//////////"/>
                </a:ext>
              </a:extLst>
            </p:cNvSpPr>
            <p:nvPr/>
          </p:nvSpPr>
          <p:spPr>
            <a:xfrm>
              <a:off x="9923780" y="3477895"/>
              <a:ext cx="1987550" cy="37338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1.0 Bs.</a:t>
              </a:r>
            </a:p>
          </p:txBody>
        </p:sp>
        <p:sp>
          <p:nvSpPr>
            <p:cNvPr id="42" name="Rectángulo2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goAALEXAAA7FwAA/hkAAAAAAAAmAAAACAAAAP//////////"/>
                </a:ext>
              </a:extLst>
            </p:cNvSpPr>
            <p:nvPr/>
          </p:nvSpPr>
          <p:spPr>
            <a:xfrm>
              <a:off x="1720850" y="3851275"/>
              <a:ext cx="2055495" cy="374015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COD-000</a:t>
              </a:r>
            </a:p>
          </p:txBody>
        </p:sp>
        <p:sp>
          <p:nvSpPr>
            <p:cNvPr id="41" name="Rectángulo2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OxcAALEXAAAqKgAA/hkAAAAAAAAmAAAACAAAAP//////////"/>
                </a:ext>
              </a:extLst>
            </p:cNvSpPr>
            <p:nvPr/>
          </p:nvSpPr>
          <p:spPr>
            <a:xfrm>
              <a:off x="3776345" y="3851275"/>
              <a:ext cx="3077845" cy="374015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40" name="Rectángulo3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ioAALEXAAARPQAA/hkAAAAAAAAmAAAACAAAAP//////////"/>
                </a:ext>
              </a:extLst>
            </p:cNvSpPr>
            <p:nvPr/>
          </p:nvSpPr>
          <p:spPr>
            <a:xfrm>
              <a:off x="6849110" y="3851275"/>
              <a:ext cx="3077845" cy="374015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{entrada manual}</a:t>
              </a:r>
            </a:p>
          </p:txBody>
        </p:sp>
        <p:sp>
          <p:nvSpPr>
            <p:cNvPr id="39" name="Rectángulo33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DD0AALEXAABGSQAA/hkAAAAAAAAmAAAACAAAAP//////////"/>
                </a:ext>
              </a:extLst>
            </p:cNvSpPr>
            <p:nvPr/>
          </p:nvSpPr>
          <p:spPr>
            <a:xfrm>
              <a:off x="9923780" y="3851275"/>
              <a:ext cx="1987550" cy="374015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1.0 Bs.</a:t>
              </a:r>
            </a:p>
          </p:txBody>
        </p:sp>
        <p:sp>
          <p:nvSpPr>
            <p:cNvPr id="38" name="Rectángulo3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goAAP4ZAAA7FwAASRwAAAAAAAAmAAAACAAAAP//////////"/>
                </a:ext>
              </a:extLst>
            </p:cNvSpPr>
            <p:nvPr/>
          </p:nvSpPr>
          <p:spPr>
            <a:xfrm>
              <a:off x="1720850" y="4225290"/>
              <a:ext cx="2055495" cy="372745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COD-000</a:t>
              </a:r>
            </a:p>
          </p:txBody>
        </p:sp>
        <p:sp>
          <p:nvSpPr>
            <p:cNvPr id="37" name="Rectángulo3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OxcAAP4ZAAAqKgAASRwAAAAAAAAmAAAACAAAAP//////////"/>
                </a:ext>
              </a:extLst>
            </p:cNvSpPr>
            <p:nvPr/>
          </p:nvSpPr>
          <p:spPr>
            <a:xfrm>
              <a:off x="3776345" y="4225290"/>
              <a:ext cx="3077845" cy="372745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36" name="Rectángulo3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ioAAP4ZAAARPQAASRwAAAAAAAAmAAAACAAAAP//////////"/>
                </a:ext>
              </a:extLst>
            </p:cNvSpPr>
            <p:nvPr/>
          </p:nvSpPr>
          <p:spPr>
            <a:xfrm>
              <a:off x="6849110" y="4225290"/>
              <a:ext cx="3077845" cy="372745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{entrada manual}</a:t>
              </a:r>
            </a:p>
          </p:txBody>
        </p:sp>
        <p:sp>
          <p:nvSpPr>
            <p:cNvPr id="35" name="Rectángulo4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DD0AAP4ZAABGSQAASRwAAAAAAAAmAAAACAAAAP//////////"/>
                </a:ext>
              </a:extLst>
            </p:cNvSpPr>
            <p:nvPr/>
          </p:nvSpPr>
          <p:spPr>
            <a:xfrm>
              <a:off x="9923780" y="4225290"/>
              <a:ext cx="1987550" cy="372745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1.0 Bs.</a:t>
              </a:r>
            </a:p>
          </p:txBody>
        </p:sp>
        <p:sp>
          <p:nvSpPr>
            <p:cNvPr id="34" name="Rectángulo4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goAAEkcAAA7FwAAlR4AAAAAAAAmAAAACAAAAP//////////"/>
                </a:ext>
              </a:extLst>
            </p:cNvSpPr>
            <p:nvPr/>
          </p:nvSpPr>
          <p:spPr>
            <a:xfrm>
              <a:off x="1720850" y="4598035"/>
              <a:ext cx="2055495" cy="37338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COD-000</a:t>
              </a:r>
            </a:p>
          </p:txBody>
        </p:sp>
        <p:sp>
          <p:nvSpPr>
            <p:cNvPr id="33" name="Rectángulo4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OxcAAEkcAAAqKgAAlR4AAAAAAAAmAAAACAAAAP//////////"/>
                </a:ext>
              </a:extLst>
            </p:cNvSpPr>
            <p:nvPr/>
          </p:nvSpPr>
          <p:spPr>
            <a:xfrm>
              <a:off x="3776345" y="4598035"/>
              <a:ext cx="3077845" cy="373380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32" name="Rectángulo4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ioAAEkcAAARPQAAlR4AAAAAAAAmAAAACAAAAP//////////"/>
                </a:ext>
              </a:extLst>
            </p:cNvSpPr>
            <p:nvPr/>
          </p:nvSpPr>
          <p:spPr>
            <a:xfrm>
              <a:off x="6849110" y="4598035"/>
              <a:ext cx="3077845" cy="37338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{entrada manual}</a:t>
              </a:r>
            </a:p>
          </p:txBody>
        </p:sp>
        <p:sp>
          <p:nvSpPr>
            <p:cNvPr id="31" name="Rectángulo4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DD0AAEkcAABGSQAAlR4AAAAAAAAmAAAACAAAAP//////////"/>
                </a:ext>
              </a:extLst>
            </p:cNvSpPr>
            <p:nvPr/>
          </p:nvSpPr>
          <p:spPr>
            <a:xfrm>
              <a:off x="9923780" y="4598035"/>
              <a:ext cx="1987550" cy="373380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1.0 Bs.</a:t>
              </a:r>
            </a:p>
          </p:txBody>
        </p:sp>
        <p:sp>
          <p:nvSpPr>
            <p:cNvPr id="30" name="Rectángulo48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goAAJUeAAA7FwAA4iAAAAAAAAAmAAAACAAAAP//////////"/>
                </a:ext>
              </a:extLst>
            </p:cNvSpPr>
            <p:nvPr/>
          </p:nvSpPr>
          <p:spPr>
            <a:xfrm>
              <a:off x="1720850" y="4971415"/>
              <a:ext cx="2055495" cy="374015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COD-000</a:t>
              </a:r>
            </a:p>
          </p:txBody>
        </p:sp>
        <p:sp>
          <p:nvSpPr>
            <p:cNvPr id="29" name="Rectángulo49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OxcAAJUeAAAqKgAA4iAAAAAAAAAmAAAACAAAAP//////////"/>
                </a:ext>
              </a:extLst>
            </p:cNvSpPr>
            <p:nvPr/>
          </p:nvSpPr>
          <p:spPr>
            <a:xfrm>
              <a:off x="3776345" y="4971415"/>
              <a:ext cx="3077845" cy="374015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sp>
          <p:nvSpPr>
            <p:cNvPr id="28" name="Rectángulo5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ioAAJUeAAARPQAA4iAAAAAAAAAmAAAACAAAAP//////////"/>
                </a:ext>
              </a:extLst>
            </p:cNvSpPr>
            <p:nvPr/>
          </p:nvSpPr>
          <p:spPr>
            <a:xfrm>
              <a:off x="6849110" y="4971415"/>
              <a:ext cx="3077845" cy="374015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{entrada manual}</a:t>
              </a:r>
            </a:p>
          </p:txBody>
        </p:sp>
        <p:sp>
          <p:nvSpPr>
            <p:cNvPr id="27" name="Rectángulo54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DD0AAJUeAABGSQAA4iAAAAAAAAAmAAAACAAAAP//////////"/>
                </a:ext>
              </a:extLst>
            </p:cNvSpPr>
            <p:nvPr/>
          </p:nvSpPr>
          <p:spPr>
            <a:xfrm>
              <a:off x="9923780" y="4971415"/>
              <a:ext cx="1987550" cy="374015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1.0 Bs.</a:t>
              </a:r>
            </a:p>
          </p:txBody>
        </p:sp>
        <p:sp>
          <p:nvSpPr>
            <p:cNvPr id="26" name="Rectángulo12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fgoAAOMgAAAwPQAALiMAAAAAAAAmAAAACAAAAP//////////"/>
                </a:ext>
              </a:extLst>
            </p:cNvSpPr>
            <p:nvPr/>
          </p:nvSpPr>
          <p:spPr>
            <a:xfrm>
              <a:off x="1705610" y="5346065"/>
              <a:ext cx="8241030" cy="372745"/>
            </a:xfrm>
            <a:prstGeom prst="rect">
              <a:avLst/>
            </a:prstGeom>
            <a:solidFill>
              <a:schemeClr val="accent2">
                <a:tint val="625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Precio total:</a:t>
              </a:r>
            </a:p>
          </p:txBody>
        </p:sp>
        <p:sp>
          <p:nvSpPr>
            <p:cNvPr id="25" name="Rectángulo15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Hx9f3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x9ftv///wEAAAAAAAAAAAAAAAAAAAAAAAAAAAAAAAAAAAAAAAAAAAAAAAJ/f38AgICAA8zMzADAwP8Af39/AAAAAAAAAAAAAAAAAAAAAAAAAAAAIQAAABgAAAAUAAAADD0AAOMgAABGSQAALyMAAAAAAAAmAAAACAAAAP//////////"/>
                </a:ext>
              </a:extLst>
            </p:cNvSpPr>
            <p:nvPr/>
          </p:nvSpPr>
          <p:spPr>
            <a:xfrm>
              <a:off x="9923780" y="5346065"/>
              <a:ext cx="1987550" cy="373380"/>
            </a:xfrm>
            <a:prstGeom prst="rect">
              <a:avLst/>
            </a:prstGeom>
            <a:solidFill>
              <a:schemeClr val="accent2">
                <a:shade val="625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6.0 Bs.</a:t>
              </a:r>
            </a:p>
          </p:txBody>
        </p:sp>
      </p:grpSp>
      <p:grpSp>
        <p:nvGrpSpPr>
          <p:cNvPr id="51" name="Agrupar3"/>
          <p:cNvGrpSpPr>
            <a:extLst>
              <a:ext uri="smNativeData">
                <pr:smNativeData xmlns:pr="smNativeData" xmlns="smNativeData" val="SMDATA_6_srYZZhMAAAAlAAAAAQAAAA8BAAAAkAAAAEgAAACQAAAASAAAAAAAAAAAAAAAAAAAABcAAAAUAAAAAAAAAAAAAAD/fwAA/38AAAAAAAAJAAAABAAAAAQAAP8fAAAAVAAAAAAAAAAAAAAAAAAAAAAAAAAAAAAAAAAAAAAAAAAAAAAAAAAAAAAAAAAAAAAAAAAAAAAAAAAAAAAAAAAAAAAAAAAAAAAAAAAAAAAAAAAAAAAAAAAAACEAAAAYAAAAFAAAAPAcAAAyJAAACzcAANgmAAAQAAAAJgAAAAgAAAD/////AAAAAA=="/>
              </a:ext>
            </a:extLst>
          </p:cNvGrpSpPr>
          <p:nvPr/>
        </p:nvGrpSpPr>
        <p:grpSpPr>
          <a:xfrm>
            <a:off x="4704080" y="5883910"/>
            <a:ext cx="4243705" cy="430530"/>
            <a:chOff x="4704080" y="5883910"/>
            <a:chExt cx="4243705" cy="430530"/>
          </a:xfrm>
        </p:grpSpPr>
        <p:sp>
          <p:nvSpPr>
            <p:cNvPr id="53" name="Rectángulo10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H9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m5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9/AP///wEAAAAAAAAAAAAAAAAAAAAAAAAAAAAAAAAAAAAAAAAAAAAAAAJ/f38AgICAA8zMzADAwP8Af39/AAAAAAAAAAAAAAAAAAAAAAAAAAAAIQAAABgAAAAUAAAA8BwAADIkAADjKAAA2CYAAAAAAAAmAAAACAAAAP//////////"/>
                </a:ext>
              </a:extLst>
            </p:cNvSpPr>
            <p:nvPr/>
          </p:nvSpPr>
          <p:spPr>
            <a:xfrm>
              <a:off x="4704080" y="5883910"/>
              <a:ext cx="1942465" cy="430530"/>
            </a:xfrm>
            <a:prstGeom prst="rect">
              <a:avLst/>
            </a:prstGeom>
            <a:solidFill>
              <a:srgbClr val="007F7F"/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Aceptar</a:t>
              </a:r>
            </a:p>
          </p:txBody>
        </p:sp>
        <p:sp>
          <p:nvSpPr>
            <p:cNvPr id="52" name="Rectángulo16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gICAA8zMzADAwP8Af39/AAAAAAAAAAAAAAAAAAAAAAAAAAAAIQAAABgAAAAUAAAAGCsAADIkAAALNwAA2CYAAAAAAAAmAAAACAAAAP//////////"/>
                </a:ext>
              </a:extLst>
            </p:cNvSpPr>
            <p:nvPr/>
          </p:nvSpPr>
          <p:spPr>
            <a:xfrm>
              <a:off x="7005320" y="5883910"/>
              <a:ext cx="1942465" cy="43053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Cancelar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Ver Factu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/zw8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zw8AP///wEAAAAAAAAAAAAAAAAAAAAAAAAAAAAAAAAAAAAAAAAAAAAAAAJ/f38AgICAA8zMzADAwP8Af39/AAAAAAAAAAAAAAAAAAAAAAAAAAAAIQAAABgAAAAUAAAAbEIAACsoAAAASwAAMCoAABAAAAAmAAAACAAAAP//////////"/>
              </a:ext>
            </a:extLst>
          </p:cNvSpPr>
          <p:nvPr/>
        </p:nvSpPr>
        <p:spPr>
          <a:xfrm>
            <a:off x="10797540" y="6529705"/>
            <a:ext cx="1394460" cy="328295"/>
          </a:xfrm>
          <a:prstGeom prst="rect">
            <a:avLst/>
          </a:prstGeom>
          <a:solidFill>
            <a:srgbClr val="FF3C3C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NestJS v0.0.0</a:t>
            </a:r>
          </a:p>
        </p:txBody>
      </p:sp>
      <p:sp>
        <p:nvSpPr>
          <p:cNvPr id="3" name="Rectángulo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Bihc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0zkAACsoAABnQgAAMCoAABAAAAAmAAAACAAAAP//////////"/>
              </a:ext>
            </a:extLst>
          </p:cNvSpPr>
          <p:nvPr/>
        </p:nvSpPr>
        <p:spPr>
          <a:xfrm>
            <a:off x="9399905" y="6529705"/>
            <a:ext cx="1394460" cy="3282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rgbClr val="7F7F7F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v0.0.0-dev</a:t>
            </a:r>
          </a:p>
        </p:txBody>
      </p:sp>
      <p:sp>
        <p:nvSpPr>
          <p:cNvPr id="4" name="Rectángulo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+P///wAAAADUCAAAOCoAABAAAAAmAAAACAAAAP//////////"/>
              </a:ext>
            </a:extLst>
          </p:cNvSpPr>
          <p:nvPr/>
        </p:nvSpPr>
        <p:spPr>
          <a:xfrm>
            <a:off x="-5080" y="0"/>
            <a:ext cx="1440180" cy="686308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Rectángulo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5QKAADUCAAA5g0AABAAAAAmAAAACAAAAP//////////"/>
              </a:ext>
            </a:extLst>
          </p:cNvSpPr>
          <p:nvPr/>
        </p:nvSpPr>
        <p:spPr>
          <a:xfrm>
            <a:off x="-5080" y="171958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Ventas</a:t>
            </a:r>
          </a:p>
        </p:txBody>
      </p:sp>
      <p:sp>
        <p:nvSpPr>
          <p:cNvPr id="6" name="Elipse1"/>
          <p:cNvSpPr>
            <a:extLst>
              <a:ext uri="smNativeData">
                <pr:smNativeData xmlns:pr="smNativeData" xmlns="smNativeData" val="SMDATA_15_srYZZhMAAAAlAAAAZgAAAA8BAAAAkAAAAEgAAACQAAAASAAAAAAAAAABAAAAAAAAAAEAAABQAAAAAAAAAAAA8D8AAAAAAADwPwAAAAAAAOA/AAAAAAAA4D8AAAAAAADgPwAAAAAAAOA/AAAAAAAA4D8AAAAAAADgPwAAAAAAAOA/AAAAAAAA4D8CAAAAjAAAAAEAAAAAAAAAMzOZD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ycG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zOZBv///wEAAAAAAAAAAAAAAAAAAAAAAAAAAAAAAAAAAAAAAAAAAAAAAAJ/f38AgICAA8zMzADAwP8Af39/AAAAAAAAAAAAAAAAAAAAAAAAAAAAIQAAABgAAAAUAAAA0wAAANMAAAAkCAAAJAgAABAAAAAmAAAACAAAAP//////////"/>
              </a:ext>
            </a:extLst>
          </p:cNvSpPr>
          <p:nvPr/>
        </p:nvSpPr>
        <p:spPr>
          <a:xfrm>
            <a:off x="133985" y="133985"/>
            <a:ext cx="1189355" cy="11893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cap="none">
                <a:solidFill>
                  <a:srgbClr val="FFFFFF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rPr sz="1200" cap="none"/>
              <a:t>logotipo empresa</a:t>
            </a:r>
            <a:endParaRPr sz="1200" cap="none"/>
          </a:p>
        </p:txBody>
      </p:sp>
      <p:sp>
        <p:nvSpPr>
          <p:cNvPr id="7" name="Rectángulo3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+YOAADUCAAAOBIAABAAAAAmAAAACAAAAP//////////"/>
              </a:ext>
            </a:extLst>
          </p:cNvSpPr>
          <p:nvPr/>
        </p:nvSpPr>
        <p:spPr>
          <a:xfrm>
            <a:off x="-5080" y="242189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Producutos</a:t>
            </a:r>
          </a:p>
        </p:txBody>
      </p:sp>
      <p:sp>
        <p:nvSpPr>
          <p:cNvPr id="8" name="Rectángulo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yQTAADUCAAAdhYAABAAAAAmAAAACAAAAP//////////"/>
              </a:ext>
            </a:extLst>
          </p:cNvSpPr>
          <p:nvPr/>
        </p:nvSpPr>
        <p:spPr>
          <a:xfrm>
            <a:off x="-5080" y="311150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Categorías</a:t>
            </a:r>
          </a:p>
        </p:txBody>
      </p:sp>
      <p:sp>
        <p:nvSpPr>
          <p:cNvPr id="9" name="Rectángulo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4EXAADUCAAA0xoAABAAAAAmAAAACAAAAP//////////"/>
              </a:ext>
            </a:extLst>
          </p:cNvSpPr>
          <p:nvPr/>
        </p:nvSpPr>
        <p:spPr>
          <a:xfrm>
            <a:off x="-5080" y="3820795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Proveedores</a:t>
            </a:r>
          </a:p>
        </p:txBody>
      </p:sp>
      <p:sp>
        <p:nvSpPr>
          <p:cNvPr id="10" name="Rectángulo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8YbAADUCAAAGB8AABAAAAAmAAAACAAAAP//////////"/>
              </a:ext>
            </a:extLst>
          </p:cNvSpPr>
          <p:nvPr/>
        </p:nvSpPr>
        <p:spPr>
          <a:xfrm>
            <a:off x="-5080" y="451485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Facturas</a:t>
            </a:r>
          </a:p>
        </p:txBody>
      </p:sp>
      <p:sp>
        <p:nvSpPr>
          <p:cNvPr id="11" name="Rectángulo9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Bihc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94mAADUCAAAMCoAABAAAAAmAAAACAAAAP//////////"/>
              </a:ext>
            </a:extLst>
          </p:cNvSpPr>
          <p:nvPr/>
        </p:nvSpPr>
        <p:spPr>
          <a:xfrm>
            <a:off x="-5080" y="631825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Cerrar sesión</a:t>
            </a:r>
          </a:p>
        </p:txBody>
      </p:sp>
      <p:sp>
        <p:nvSpPr>
          <p:cNvPr id="12" name="CuadroTexto1"/>
          <p:cNvSpPr txBox="1">
            <a:extLst>
              <a:ext uri="smNativeData">
                <pr:smNativeData xmlns:pr="smNativeData" xmlns="smNativeData" val="SMDATA_15_srYZZ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AoAAPoAAAAxFwAAigQAABAAAAAmAAAACAAAAP//////////"/>
              </a:ext>
            </a:extLst>
          </p:cNvSpPr>
          <p:nvPr/>
        </p:nvSpPr>
        <p:spPr>
          <a:xfrm>
            <a:off x="1689100" y="158750"/>
            <a:ext cx="2080895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b="1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Facturas</a:t>
            </a:r>
          </a:p>
          <a:p>
            <a:pPr algn="l">
              <a:defRPr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rPr sz="1400" cap="none"/>
              <a:t>Gestión de productos</a:t>
            </a:r>
            <a:endParaRPr sz="1400" cap="none"/>
          </a:p>
        </p:txBody>
      </p:sp>
      <p:sp>
        <p:nvSpPr>
          <p:cNvPr id="13" name="Línea1"/>
          <p:cNvSpPr>
            <a:extLst>
              <a:ext uri="smNativeData">
                <pr:smNativeData xmlns:pr="smNativeData" xmlns="smNativeData" val="SMDATA_15_srYZZ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H9/fwB/f38AgICAA8zMzADAwP8Af39/AAAAAAAAAAAAAAAAAAAAAAAAAAAAIQAAABgAAAAUAAAAtgkAANsEAADVSAAA3QQAABAAAAAmAAAACAAAAP//////////"/>
              </a:ext>
            </a:extLst>
          </p:cNvSpPr>
          <p:nvPr/>
        </p:nvSpPr>
        <p:spPr>
          <a:xfrm>
            <a:off x="1578610" y="789305"/>
            <a:ext cx="10260965" cy="1270"/>
          </a:xfrm>
          <a:prstGeom prst="line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Rectángulo1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mAoAAJ8GAABXHwAARQkAABAAAAAmAAAACAAAAP//////////"/>
              </a:ext>
            </a:extLst>
          </p:cNvSpPr>
          <p:nvPr/>
        </p:nvSpPr>
        <p:spPr>
          <a:xfrm>
            <a:off x="1722120" y="1076325"/>
            <a:ext cx="3372485" cy="4305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     ¿Qué necesitas encontrar?</a:t>
            </a:r>
          </a:p>
        </p:txBody>
      </p:sp>
      <p:sp>
        <p:nvSpPr>
          <p:cNvPr id="15" name="Autoforma2"/>
          <p:cNvSpPr>
            <a:extLst>
              <a:ext uri="smNativeData">
                <pr:smNativeData xmlns:pr="smNativeData" xmlns="smNativeData" val="SMDATA_15_srYZZhMAAAAlAAAAdQAAAA8BAAAAkAAAAEgAAACQAAAASAAAAAAAAAAAAAAAAAAAAAEAAABQAAAAAAAAAAAA4D8AAAAAAADgPwAAAAAAAOA/AAAAAAAA4D8AAAAAAADgPwAAAAAAAOA/AAAAAAAA4D8AAAAAAADgPwAAAAAAAOA/AAAAAAAA4D8CAAAAjAAAAAEAAAAAAAAAf39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39/AP///wEAAAAAAAAAAAAAAAAAAAAAAAAAAAAAAAAAAAAAAAAAAAAAAAJ/f38AgICAA8zMzADAwP8Af39/AAAAAAAAAAAAAAAAAAAAAAAAAAAAIQAAABgAAAAUAAAAZgsAAHQHAACBDAAAjwgAABAAAAAmAAAACAAAAP//////////"/>
              </a:ext>
            </a:extLst>
          </p:cNvSpPr>
          <p:nvPr/>
        </p:nvSpPr>
        <p:spPr>
          <a:xfrm>
            <a:off x="1852930" y="1211580"/>
            <a:ext cx="179705" cy="179705"/>
          </a:xfrm>
          <a:prstGeom prst="donut">
            <a:avLst>
              <a:gd name="adj" fmla="val 25000"/>
            </a:avLst>
          </a:prstGeom>
          <a:solidFill>
            <a:srgbClr val="7F7F7F"/>
          </a:solidFill>
          <a:ln>
            <a:noFill/>
          </a:ln>
          <a:effectLst/>
        </p:spPr>
      </p:sp>
      <p:sp>
        <p:nvSpPr>
          <p:cNvPr id="16" name="Rectángulo12"/>
          <p:cNvSpPr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Obm5g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Obm5gB/f38AgICAA8zMzADAwP8Af39/AAAAAAAAAAAAAAAAAAAAAAAAAAAAIQAAABgAAAAUAAAAgwoAAAkLAABGSQAAjSUAABAAAAAmAAAACAAAAP//////////"/>
              </a:ext>
            </a:extLst>
          </p:cNvSpPr>
          <p:nvPr/>
        </p:nvSpPr>
        <p:spPr>
          <a:xfrm>
            <a:off x="1708785" y="1793875"/>
            <a:ext cx="10202545" cy="431038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</p:sp>
      <p:sp>
        <p:nvSpPr>
          <p:cNvPr id="17" name="Rectángulo13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BELAAA3EQAAtw0AABAAAAAmAAAACAAAAP//////////"/>
              </a:ext>
            </a:extLst>
          </p:cNvSpPr>
          <p:nvPr/>
        </p:nvSpPr>
        <p:spPr>
          <a:xfrm>
            <a:off x="1717040" y="1798955"/>
            <a:ext cx="1081405" cy="430530"/>
          </a:xfrm>
          <a:prstGeom prst="rect">
            <a:avLst/>
          </a:prstGeom>
          <a:solidFill>
            <a:schemeClr val="accent2">
              <a:tint val="625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N° factura</a:t>
            </a:r>
          </a:p>
        </p:txBody>
      </p:sp>
      <p:sp>
        <p:nvSpPr>
          <p:cNvPr id="18" name="Rectángulo1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BELAAAuGwAAtw0AABAAAAAmAAAACAAAAP//////////"/>
              </a:ext>
            </a:extLst>
          </p:cNvSpPr>
          <p:nvPr/>
        </p:nvSpPr>
        <p:spPr>
          <a:xfrm>
            <a:off x="2798445" y="1798955"/>
            <a:ext cx="1619885" cy="430530"/>
          </a:xfrm>
          <a:prstGeom prst="rect">
            <a:avLst/>
          </a:prstGeom>
          <a:solidFill>
            <a:srgbClr val="9898CB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Cédula</a:t>
            </a:r>
          </a:p>
        </p:txBody>
      </p:sp>
      <p:sp>
        <p:nvSpPr>
          <p:cNvPr id="19" name="Rectángulo1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BELAAAZJQAAtw0AABAAAAAmAAAACAAAAP//////////"/>
              </a:ext>
            </a:extLst>
          </p:cNvSpPr>
          <p:nvPr/>
        </p:nvSpPr>
        <p:spPr>
          <a:xfrm>
            <a:off x="4410710" y="1798955"/>
            <a:ext cx="1619885" cy="430530"/>
          </a:xfrm>
          <a:prstGeom prst="rect">
            <a:avLst/>
          </a:prstGeom>
          <a:solidFill>
            <a:schemeClr val="accent2">
              <a:tint val="625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Nombre</a:t>
            </a:r>
          </a:p>
        </p:txBody>
      </p:sp>
      <p:sp>
        <p:nvSpPr>
          <p:cNvPr id="20" name="Rectángulo1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BELAAAVLwAAtw0AABAAAAAmAAAACAAAAP//////////"/>
              </a:ext>
            </a:extLst>
          </p:cNvSpPr>
          <p:nvPr/>
        </p:nvSpPr>
        <p:spPr>
          <a:xfrm>
            <a:off x="6034405" y="1798955"/>
            <a:ext cx="1619250" cy="430530"/>
          </a:xfrm>
          <a:prstGeom prst="rect">
            <a:avLst/>
          </a:prstGeom>
          <a:solidFill>
            <a:srgbClr val="9898CB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Apellido</a:t>
            </a:r>
          </a:p>
        </p:txBody>
      </p:sp>
      <p:sp>
        <p:nvSpPr>
          <p:cNvPr id="21" name="Rectángulo1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BELAAD+OAAAtw0AABAAAAAmAAAACAAAAP//////////"/>
              </a:ext>
            </a:extLst>
          </p:cNvSpPr>
          <p:nvPr/>
        </p:nvSpPr>
        <p:spPr>
          <a:xfrm>
            <a:off x="7644765" y="1798955"/>
            <a:ext cx="1619885" cy="430530"/>
          </a:xfrm>
          <a:prstGeom prst="rect">
            <a:avLst/>
          </a:prstGeom>
          <a:solidFill>
            <a:schemeClr val="accent2">
              <a:tint val="625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Cantidad</a:t>
            </a:r>
          </a:p>
        </p:txBody>
      </p:sp>
      <p:sp>
        <p:nvSpPr>
          <p:cNvPr id="22" name="Rectángulo19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7zgAABELAAAiPwAAtw0AABAAAAAmAAAACAAAAP//////////"/>
              </a:ext>
            </a:extLst>
          </p:cNvSpPr>
          <p:nvPr/>
        </p:nvSpPr>
        <p:spPr>
          <a:xfrm>
            <a:off x="9255125" y="1798955"/>
            <a:ext cx="1007745" cy="430530"/>
          </a:xfrm>
          <a:prstGeom prst="rect">
            <a:avLst/>
          </a:prstGeom>
          <a:solidFill>
            <a:srgbClr val="9898CB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Precio</a:t>
            </a:r>
          </a:p>
        </p:txBody>
      </p:sp>
      <p:sp>
        <p:nvSpPr>
          <p:cNvPr id="23" name="Rectángulo20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LcNAAA3EQAAXRAAABAAAAAmAAAACAAAAP//////////"/>
              </a:ext>
            </a:extLst>
          </p:cNvSpPr>
          <p:nvPr/>
        </p:nvSpPr>
        <p:spPr>
          <a:xfrm>
            <a:off x="1717040" y="222948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24" name="Rectángulo2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8fX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LcNAAAuGwAAXRAAABAAAAAmAAAACAAAAP//////////"/>
              </a:ext>
            </a:extLst>
          </p:cNvSpPr>
          <p:nvPr/>
        </p:nvSpPr>
        <p:spPr>
          <a:xfrm>
            <a:off x="2798445" y="222948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25" name="Rectángulo2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fH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LcNAAAZJQAAXRAAABAAAAAmAAAACAAAAP//////////"/>
              </a:ext>
            </a:extLst>
          </p:cNvSpPr>
          <p:nvPr/>
        </p:nvSpPr>
        <p:spPr>
          <a:xfrm>
            <a:off x="4410710" y="222948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26" name="Rectángulo23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iYy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LcNAAAVLwAAXRAAABAAAAAmAAAACAAAAP//////////"/>
              </a:ext>
            </a:extLst>
          </p:cNvSpPr>
          <p:nvPr/>
        </p:nvSpPr>
        <p:spPr>
          <a:xfrm>
            <a:off x="6034405" y="222948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27" name="Rectángulo2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LcNAAD+OAAAXRAAABAAAAAmAAAACAAAAP//////////"/>
              </a:ext>
            </a:extLst>
          </p:cNvSpPr>
          <p:nvPr/>
        </p:nvSpPr>
        <p:spPr>
          <a:xfrm>
            <a:off x="7644765" y="222948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28" name="Rectángulo2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7zgAALcNAAAiPwAAXRAAABAAAAAmAAAACAAAAP//////////"/>
              </a:ext>
            </a:extLst>
          </p:cNvSpPr>
          <p:nvPr/>
        </p:nvSpPr>
        <p:spPr>
          <a:xfrm>
            <a:off x="9255125" y="2229485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29" name="Rectángulo2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8fX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F0QAAA3EQAAAxMAABAAAAAmAAAACAAAAP//////////"/>
              </a:ext>
            </a:extLst>
          </p:cNvSpPr>
          <p:nvPr/>
        </p:nvSpPr>
        <p:spPr>
          <a:xfrm>
            <a:off x="1717040" y="266001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30" name="Rectángulo2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fH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F0QAAAuGwAAAxMAABAAAAAmAAAACAAAAP//////////"/>
              </a:ext>
            </a:extLst>
          </p:cNvSpPr>
          <p:nvPr/>
        </p:nvSpPr>
        <p:spPr>
          <a:xfrm>
            <a:off x="2798445" y="266001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31" name="Rectángulo29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iYy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F0QAAAZJQAAAxMAABAAAAAmAAAACAAAAP//////////"/>
              </a:ext>
            </a:extLst>
          </p:cNvSpPr>
          <p:nvPr/>
        </p:nvSpPr>
        <p:spPr>
          <a:xfrm>
            <a:off x="4410710" y="266001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32" name="Rectángulo30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F0QAAAVLwAAAxMAABAAAAAmAAAACAAAAP//////////"/>
              </a:ext>
            </a:extLst>
          </p:cNvSpPr>
          <p:nvPr/>
        </p:nvSpPr>
        <p:spPr>
          <a:xfrm>
            <a:off x="6034405" y="266001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33" name="Rectángulo3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w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F0QAAD+OAAAAxMAABAAAAAmAAAACAAAAP//////////"/>
              </a:ext>
            </a:extLst>
          </p:cNvSpPr>
          <p:nvPr/>
        </p:nvSpPr>
        <p:spPr>
          <a:xfrm>
            <a:off x="7644765" y="266001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34" name="Rectángulo33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8fX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7zgAAF0QAAAiPwAAAxMAABAAAAAmAAAACAAAAP//////////"/>
              </a:ext>
            </a:extLst>
          </p:cNvSpPr>
          <p:nvPr/>
        </p:nvSpPr>
        <p:spPr>
          <a:xfrm>
            <a:off x="9255125" y="2660015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35" name="Rectángulo3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w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AMTAAA3EQAAqRUAABAAAAAmAAAACAAAAP//////////"/>
              </a:ext>
            </a:extLst>
          </p:cNvSpPr>
          <p:nvPr/>
        </p:nvSpPr>
        <p:spPr>
          <a:xfrm>
            <a:off x="1717040" y="309054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36" name="Rectángulo3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iYy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AMTAAAuGwAAqRUAABAAAAAmAAAACAAAAP//////////"/>
              </a:ext>
            </a:extLst>
          </p:cNvSpPr>
          <p:nvPr/>
        </p:nvSpPr>
        <p:spPr>
          <a:xfrm>
            <a:off x="2798445" y="309054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37" name="Rectángulo3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AMTAAAZJQAAqRUAABAAAAAmAAAACAAAAP//////////"/>
              </a:ext>
            </a:extLst>
          </p:cNvSpPr>
          <p:nvPr/>
        </p:nvSpPr>
        <p:spPr>
          <a:xfrm>
            <a:off x="4410710" y="309054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38" name="Rectángulo3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w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AMTAAAVLwAAqRUAABAAAAAmAAAACAAAAP//////////"/>
              </a:ext>
            </a:extLst>
          </p:cNvSpPr>
          <p:nvPr/>
        </p:nvSpPr>
        <p:spPr>
          <a:xfrm>
            <a:off x="6034405" y="309054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39" name="Rectángulo3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AMTAAD+OAAAqRUAABAAAAAmAAAACAAAAP//////////"/>
              </a:ext>
            </a:extLst>
          </p:cNvSpPr>
          <p:nvPr/>
        </p:nvSpPr>
        <p:spPr>
          <a:xfrm>
            <a:off x="7644765" y="309054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40" name="Rectángulo40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8fX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7zgAAAMTAAAiPwAAqRUAABAAAAAmAAAACAAAAP//////////"/>
              </a:ext>
            </a:extLst>
          </p:cNvSpPr>
          <p:nvPr/>
        </p:nvSpPr>
        <p:spPr>
          <a:xfrm>
            <a:off x="9255125" y="3090545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41" name="Rectángulo4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iYy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KkVAAA3EQAATxgAABAAAAAmAAAACAAAAP//////////"/>
              </a:ext>
            </a:extLst>
          </p:cNvSpPr>
          <p:nvPr/>
        </p:nvSpPr>
        <p:spPr>
          <a:xfrm>
            <a:off x="1717040" y="352107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42" name="Rectángulo4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KkVAAAuGwAATxgAABAAAAAmAAAACAAAAP//////////"/>
              </a:ext>
            </a:extLst>
          </p:cNvSpPr>
          <p:nvPr/>
        </p:nvSpPr>
        <p:spPr>
          <a:xfrm>
            <a:off x="2798445" y="352107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43" name="Rectángulo43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w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KkVAAAZJQAATxgAABAAAAAmAAAACAAAAP//////////"/>
              </a:ext>
            </a:extLst>
          </p:cNvSpPr>
          <p:nvPr/>
        </p:nvSpPr>
        <p:spPr>
          <a:xfrm>
            <a:off x="4410710" y="352107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44" name="Rectángulo4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KkVAAAVLwAATxgAABAAAAAmAAAACAAAAP//////////"/>
              </a:ext>
            </a:extLst>
          </p:cNvSpPr>
          <p:nvPr/>
        </p:nvSpPr>
        <p:spPr>
          <a:xfrm>
            <a:off x="6034405" y="352107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45" name="Rectángulo4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8fX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KkVAAD+OAAATxgAABAAAAAmAAAACAAAAP//////////"/>
              </a:ext>
            </a:extLst>
          </p:cNvSpPr>
          <p:nvPr/>
        </p:nvSpPr>
        <p:spPr>
          <a:xfrm>
            <a:off x="7644765" y="352107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46" name="Rectángulo4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8fX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7zgAAKkVAAAiPwAATxgAABAAAAAmAAAACAAAAP//////////"/>
              </a:ext>
            </a:extLst>
          </p:cNvSpPr>
          <p:nvPr/>
        </p:nvSpPr>
        <p:spPr>
          <a:xfrm>
            <a:off x="9255125" y="3521075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47" name="Rectángulo4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fH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E8YAAA3EQAA9RoAABAAAAAmAAAACAAAAP//////////"/>
              </a:ext>
            </a:extLst>
          </p:cNvSpPr>
          <p:nvPr/>
        </p:nvSpPr>
        <p:spPr>
          <a:xfrm>
            <a:off x="1717040" y="395160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48" name="Rectángulo49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E8YAAAuGwAA9RoAABAAAAAmAAAACAAAAP//////////"/>
              </a:ext>
            </a:extLst>
          </p:cNvSpPr>
          <p:nvPr/>
        </p:nvSpPr>
        <p:spPr>
          <a:xfrm>
            <a:off x="2798445" y="395160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49" name="Rectángulo50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E8YAAAZJQAA9RoAABAAAAAmAAAACAAAAP//////////"/>
              </a:ext>
            </a:extLst>
          </p:cNvSpPr>
          <p:nvPr/>
        </p:nvSpPr>
        <p:spPr>
          <a:xfrm>
            <a:off x="4410710" y="395160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50" name="Rectángulo5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E8YAAAVLwAA9RoAABAAAAAmAAAACAAAAP//////////"/>
              </a:ext>
            </a:extLst>
          </p:cNvSpPr>
          <p:nvPr/>
        </p:nvSpPr>
        <p:spPr>
          <a:xfrm>
            <a:off x="6034405" y="395160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51" name="Rectángulo5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E8YAAD+OAAA9RoAABAAAAAmAAAACAAAAP//////////"/>
              </a:ext>
            </a:extLst>
          </p:cNvSpPr>
          <p:nvPr/>
        </p:nvSpPr>
        <p:spPr>
          <a:xfrm>
            <a:off x="7644765" y="395160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52" name="Rectángulo5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7zgAAE8YAAAiPwAA9RoAABAAAAAmAAAACAAAAP//////////"/>
              </a:ext>
            </a:extLst>
          </p:cNvSpPr>
          <p:nvPr/>
        </p:nvSpPr>
        <p:spPr>
          <a:xfrm>
            <a:off x="9255125" y="3951605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53" name="Rectángulo5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PUaAAA3EQAAmx0AABAAAAAmAAAACAAAAP//////////"/>
              </a:ext>
            </a:extLst>
          </p:cNvSpPr>
          <p:nvPr/>
        </p:nvSpPr>
        <p:spPr>
          <a:xfrm>
            <a:off x="1717040" y="438213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54" name="Rectángulo5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PUaAAAuGwAAmx0AABAAAAAmAAAACAAAAP//////////"/>
              </a:ext>
            </a:extLst>
          </p:cNvSpPr>
          <p:nvPr/>
        </p:nvSpPr>
        <p:spPr>
          <a:xfrm>
            <a:off x="2798445" y="438213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55" name="Rectángulo5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PUaAAAZJQAAmx0AABAAAAAmAAAACAAAAP//////////"/>
              </a:ext>
            </a:extLst>
          </p:cNvSpPr>
          <p:nvPr/>
        </p:nvSpPr>
        <p:spPr>
          <a:xfrm>
            <a:off x="4410710" y="438213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56" name="Rectángulo5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PUaAAAVLwAAmx0AABAAAAAmAAAACAAAAP//////////"/>
              </a:ext>
            </a:extLst>
          </p:cNvSpPr>
          <p:nvPr/>
        </p:nvSpPr>
        <p:spPr>
          <a:xfrm>
            <a:off x="6034405" y="438213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57" name="Rectángulo59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f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PUaAAD+OAAAmx0AABAAAAAmAAAACAAAAP//////////"/>
              </a:ext>
            </a:extLst>
          </p:cNvSpPr>
          <p:nvPr/>
        </p:nvSpPr>
        <p:spPr>
          <a:xfrm>
            <a:off x="7644765" y="438213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58" name="Rectángulo6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7zgAAPUaAAAiPwAAmx0AABAAAAAmAAAACAAAAP//////////"/>
              </a:ext>
            </a:extLst>
          </p:cNvSpPr>
          <p:nvPr/>
        </p:nvSpPr>
        <p:spPr>
          <a:xfrm>
            <a:off x="9255125" y="4382135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59" name="Rectángulo6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JsdAAA3EQAAQSAAABAAAAAmAAAACAAAAP//////////"/>
              </a:ext>
            </a:extLst>
          </p:cNvSpPr>
          <p:nvPr/>
        </p:nvSpPr>
        <p:spPr>
          <a:xfrm>
            <a:off x="1717040" y="481266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60" name="Rectángulo63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w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JsdAAAuGwAAQSAAABAAAAAmAAAACAAAAP//////////"/>
              </a:ext>
            </a:extLst>
          </p:cNvSpPr>
          <p:nvPr/>
        </p:nvSpPr>
        <p:spPr>
          <a:xfrm>
            <a:off x="2798445" y="481266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61" name="Rectángulo6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w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JsdAAAZJQAAQSAAABAAAAAmAAAACAAAAP//////////"/>
              </a:ext>
            </a:extLst>
          </p:cNvSpPr>
          <p:nvPr/>
        </p:nvSpPr>
        <p:spPr>
          <a:xfrm>
            <a:off x="4410710" y="481266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62" name="Rectángulo6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JsdAAAVLwAAQSAAABAAAAAmAAAACAAAAP//////////"/>
              </a:ext>
            </a:extLst>
          </p:cNvSpPr>
          <p:nvPr/>
        </p:nvSpPr>
        <p:spPr>
          <a:xfrm>
            <a:off x="6034405" y="481266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63" name="Rectángulo6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JsdAAD+OAAAQSAAABAAAAAmAAAACAAAAP//////////"/>
              </a:ext>
            </a:extLst>
          </p:cNvSpPr>
          <p:nvPr/>
        </p:nvSpPr>
        <p:spPr>
          <a:xfrm>
            <a:off x="7644765" y="481266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64" name="Rectángulo6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7zgAAJsdAAAiPwAAQSAAABAAAAAmAAAACAAAAP//////////"/>
              </a:ext>
            </a:extLst>
          </p:cNvSpPr>
          <p:nvPr/>
        </p:nvSpPr>
        <p:spPr>
          <a:xfrm>
            <a:off x="9255125" y="4812665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65" name="Rectángulo69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EEgAAA3EQAA5yIAABAAAAAmAAAACAAAAP//////////"/>
              </a:ext>
            </a:extLst>
          </p:cNvSpPr>
          <p:nvPr/>
        </p:nvSpPr>
        <p:spPr>
          <a:xfrm>
            <a:off x="1717040" y="524319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66" name="Rectángulo70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EEgAAAuGwAA5yIAABAAAAAmAAAACAAAAP//////////"/>
              </a:ext>
            </a:extLst>
          </p:cNvSpPr>
          <p:nvPr/>
        </p:nvSpPr>
        <p:spPr>
          <a:xfrm>
            <a:off x="2798445" y="524319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67" name="Rectángulo7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w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EEgAAAZJQAA5yIAABAAAAAmAAAACAAAAP//////////"/>
              </a:ext>
            </a:extLst>
          </p:cNvSpPr>
          <p:nvPr/>
        </p:nvSpPr>
        <p:spPr>
          <a:xfrm>
            <a:off x="4410710" y="524319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68" name="Rectángulo7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EEgAAAVLwAA5yIAABAAAAAmAAAACAAAAP//////////"/>
              </a:ext>
            </a:extLst>
          </p:cNvSpPr>
          <p:nvPr/>
        </p:nvSpPr>
        <p:spPr>
          <a:xfrm>
            <a:off x="6034405" y="524319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69" name="Rectángulo73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8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EEgAAD+OAAA5yIAABAAAAAmAAAACAAAAP//////////"/>
              </a:ext>
            </a:extLst>
          </p:cNvSpPr>
          <p:nvPr/>
        </p:nvSpPr>
        <p:spPr>
          <a:xfrm>
            <a:off x="7644765" y="524319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70" name="Rectángulo7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F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7zgAAEEgAAAiPwAA5yIAABAAAAAmAAAACAAAAP//////////"/>
              </a:ext>
            </a:extLst>
          </p:cNvSpPr>
          <p:nvPr/>
        </p:nvSpPr>
        <p:spPr>
          <a:xfrm>
            <a:off x="9255125" y="5243195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71" name="Rectángulo7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OciAAA3EQAAjSUAABAAAAAmAAAACAAAAP//////////"/>
              </a:ext>
            </a:extLst>
          </p:cNvSpPr>
          <p:nvPr/>
        </p:nvSpPr>
        <p:spPr>
          <a:xfrm>
            <a:off x="1717040" y="567372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72" name="Rectángulo7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gD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OciAAAuGwAAjSUAABAAAAAmAAAACAAAAP//////////"/>
              </a:ext>
            </a:extLst>
          </p:cNvSpPr>
          <p:nvPr/>
        </p:nvSpPr>
        <p:spPr>
          <a:xfrm>
            <a:off x="2798445" y="567372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73" name="Rectángulo7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OciAAAZJQAAjSUAABAAAAAmAAAACAAAAP//////////"/>
              </a:ext>
            </a:extLst>
          </p:cNvSpPr>
          <p:nvPr/>
        </p:nvSpPr>
        <p:spPr>
          <a:xfrm>
            <a:off x="4410710" y="567372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74" name="Rectángulo79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OciAAAVLwAAjSUAABAAAAAmAAAACAAAAP//////////"/>
              </a:ext>
            </a:extLst>
          </p:cNvSpPr>
          <p:nvPr/>
        </p:nvSpPr>
        <p:spPr>
          <a:xfrm>
            <a:off x="6034405" y="567372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75" name="Rectángulo80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y8AAOciAAD+OAAAjSUAABAAAAAmAAAACAAAAP//////////"/>
              </a:ext>
            </a:extLst>
          </p:cNvSpPr>
          <p:nvPr/>
        </p:nvSpPr>
        <p:spPr>
          <a:xfrm>
            <a:off x="7644765" y="567372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76" name="Rectángulo8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7zgAAOciAAAiPwAAjSUAABAAAAAmAAAACAAAAP//////////"/>
              </a:ext>
            </a:extLst>
          </p:cNvSpPr>
          <p:nvPr/>
        </p:nvSpPr>
        <p:spPr>
          <a:xfrm>
            <a:off x="9255125" y="5673725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77" name="Rectángulo10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Gj8AABELAABKSQAAtw0AABAAAAAmAAAACAAAAP//////////"/>
              </a:ext>
            </a:extLst>
          </p:cNvSpPr>
          <p:nvPr/>
        </p:nvSpPr>
        <p:spPr>
          <a:xfrm>
            <a:off x="10257790" y="1798955"/>
            <a:ext cx="1656080" cy="430530"/>
          </a:xfrm>
          <a:prstGeom prst="rect">
            <a:avLst/>
          </a:prstGeom>
          <a:solidFill>
            <a:schemeClr val="accent2">
              <a:tint val="625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Fecha</a:t>
            </a:r>
          </a:p>
        </p:txBody>
      </p:sp>
      <p:sp>
        <p:nvSpPr>
          <p:cNvPr id="78" name="Rectángulo1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Gj8AALcNAABKSQAAXRAAABAAAAAmAAAACAAAAP//////////"/>
              </a:ext>
            </a:extLst>
          </p:cNvSpPr>
          <p:nvPr/>
        </p:nvSpPr>
        <p:spPr>
          <a:xfrm>
            <a:off x="10257790" y="2229485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79" name="Rectángulo2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Fj8AAFUQAABGSQAA+xIAABAAAAAmAAAACAAAAP//////////"/>
              </a:ext>
            </a:extLst>
          </p:cNvSpPr>
          <p:nvPr/>
        </p:nvSpPr>
        <p:spPr>
          <a:xfrm>
            <a:off x="10255250" y="2654935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80" name="Rectángulo3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8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Gj8AAAMTAABKSQAAqRUAABAAAAAmAAAACAAAAP//////////"/>
              </a:ext>
            </a:extLst>
          </p:cNvSpPr>
          <p:nvPr/>
        </p:nvSpPr>
        <p:spPr>
          <a:xfrm>
            <a:off x="10257790" y="3090545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81" name="Rectángulo39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w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Ej8AAKEVAABCSQAARxgAABAAAAAmAAAACAAAAP//////////"/>
              </a:ext>
            </a:extLst>
          </p:cNvSpPr>
          <p:nvPr/>
        </p:nvSpPr>
        <p:spPr>
          <a:xfrm>
            <a:off x="10252710" y="3515995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82" name="Rectángulo4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w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Fj8AAE8YAABGSQAA9RoAABAAAAAmAAAACAAAAP//////////"/>
              </a:ext>
            </a:extLst>
          </p:cNvSpPr>
          <p:nvPr/>
        </p:nvSpPr>
        <p:spPr>
          <a:xfrm>
            <a:off x="10255250" y="3951605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83" name="Rectángulo53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w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Fj8AAJsdAABGSQAAQSAAABAAAAAmAAAACAAAAP//////////"/>
              </a:ext>
            </a:extLst>
          </p:cNvSpPr>
          <p:nvPr/>
        </p:nvSpPr>
        <p:spPr>
          <a:xfrm>
            <a:off x="10255250" y="4812665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84" name="Rectángulo60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Fj8AADkgAABGSQAA3yIAABAAAAAmAAAACAAAAP//////////"/>
              </a:ext>
            </a:extLst>
          </p:cNvSpPr>
          <p:nvPr/>
        </p:nvSpPr>
        <p:spPr>
          <a:xfrm>
            <a:off x="10255250" y="5238115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85" name="Rectángulo6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Fj8AAO0aAABGSQAAkx0AABAAAAAmAAAACAAAAP//////////"/>
              </a:ext>
            </a:extLst>
          </p:cNvSpPr>
          <p:nvPr/>
        </p:nvSpPr>
        <p:spPr>
          <a:xfrm>
            <a:off x="10255250" y="4377055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86" name="Rectángulo7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Fj8AAN8iAABGSQAAhSUAABAAAAAmAAAACAAAAP//////////"/>
              </a:ext>
            </a:extLst>
          </p:cNvSpPr>
          <p:nvPr/>
        </p:nvSpPr>
        <p:spPr>
          <a:xfrm>
            <a:off x="10255250" y="5668645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Diapositiva6/Detal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7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/zw8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zw8AP///wEAAAAAAAAAAAAAAAAAAAAAAAAAAAAAAAAAAAAAAAAAAAAAAAJ/f38AgICAA8zMzADAwP8Af39/AAAAAAAAAAAAAAAAAAAAAAAAAAAAIQAAABgAAAAUAAAAbEIAACsoAAAASwAAMCoAABAAAAAmAAAACAAAAP//////////"/>
              </a:ext>
            </a:extLst>
          </p:cNvSpPr>
          <p:nvPr/>
        </p:nvSpPr>
        <p:spPr>
          <a:xfrm>
            <a:off x="10797540" y="6529705"/>
            <a:ext cx="1394460" cy="328295"/>
          </a:xfrm>
          <a:prstGeom prst="rect">
            <a:avLst/>
          </a:prstGeom>
          <a:solidFill>
            <a:srgbClr val="FF3C3C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NestJS v0.0.0</a:t>
            </a:r>
          </a:p>
        </p:txBody>
      </p:sp>
      <p:sp>
        <p:nvSpPr>
          <p:cNvPr id="3" name="Rectángulo8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0zkAACsoAABnQgAAMCoAABAAAAAmAAAACAAAAP//////////"/>
              </a:ext>
            </a:extLst>
          </p:cNvSpPr>
          <p:nvPr/>
        </p:nvSpPr>
        <p:spPr>
          <a:xfrm>
            <a:off x="9399905" y="6529705"/>
            <a:ext cx="1394460" cy="3282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rgbClr val="7F7F7F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v0.0.0-dev</a:t>
            </a:r>
          </a:p>
        </p:txBody>
      </p:sp>
      <p:sp>
        <p:nvSpPr>
          <p:cNvPr id="4" name="Rectángulo1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m5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+P///wAAAADUCAAAOCoAABAAAAAmAAAACAAAAP//////////"/>
              </a:ext>
            </a:extLst>
          </p:cNvSpPr>
          <p:nvPr/>
        </p:nvSpPr>
        <p:spPr>
          <a:xfrm>
            <a:off x="-5080" y="0"/>
            <a:ext cx="1440180" cy="686308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Rectángulo2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5QKAADUCAAA5g0AABAAAAAmAAAACAAAAP//////////"/>
              </a:ext>
            </a:extLst>
          </p:cNvSpPr>
          <p:nvPr/>
        </p:nvSpPr>
        <p:spPr>
          <a:xfrm>
            <a:off x="-5080" y="171958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Ventas</a:t>
            </a:r>
          </a:p>
        </p:txBody>
      </p:sp>
      <p:sp>
        <p:nvSpPr>
          <p:cNvPr id="6" name="Elipse1"/>
          <p:cNvSpPr>
            <a:extLst>
              <a:ext uri="smNativeData">
                <pr:smNativeData xmlns:pr="smNativeData" xmlns="smNativeData" val="SMDATA_15_srYZZhMAAAAlAAAAZgAAAI8BAAAAkAAAAEgAAACQAAAASAAAAAAAAAABAAAAAAAAAAEAAABQAAAAAAAAAAAA8D8AAAAAAADwPwAAAAAAAOA/AAAAAAAA4D8AAAAAAADgPwAAAAAAAOA/AAAAAAAA4D8AAAAAAADgPwAAAAAAAOA/AAAAAAAA4D8CAAAAjAAAAAEAAAAAAAAAMzOZD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m5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zOZBv///wEAAAAAAAAAAAAAAAAAAAAAAAAAAAAAAAAAAAAAAAAAAAAAAAJ/f38AgICAA8zMzADAwP8Af39/AAAAAAAAAAAAAAAAAAAAAAAAAAAAIQAAABgAAAAUAAAA0wAAANMAAAAkCAAAJAgAABAAAAAmAAAACAAAAP//////////"/>
              </a:ext>
            </a:extLst>
          </p:cNvSpPr>
          <p:nvPr/>
        </p:nvSpPr>
        <p:spPr>
          <a:xfrm>
            <a:off x="133985" y="133985"/>
            <a:ext cx="1189355" cy="11893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cap="none">
                <a:solidFill>
                  <a:srgbClr val="FFFFFF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rPr sz="1200" cap="none"/>
              <a:t>logotipo empresa</a:t>
            </a:r>
            <a:endParaRPr sz="1200" cap="none"/>
          </a:p>
        </p:txBody>
      </p:sp>
      <p:sp>
        <p:nvSpPr>
          <p:cNvPr id="7" name="Rectángulo3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+YOAADUCAAAOBIAABAAAAAmAAAACAAAAP//////////"/>
              </a:ext>
            </a:extLst>
          </p:cNvSpPr>
          <p:nvPr/>
        </p:nvSpPr>
        <p:spPr>
          <a:xfrm>
            <a:off x="-5080" y="242189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Producutos</a:t>
            </a:r>
          </a:p>
        </p:txBody>
      </p:sp>
      <p:sp>
        <p:nvSpPr>
          <p:cNvPr id="8" name="Rectángulo4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yQTAADUCAAAdhYAABAAAAAmAAAACAAAAP//////////"/>
              </a:ext>
            </a:extLst>
          </p:cNvSpPr>
          <p:nvPr/>
        </p:nvSpPr>
        <p:spPr>
          <a:xfrm>
            <a:off x="-5080" y="311150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Categorías</a:t>
            </a:r>
          </a:p>
        </p:txBody>
      </p:sp>
      <p:sp>
        <p:nvSpPr>
          <p:cNvPr id="9" name="Rectángulo5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4EXAADUCAAA0xoAABAAAAAmAAAACAAAAP//////////"/>
              </a:ext>
            </a:extLst>
          </p:cNvSpPr>
          <p:nvPr/>
        </p:nvSpPr>
        <p:spPr>
          <a:xfrm>
            <a:off x="-5080" y="3820795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Proveedores</a:t>
            </a:r>
          </a:p>
        </p:txBody>
      </p:sp>
      <p:sp>
        <p:nvSpPr>
          <p:cNvPr id="10" name="Rectángulo6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8YbAADUCAAAGB8AABAAAAAmAAAACAAAAP//////////"/>
              </a:ext>
            </a:extLst>
          </p:cNvSpPr>
          <p:nvPr/>
        </p:nvSpPr>
        <p:spPr>
          <a:xfrm>
            <a:off x="-5080" y="451485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Facturas</a:t>
            </a:r>
          </a:p>
        </p:txBody>
      </p:sp>
      <p:sp>
        <p:nvSpPr>
          <p:cNvPr id="11" name="Rectángulo9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+P///94mAADUCAAAMCoAABAAAAAmAAAACAAAAP//////////"/>
              </a:ext>
            </a:extLst>
          </p:cNvSpPr>
          <p:nvPr/>
        </p:nvSpPr>
        <p:spPr>
          <a:xfrm>
            <a:off x="-5080" y="6318250"/>
            <a:ext cx="1440180" cy="53975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Cerrar sesión</a:t>
            </a:r>
          </a:p>
        </p:txBody>
      </p:sp>
      <p:sp>
        <p:nvSpPr>
          <p:cNvPr id="12" name="CuadroTexto1"/>
          <p:cNvSpPr txBox="1">
            <a:extLst>
              <a:ext uri="smNativeData">
                <pr:smNativeData xmlns:pr="smNativeData" xmlns="smNativeData" val="SMDATA_15_srYZZhMAAAAlAAAAEgAAAI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AoAAPoAAAAxFwAAigQAABAAAAAmAAAACAAAAP//////////"/>
              </a:ext>
            </a:extLst>
          </p:cNvSpPr>
          <p:nvPr/>
        </p:nvSpPr>
        <p:spPr>
          <a:xfrm>
            <a:off x="1689100" y="158750"/>
            <a:ext cx="2080895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b="1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Facturas</a:t>
            </a:r>
          </a:p>
          <a:p>
            <a:pPr algn="l">
              <a:defRPr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rPr sz="1400" cap="none"/>
              <a:t>Gestión de productos</a:t>
            </a:r>
            <a:endParaRPr sz="1400" cap="none"/>
          </a:p>
        </p:txBody>
      </p:sp>
      <p:sp>
        <p:nvSpPr>
          <p:cNvPr id="13" name="Línea1"/>
          <p:cNvSpPr>
            <a:extLst>
              <a:ext uri="smNativeData">
                <pr:smNativeData xmlns:pr="smNativeData" xmlns="smNativeData" val="SMDATA_15_srYZZhMAAAAlAAAACgAAAI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2YXs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H9/fwB/f38AgICAA8zMzADAwP8Af39/AAAAAAAAAAAAAAAAAAAAAAAAAAAAIQAAABgAAAAUAAAAtgkAANsEAADVSAAA3QQAABAAAAAmAAAACAAAAP//////////"/>
              </a:ext>
            </a:extLst>
          </p:cNvSpPr>
          <p:nvPr/>
        </p:nvSpPr>
        <p:spPr>
          <a:xfrm>
            <a:off x="1578610" y="789305"/>
            <a:ext cx="10260965" cy="1270"/>
          </a:xfrm>
          <a:prstGeom prst="line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Rectángulo11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mAoAAJ8GAABXHwAARQkAABAAAAAmAAAACAAAAP//////////"/>
              </a:ext>
            </a:extLst>
          </p:cNvSpPr>
          <p:nvPr/>
        </p:nvSpPr>
        <p:spPr>
          <a:xfrm>
            <a:off x="1722120" y="1076325"/>
            <a:ext cx="3372485" cy="4305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     ¿Qué necesitas encontrar?</a:t>
            </a:r>
          </a:p>
        </p:txBody>
      </p:sp>
      <p:sp>
        <p:nvSpPr>
          <p:cNvPr id="15" name="Autoforma2"/>
          <p:cNvSpPr>
            <a:extLst>
              <a:ext uri="smNativeData">
                <pr:smNativeData xmlns:pr="smNativeData" xmlns="smNativeData" val="SMDATA_15_srYZZhMAAAAlAAAAdQAAAI8BAAAAkAAAAEgAAACQAAAASAAAAAAAAAAAAAAAAAAAAAEAAABQAAAAAAAAAAAA4D8AAAAAAADgPwAAAAAAAOA/AAAAAAAA4D8AAAAAAADgPwAAAAAAAOA/AAAAAAAA4D8AAAAAAADgPwAAAAAAAOA/AAAAAAAA4D8CAAAAjAAAAAEAAAAAAAAAf39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39/AP///wEAAAAAAAAAAAAAAAAAAAAAAAAAAAAAAAAAAAAAAAAAAAAAAAJ/f38AgICAA8zMzADAwP8Af39/AAAAAAAAAAAAAAAAAAAAAAAAAAAAIQAAABgAAAAUAAAAZgsAAHQHAACBDAAAjwgAABAAAAAmAAAACAAAAP//////////"/>
              </a:ext>
            </a:extLst>
          </p:cNvSpPr>
          <p:nvPr/>
        </p:nvSpPr>
        <p:spPr>
          <a:xfrm>
            <a:off x="1852930" y="1211580"/>
            <a:ext cx="179705" cy="179705"/>
          </a:xfrm>
          <a:prstGeom prst="donut">
            <a:avLst>
              <a:gd name="adj" fmla="val 25000"/>
            </a:avLst>
          </a:prstGeom>
          <a:solidFill>
            <a:srgbClr val="7F7F7F"/>
          </a:solidFill>
          <a:ln>
            <a:noFill/>
          </a:ln>
          <a:effectLst/>
        </p:spPr>
      </p:sp>
      <p:sp>
        <p:nvSpPr>
          <p:cNvPr id="16" name="Rectángulo12"/>
          <p:cNvSpPr>
            <a:extLst>
              <a:ext uri="smNativeData">
                <pr:smNativeData xmlns:pr="smNativeData" xmlns="smNativeData" val="SMDATA_15_srYZZhMAAAAlAAAAZAAAAI8BAAAAkAAAAEgAAACQAAAASAAAAAAAAAAA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Obm5g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Obm5gB/f38AgICAA8zMzADAwP8Af39/AAAAAAAAAAAAAAAAAAAAAAAAAAAAIQAAABgAAAAUAAAAgwoAAAkLAABGSQAAjSUAABAAAAAmAAAACAAAAP//////////"/>
              </a:ext>
            </a:extLst>
          </p:cNvSpPr>
          <p:nvPr/>
        </p:nvSpPr>
        <p:spPr>
          <a:xfrm>
            <a:off x="1708785" y="1793875"/>
            <a:ext cx="10202545" cy="431038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</p:sp>
      <p:sp>
        <p:nvSpPr>
          <p:cNvPr id="17" name="Rectángulo13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BELAAA3EQAAtw0AABAAAAAmAAAACAAAAP//////////"/>
              </a:ext>
            </a:extLst>
          </p:cNvSpPr>
          <p:nvPr/>
        </p:nvSpPr>
        <p:spPr>
          <a:xfrm>
            <a:off x="1717040" y="1798955"/>
            <a:ext cx="1081405" cy="430530"/>
          </a:xfrm>
          <a:prstGeom prst="rect">
            <a:avLst/>
          </a:prstGeom>
          <a:solidFill>
            <a:schemeClr val="accent2">
              <a:tint val="625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N° factura</a:t>
            </a:r>
          </a:p>
        </p:txBody>
      </p:sp>
      <p:sp>
        <p:nvSpPr>
          <p:cNvPr id="18" name="Rectángulo14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BELAAAuGwAAtw0AABAAAAAmAAAACAAAAP//////////"/>
              </a:ext>
            </a:extLst>
          </p:cNvSpPr>
          <p:nvPr/>
        </p:nvSpPr>
        <p:spPr>
          <a:xfrm>
            <a:off x="2798445" y="1798955"/>
            <a:ext cx="1619885" cy="430530"/>
          </a:xfrm>
          <a:prstGeom prst="rect">
            <a:avLst/>
          </a:prstGeom>
          <a:solidFill>
            <a:srgbClr val="9898CB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Cédula</a:t>
            </a:r>
          </a:p>
        </p:txBody>
      </p:sp>
      <p:sp>
        <p:nvSpPr>
          <p:cNvPr id="19" name="Rectángulo15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BELAAAZJQAAtw0AABAAAAAmAAAACAAAAP//////////"/>
              </a:ext>
            </a:extLst>
          </p:cNvSpPr>
          <p:nvPr/>
        </p:nvSpPr>
        <p:spPr>
          <a:xfrm>
            <a:off x="4410710" y="1798955"/>
            <a:ext cx="1619885" cy="430530"/>
          </a:xfrm>
          <a:prstGeom prst="rect">
            <a:avLst/>
          </a:prstGeom>
          <a:solidFill>
            <a:schemeClr val="accent2">
              <a:tint val="625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Nombre</a:t>
            </a:r>
          </a:p>
        </p:txBody>
      </p:sp>
      <p:sp>
        <p:nvSpPr>
          <p:cNvPr id="20" name="Rectángulo16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BELAAAVLwAAtw0AABAAAAAmAAAACAAAAP//////////"/>
              </a:ext>
            </a:extLst>
          </p:cNvSpPr>
          <p:nvPr/>
        </p:nvSpPr>
        <p:spPr>
          <a:xfrm>
            <a:off x="6034405" y="1798955"/>
            <a:ext cx="1619250" cy="430530"/>
          </a:xfrm>
          <a:prstGeom prst="rect">
            <a:avLst/>
          </a:prstGeom>
          <a:solidFill>
            <a:srgbClr val="9898CB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Apellido</a:t>
            </a:r>
          </a:p>
        </p:txBody>
      </p:sp>
      <p:sp>
        <p:nvSpPr>
          <p:cNvPr id="21" name="Rectángulo1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BsAABYLAAAfJQAAvA0AABAAAAAmAAAACAAAAP//////////"/>
              </a:ext>
            </a:extLst>
          </p:cNvSpPr>
          <p:nvPr/>
        </p:nvSpPr>
        <p:spPr>
          <a:xfrm>
            <a:off x="4414520" y="1802130"/>
            <a:ext cx="1619885" cy="430530"/>
          </a:xfrm>
          <a:prstGeom prst="rect">
            <a:avLst/>
          </a:prstGeom>
          <a:solidFill>
            <a:schemeClr val="accent2">
              <a:tint val="625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Cantidad</a:t>
            </a:r>
          </a:p>
        </p:txBody>
      </p:sp>
      <p:sp>
        <p:nvSpPr>
          <p:cNvPr id="22" name="Rectángulo19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ECUAABYLAABDKwAAvA0AABAAAAAmAAAACAAAAP//////////"/>
              </a:ext>
            </a:extLst>
          </p:cNvSpPr>
          <p:nvPr/>
        </p:nvSpPr>
        <p:spPr>
          <a:xfrm>
            <a:off x="6024880" y="1802130"/>
            <a:ext cx="1007745" cy="430530"/>
          </a:xfrm>
          <a:prstGeom prst="rect">
            <a:avLst/>
          </a:prstGeom>
          <a:solidFill>
            <a:srgbClr val="9898CB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Precio</a:t>
            </a:r>
          </a:p>
        </p:txBody>
      </p:sp>
      <p:sp>
        <p:nvSpPr>
          <p:cNvPr id="23" name="Rectángulo20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LcNAAA3EQAAXRAAABAAAAAmAAAACAAAAP//////////"/>
              </a:ext>
            </a:extLst>
          </p:cNvSpPr>
          <p:nvPr/>
        </p:nvSpPr>
        <p:spPr>
          <a:xfrm>
            <a:off x="1717040" y="222948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24" name="Rectángulo21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LcNAAAuGwAAXRAAABAAAAAmAAAACAAAAP//////////"/>
              </a:ext>
            </a:extLst>
          </p:cNvSpPr>
          <p:nvPr/>
        </p:nvSpPr>
        <p:spPr>
          <a:xfrm>
            <a:off x="2798445" y="222948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25" name="Rectángulo22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LcNAAAZJQAAXRAAABAAAAAmAAAACAAAAP//////////"/>
              </a:ext>
            </a:extLst>
          </p:cNvSpPr>
          <p:nvPr/>
        </p:nvSpPr>
        <p:spPr>
          <a:xfrm>
            <a:off x="4410710" y="222948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26" name="Rectángulo23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i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LcNAAAVLwAAXRAAABAAAAAmAAAACAAAAP//////////"/>
              </a:ext>
            </a:extLst>
          </p:cNvSpPr>
          <p:nvPr/>
        </p:nvSpPr>
        <p:spPr>
          <a:xfrm>
            <a:off x="6034405" y="222948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27" name="Rectángulo2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BsAALwNAAAfJQAAYhAAABAAAAAmAAAACAAAAP//////////"/>
              </a:ext>
            </a:extLst>
          </p:cNvSpPr>
          <p:nvPr/>
        </p:nvSpPr>
        <p:spPr>
          <a:xfrm>
            <a:off x="4414520" y="2232660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28" name="Rectángulo2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ECUAALwNAABDKwAAYhAAABAAAAAmAAAACAAAAP//////////"/>
              </a:ext>
            </a:extLst>
          </p:cNvSpPr>
          <p:nvPr/>
        </p:nvSpPr>
        <p:spPr>
          <a:xfrm>
            <a:off x="6024880" y="2232660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29" name="Rectángulo27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F0QAAA3EQAAAxMAABAAAAAmAAAACAAAAP//////////"/>
              </a:ext>
            </a:extLst>
          </p:cNvSpPr>
          <p:nvPr/>
        </p:nvSpPr>
        <p:spPr>
          <a:xfrm>
            <a:off x="1717040" y="266001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30" name="Rectángulo28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F0QAAAuGwAAAxMAABAAAAAmAAAACAAAAP//////////"/>
              </a:ext>
            </a:extLst>
          </p:cNvSpPr>
          <p:nvPr/>
        </p:nvSpPr>
        <p:spPr>
          <a:xfrm>
            <a:off x="2798445" y="266001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31" name="Rectángulo29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F0QAAAZJQAAAxMAABAAAAAmAAAACAAAAP//////////"/>
              </a:ext>
            </a:extLst>
          </p:cNvSpPr>
          <p:nvPr/>
        </p:nvSpPr>
        <p:spPr>
          <a:xfrm>
            <a:off x="4410710" y="266001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32" name="Rectángulo30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F0QAAAVLwAAAxMAABAAAAAmAAAACAAAAP//////////"/>
              </a:ext>
            </a:extLst>
          </p:cNvSpPr>
          <p:nvPr/>
        </p:nvSpPr>
        <p:spPr>
          <a:xfrm>
            <a:off x="6034405" y="266001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33" name="Rectángulo3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BsAAGIQAAAfJQAACBMAABAAAAAmAAAACAAAAP//////////"/>
              </a:ext>
            </a:extLst>
          </p:cNvSpPr>
          <p:nvPr/>
        </p:nvSpPr>
        <p:spPr>
          <a:xfrm>
            <a:off x="4414520" y="2663190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34" name="Rectángulo33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ECUAAGIQAABDKwAACBMAABAAAAAmAAAACAAAAP//////////"/>
              </a:ext>
            </a:extLst>
          </p:cNvSpPr>
          <p:nvPr/>
        </p:nvSpPr>
        <p:spPr>
          <a:xfrm>
            <a:off x="6024880" y="2663190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35" name="Rectángulo34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AMTAAA3EQAAqRUAABAAAAAmAAAACAAAAP//////////"/>
              </a:ext>
            </a:extLst>
          </p:cNvSpPr>
          <p:nvPr/>
        </p:nvSpPr>
        <p:spPr>
          <a:xfrm>
            <a:off x="1717040" y="309054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36" name="Rectángulo35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AMTAAAuGwAAqRUAABAAAAAmAAAACAAAAP//////////"/>
              </a:ext>
            </a:extLst>
          </p:cNvSpPr>
          <p:nvPr/>
        </p:nvSpPr>
        <p:spPr>
          <a:xfrm>
            <a:off x="2798445" y="309054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37" name="Rectángulo36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AMTAAAZJQAAqRUAABAAAAAmAAAACAAAAP//////////"/>
              </a:ext>
            </a:extLst>
          </p:cNvSpPr>
          <p:nvPr/>
        </p:nvSpPr>
        <p:spPr>
          <a:xfrm>
            <a:off x="4410710" y="309054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38" name="Rectángulo37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AMTAAAVLwAAqRUAABAAAAAmAAAACAAAAP//////////"/>
              </a:ext>
            </a:extLst>
          </p:cNvSpPr>
          <p:nvPr/>
        </p:nvSpPr>
        <p:spPr>
          <a:xfrm>
            <a:off x="6034405" y="309054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39" name="Rectángulo3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BsAAAgTAAAfJQAArhUAABAAAAAmAAAACAAAAP//////////"/>
              </a:ext>
            </a:extLst>
          </p:cNvSpPr>
          <p:nvPr/>
        </p:nvSpPr>
        <p:spPr>
          <a:xfrm>
            <a:off x="4414520" y="3093720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40" name="Rectángulo40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ECUAAAgTAABDKwAArhUAABAAAAAmAAAACAAAAP//////////"/>
              </a:ext>
            </a:extLst>
          </p:cNvSpPr>
          <p:nvPr/>
        </p:nvSpPr>
        <p:spPr>
          <a:xfrm>
            <a:off x="6024880" y="3093720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41" name="Rectángulo41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KkVAAA3EQAATxgAABAAAAAmAAAACAAAAP//////////"/>
              </a:ext>
            </a:extLst>
          </p:cNvSpPr>
          <p:nvPr/>
        </p:nvSpPr>
        <p:spPr>
          <a:xfrm>
            <a:off x="1717040" y="352107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42" name="Rectángulo42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KkVAAAuGwAATxgAABAAAAAmAAAACAAAAP//////////"/>
              </a:ext>
            </a:extLst>
          </p:cNvSpPr>
          <p:nvPr/>
        </p:nvSpPr>
        <p:spPr>
          <a:xfrm>
            <a:off x="2798445" y="352107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43" name="Rectángulo43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KkVAAAZJQAATxgAABAAAAAmAAAACAAAAP//////////"/>
              </a:ext>
            </a:extLst>
          </p:cNvSpPr>
          <p:nvPr/>
        </p:nvSpPr>
        <p:spPr>
          <a:xfrm>
            <a:off x="4410710" y="352107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44" name="Rectángulo44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KkVAAAVLwAATxgAABAAAAAmAAAACAAAAP//////////"/>
              </a:ext>
            </a:extLst>
          </p:cNvSpPr>
          <p:nvPr/>
        </p:nvSpPr>
        <p:spPr>
          <a:xfrm>
            <a:off x="6034405" y="352107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45" name="Rectángulo4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BsAAK4VAAAfJQAAVBgAABAAAAAmAAAACAAAAP//////////"/>
              </a:ext>
            </a:extLst>
          </p:cNvSpPr>
          <p:nvPr/>
        </p:nvSpPr>
        <p:spPr>
          <a:xfrm>
            <a:off x="4414520" y="3524250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46" name="Rectángulo4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ECUAAK4VAABDKwAAVBgAABAAAAAmAAAACAAAAP//////////"/>
              </a:ext>
            </a:extLst>
          </p:cNvSpPr>
          <p:nvPr/>
        </p:nvSpPr>
        <p:spPr>
          <a:xfrm>
            <a:off x="6024880" y="3524250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47" name="Rectángulo48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E8YAAA3EQAA9RoAABAAAAAmAAAACAAAAP//////////"/>
              </a:ext>
            </a:extLst>
          </p:cNvSpPr>
          <p:nvPr/>
        </p:nvSpPr>
        <p:spPr>
          <a:xfrm>
            <a:off x="1717040" y="395160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48" name="Rectángulo49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E8YAAAuGwAA9RoAABAAAAAmAAAACAAAAP//////////"/>
              </a:ext>
            </a:extLst>
          </p:cNvSpPr>
          <p:nvPr/>
        </p:nvSpPr>
        <p:spPr>
          <a:xfrm>
            <a:off x="2798445" y="395160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49" name="Rectángulo50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E8YAAAZJQAA9RoAABAAAAAmAAAACAAAAP//////////"/>
              </a:ext>
            </a:extLst>
          </p:cNvSpPr>
          <p:nvPr/>
        </p:nvSpPr>
        <p:spPr>
          <a:xfrm>
            <a:off x="4410710" y="395160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50" name="Rectángulo51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E8YAAAVLwAA9RoAABAAAAAmAAAACAAAAP//////////"/>
              </a:ext>
            </a:extLst>
          </p:cNvSpPr>
          <p:nvPr/>
        </p:nvSpPr>
        <p:spPr>
          <a:xfrm>
            <a:off x="6034405" y="395160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51" name="Rectángulo5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BsAAFQYAAAfJQAA+hoAABAAAAAmAAAACAAAAP//////////"/>
              </a:ext>
            </a:extLst>
          </p:cNvSpPr>
          <p:nvPr/>
        </p:nvSpPr>
        <p:spPr>
          <a:xfrm>
            <a:off x="4414520" y="3954780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52" name="Rectángulo5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ECUAAFQYAABDKwAA+hoAABAAAAAmAAAACAAAAP//////////"/>
              </a:ext>
            </a:extLst>
          </p:cNvSpPr>
          <p:nvPr/>
        </p:nvSpPr>
        <p:spPr>
          <a:xfrm>
            <a:off x="6024880" y="3954780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53" name="Rectángulo55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PUaAAA3EQAAmx0AABAAAAAmAAAACAAAAP//////////"/>
              </a:ext>
            </a:extLst>
          </p:cNvSpPr>
          <p:nvPr/>
        </p:nvSpPr>
        <p:spPr>
          <a:xfrm>
            <a:off x="1717040" y="438213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54" name="Rectángulo56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PUaAAAuGwAAmx0AABAAAAAmAAAACAAAAP//////////"/>
              </a:ext>
            </a:extLst>
          </p:cNvSpPr>
          <p:nvPr/>
        </p:nvSpPr>
        <p:spPr>
          <a:xfrm>
            <a:off x="2798445" y="438213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55" name="Rectángulo57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PUaAAAZJQAAmx0AABAAAAAmAAAACAAAAP//////////"/>
              </a:ext>
            </a:extLst>
          </p:cNvSpPr>
          <p:nvPr/>
        </p:nvSpPr>
        <p:spPr>
          <a:xfrm>
            <a:off x="4410710" y="438213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56" name="Rectángulo58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PUaAAAVLwAAmx0AABAAAAAmAAAACAAAAP//////////"/>
              </a:ext>
            </a:extLst>
          </p:cNvSpPr>
          <p:nvPr/>
        </p:nvSpPr>
        <p:spPr>
          <a:xfrm>
            <a:off x="6034405" y="438213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57" name="Rectángulo59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BsAAPoaAAAfJQAAoB0AABAAAAAmAAAACAAAAP//////////"/>
              </a:ext>
            </a:extLst>
          </p:cNvSpPr>
          <p:nvPr/>
        </p:nvSpPr>
        <p:spPr>
          <a:xfrm>
            <a:off x="4414520" y="4385310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58" name="Rectángulo6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ECUAAPoaAABDKwAAoB0AABAAAAAmAAAACAAAAP//////////"/>
              </a:ext>
            </a:extLst>
          </p:cNvSpPr>
          <p:nvPr/>
        </p:nvSpPr>
        <p:spPr>
          <a:xfrm>
            <a:off x="6024880" y="4385310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59" name="Rectángulo62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JsdAAA3EQAAQSAAABAAAAAmAAAACAAAAP//////////"/>
              </a:ext>
            </a:extLst>
          </p:cNvSpPr>
          <p:nvPr/>
        </p:nvSpPr>
        <p:spPr>
          <a:xfrm>
            <a:off x="1717040" y="481266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60" name="Rectángulo63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JsdAAAuGwAAQSAAABAAAAAmAAAACAAAAP//////////"/>
              </a:ext>
            </a:extLst>
          </p:cNvSpPr>
          <p:nvPr/>
        </p:nvSpPr>
        <p:spPr>
          <a:xfrm>
            <a:off x="2798445" y="481266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61" name="Rectángulo64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JsdAAAZJQAAQSAAABAAAAAmAAAACAAAAP//////////"/>
              </a:ext>
            </a:extLst>
          </p:cNvSpPr>
          <p:nvPr/>
        </p:nvSpPr>
        <p:spPr>
          <a:xfrm>
            <a:off x="4410710" y="481266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62" name="Rectángulo65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h45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JsdAAAVLwAAQSAAABAAAAAmAAAACAAAAP//////////"/>
              </a:ext>
            </a:extLst>
          </p:cNvSpPr>
          <p:nvPr/>
        </p:nvSpPr>
        <p:spPr>
          <a:xfrm>
            <a:off x="6034405" y="481266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63" name="Rectángulo6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BsAAKAdAAAfJQAARiAAABAAAAAmAAAACAAAAP//////////"/>
              </a:ext>
            </a:extLst>
          </p:cNvSpPr>
          <p:nvPr/>
        </p:nvSpPr>
        <p:spPr>
          <a:xfrm>
            <a:off x="4414520" y="4815840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64" name="Rectángulo6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CpI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ECUAAKAdAABDKwAARiAAABAAAAAmAAAACAAAAP//////////"/>
              </a:ext>
            </a:extLst>
          </p:cNvSpPr>
          <p:nvPr/>
        </p:nvSpPr>
        <p:spPr>
          <a:xfrm>
            <a:off x="6024880" y="4815840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65" name="Rectángulo69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Afu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EEgAAA3EQAA5yIAABAAAAAmAAAACAAAAP//////////"/>
              </a:ext>
            </a:extLst>
          </p:cNvSpPr>
          <p:nvPr/>
        </p:nvSpPr>
        <p:spPr>
          <a:xfrm>
            <a:off x="1717040" y="524319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66" name="Rectángulo70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EEgAAAuGwAA5yIAABAAAAAmAAAACAAAAP//////////"/>
              </a:ext>
            </a:extLst>
          </p:cNvSpPr>
          <p:nvPr/>
        </p:nvSpPr>
        <p:spPr>
          <a:xfrm>
            <a:off x="2798445" y="524319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67" name="Rectángulo71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EEgAAAZJQAA5yIAABAAAAAmAAAACAAAAP//////////"/>
              </a:ext>
            </a:extLst>
          </p:cNvSpPr>
          <p:nvPr/>
        </p:nvSpPr>
        <p:spPr>
          <a:xfrm>
            <a:off x="4410710" y="524319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68" name="Rectángulo72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EEgAAAVLwAA5yIAABAAAAAmAAAACAAAAP//////////"/>
              </a:ext>
            </a:extLst>
          </p:cNvSpPr>
          <p:nvPr/>
        </p:nvSpPr>
        <p:spPr>
          <a:xfrm>
            <a:off x="6034405" y="524319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69" name="Rectángulo73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BsAAEYgAAAfJQAA7CIAABAAAAAmAAAACAAAAP//////////"/>
              </a:ext>
            </a:extLst>
          </p:cNvSpPr>
          <p:nvPr/>
        </p:nvSpPr>
        <p:spPr>
          <a:xfrm>
            <a:off x="4414520" y="5246370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70" name="Rectángulo7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ECUAAEYgAABDKwAA7CIAABAAAAAmAAAACAAAAP//////////"/>
              </a:ext>
            </a:extLst>
          </p:cNvSpPr>
          <p:nvPr/>
        </p:nvSpPr>
        <p:spPr>
          <a:xfrm>
            <a:off x="6024880" y="5246370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71" name="Rectángulo76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AoAAOciAAA3EQAAjSUAABAAAAAmAAAACAAAAP//////////"/>
              </a:ext>
            </a:extLst>
          </p:cNvSpPr>
          <p:nvPr/>
        </p:nvSpPr>
        <p:spPr>
          <a:xfrm>
            <a:off x="1717040" y="5673725"/>
            <a:ext cx="108140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COD-000</a:t>
            </a:r>
          </a:p>
        </p:txBody>
      </p:sp>
      <p:sp>
        <p:nvSpPr>
          <p:cNvPr id="72" name="Rectángulo77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NxEAAOciAAAuGwAAjSUAABAAAAAmAAAACAAAAP//////////"/>
              </a:ext>
            </a:extLst>
          </p:cNvSpPr>
          <p:nvPr/>
        </p:nvSpPr>
        <p:spPr>
          <a:xfrm>
            <a:off x="2798445" y="5673725"/>
            <a:ext cx="1619885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73" name="Rectángulo78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hsAAOciAAAZJQAAjSUAABAAAAAmAAAACAAAAP//////////"/>
              </a:ext>
            </a:extLst>
          </p:cNvSpPr>
          <p:nvPr/>
        </p:nvSpPr>
        <p:spPr>
          <a:xfrm>
            <a:off x="4410710" y="5673725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74" name="Rectángulo79"/>
          <p:cNvSpPr>
            <a:extLst>
              <a:ext uri="smNativeData">
                <pr:smNativeData xmlns:pr="smNativeData" xmlns="smNativeData" val="SMDATA_15_srYZZhMAAAAlAAAAZAAAAI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HyUAAOciAAAVLwAAjSUAABAAAAAmAAAACAAAAP//////////"/>
              </a:ext>
            </a:extLst>
          </p:cNvSpPr>
          <p:nvPr/>
        </p:nvSpPr>
        <p:spPr>
          <a:xfrm>
            <a:off x="6034405" y="5673725"/>
            <a:ext cx="1619250" cy="430530"/>
          </a:xfrm>
          <a:prstGeom prst="rect">
            <a:avLst/>
          </a:prstGeom>
          <a:solidFill>
            <a:srgbClr val="9898CB">
              <a:alpha val="50000"/>
            </a:srgb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75" name="Rectángulo80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KBsAAOwiAAAfJQAAkiUAABAAAAAmAAAACAAAAP//////////"/>
              </a:ext>
            </a:extLst>
          </p:cNvSpPr>
          <p:nvPr/>
        </p:nvSpPr>
        <p:spPr>
          <a:xfrm>
            <a:off x="4414520" y="5676900"/>
            <a:ext cx="161988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dato</a:t>
            </a:r>
          </a:p>
        </p:txBody>
      </p:sp>
      <p:sp>
        <p:nvSpPr>
          <p:cNvPr id="76" name="Rectángulo8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vvA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ECUAAOwiAABDKwAAkiUAABAAAAAmAAAACAAAAP//////////"/>
              </a:ext>
            </a:extLst>
          </p:cNvSpPr>
          <p:nvPr/>
        </p:nvSpPr>
        <p:spPr>
          <a:xfrm>
            <a:off x="6024880" y="5676900"/>
            <a:ext cx="1007745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50.0 Bs.</a:t>
            </a:r>
          </a:p>
        </p:txBody>
      </p:sp>
      <p:sp>
        <p:nvSpPr>
          <p:cNvPr id="77" name="Rectángulo10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OysAABYLAABrNQAAvA0AABAAAAAmAAAACAAAAP//////////"/>
              </a:ext>
            </a:extLst>
          </p:cNvSpPr>
          <p:nvPr/>
        </p:nvSpPr>
        <p:spPr>
          <a:xfrm>
            <a:off x="7027545" y="1802130"/>
            <a:ext cx="1656080" cy="430530"/>
          </a:xfrm>
          <a:prstGeom prst="rect">
            <a:avLst/>
          </a:prstGeom>
          <a:solidFill>
            <a:schemeClr val="accent2">
              <a:tint val="625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Fecha</a:t>
            </a:r>
          </a:p>
        </p:txBody>
      </p:sp>
      <p:sp>
        <p:nvSpPr>
          <p:cNvPr id="78" name="Rectángulo1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OysAALwNAABrNQAAYhAAABAAAAAmAAAACAAAAP//////////"/>
              </a:ext>
            </a:extLst>
          </p:cNvSpPr>
          <p:nvPr/>
        </p:nvSpPr>
        <p:spPr>
          <a:xfrm>
            <a:off x="7027545" y="2232660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79" name="Rectángulo2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NysAAFoQAABnNQAAABMAABAAAAAmAAAACAAAAP//////////"/>
              </a:ext>
            </a:extLst>
          </p:cNvSpPr>
          <p:nvPr/>
        </p:nvSpPr>
        <p:spPr>
          <a:xfrm>
            <a:off x="7025005" y="2658110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80" name="Rectángulo3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OysAAAgTAABrNQAArhUAABAAAAAmAAAACAAAAP//////////"/>
              </a:ext>
            </a:extLst>
          </p:cNvSpPr>
          <p:nvPr/>
        </p:nvSpPr>
        <p:spPr>
          <a:xfrm>
            <a:off x="7027545" y="3093720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81" name="Rectángulo39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m5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MysAAKYVAABjNQAATBgAABAAAAAmAAAACAAAAP//////////"/>
              </a:ext>
            </a:extLst>
          </p:cNvSpPr>
          <p:nvPr/>
        </p:nvSpPr>
        <p:spPr>
          <a:xfrm>
            <a:off x="7022465" y="3519170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82" name="Rectángulo4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NysAAFQYAABnNQAA+hoAABAAAAAmAAAACAAAAP//////////"/>
              </a:ext>
            </a:extLst>
          </p:cNvSpPr>
          <p:nvPr/>
        </p:nvSpPr>
        <p:spPr>
          <a:xfrm>
            <a:off x="7025005" y="3954780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83" name="Rectángulo53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NysAAKAdAABnNQAARiAAABAAAAAmAAAACAAAAP//////////"/>
              </a:ext>
            </a:extLst>
          </p:cNvSpPr>
          <p:nvPr/>
        </p:nvSpPr>
        <p:spPr>
          <a:xfrm>
            <a:off x="7025005" y="4815840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84" name="Rectángulo60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NysAAD4gAABnNQAA5CIAABAAAAAmAAAACAAAAP//////////"/>
              </a:ext>
            </a:extLst>
          </p:cNvSpPr>
          <p:nvPr/>
        </p:nvSpPr>
        <p:spPr>
          <a:xfrm>
            <a:off x="7025005" y="5241290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85" name="Rectángulo6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NysAAPIaAABnNQAAmB0AABAAAAAmAAAACAAAAP//////////"/>
              </a:ext>
            </a:extLst>
          </p:cNvSpPr>
          <p:nvPr/>
        </p:nvSpPr>
        <p:spPr>
          <a:xfrm>
            <a:off x="7025005" y="4380230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86" name="Rectángulo7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NysAAOQiAABnNQAAiiUAABAAAAAmAAAACAAAAP//////////"/>
              </a:ext>
            </a:extLst>
          </p:cNvSpPr>
          <p:nvPr/>
        </p:nvSpPr>
        <p:spPr>
          <a:xfrm>
            <a:off x="7025005" y="5671820"/>
            <a:ext cx="1656080" cy="430530"/>
          </a:xfrm>
          <a:prstGeom prst="rect">
            <a:avLst/>
          </a:prstGeom>
          <a:solidFill>
            <a:schemeClr val="accent2">
              <a:tint val="62500"/>
              <a:alpha val="50000"/>
            </a:schemeClr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01-01-2001</a:t>
            </a:r>
          </a:p>
        </p:txBody>
      </p:sp>
      <p:sp>
        <p:nvSpPr>
          <p:cNvPr id="87" name="Rectángulo81"/>
          <p:cNvSpPr>
            <a:extLst>
              <a:ext uri="smNativeData">
                <pr:smNativeData xmlns:pr="smNativeData" xmlns="smNativeData" val="SMDATA_15_srYZZhMAAAAlAAAAZAAAAI8BAAAAkAAAAEgAAACQAAAASAAAAAAAAAAAAAAAAAAAAAEAAABQAAAAAAAAAAAA4D8AAAAAAADgPwAAAAAAAOA/AAAAAAAA4D8AAAAAAADgPwAAAAAAAOA/AAAAAAAA4D8AAAAAAADgPwAAAAAAAOA/AAAAAAAA4D8CAAAAjAAAAAEAAAAAAAAAAAAAAP///wg8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gICAA8zMzADAwP8Af39/AAAAAAAAAAAAAAAAAAAAAAAAAAAAIQAAABgAAAAUAAAA+P///wAAAAAASwAAMCoAABAAAAAmAAAACAAAAP//////////"/>
              </a:ext>
            </a:extLst>
          </p:cNvSpPr>
          <p:nvPr/>
        </p:nvSpPr>
        <p:spPr>
          <a:xfrm>
            <a:off x="-5080" y="0"/>
            <a:ext cx="1219708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  <a:effectLst/>
        </p:spPr>
      </p:sp>
      <p:sp>
        <p:nvSpPr>
          <p:cNvPr id="88" name="Rectángulo83"/>
          <p:cNvSpPr>
            <a:extLst>
              <a:ext uri="smNativeData">
                <pr:smNativeData xmlns:pr="smNativeData" xmlns="smNativeData" val="SMDATA_15_srYZZh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bBMAAIgDAACuPgAAuicAABAAAAAmAAAACAAAAP//////////"/>
              </a:ext>
            </a:extLst>
          </p:cNvSpPr>
          <p:nvPr/>
        </p:nvSpPr>
        <p:spPr>
          <a:xfrm>
            <a:off x="3157220" y="574040"/>
            <a:ext cx="7031990" cy="5883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9" name="Rectángulo84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B/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B/AP///wEAAAAAAAAAAAAAAAAAAAAAAAAAAAAAAAAAAAAAAAAAAAAAAAJ/f38AgICAA8zMzADAwP8Af39/AAAAAAAAAAAAAAAAAAAAAAAAAAAAIQAAABgAAAAUAAAAaxMAAIgDAAB1HgAALgYAABAAAAAmAAAACAAAAP//////////"/>
              </a:ext>
            </a:extLst>
          </p:cNvSpPr>
          <p:nvPr/>
        </p:nvSpPr>
        <p:spPr>
          <a:xfrm>
            <a:off x="3156585" y="574040"/>
            <a:ext cx="1794510" cy="430530"/>
          </a:xfrm>
          <a:prstGeom prst="rect">
            <a:avLst/>
          </a:prstGeom>
          <a:solidFill>
            <a:srgbClr val="00007F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Detalles de factura</a:t>
            </a:r>
          </a:p>
        </p:txBody>
      </p:sp>
      <p:sp>
        <p:nvSpPr>
          <p:cNvPr id="90" name="Rectángulo85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qBsAALQKAABQIwAAWg0AABAAAAAmAAAACAAAAP//////////"/>
              </a:ext>
            </a:extLst>
          </p:cNvSpPr>
          <p:nvPr/>
        </p:nvSpPr>
        <p:spPr>
          <a:xfrm>
            <a:off x="4495800" y="1739900"/>
            <a:ext cx="1244600" cy="43053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Cédula:</a:t>
            </a:r>
          </a:p>
        </p:txBody>
      </p:sp>
      <p:sp>
        <p:nvSpPr>
          <p:cNvPr id="91" name="Rectángulo88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oyQAAL8KAACAOAAAZQ0AABAAAAAmAAAACAAAAP//////////"/>
              </a:ext>
            </a:extLst>
          </p:cNvSpPr>
          <p:nvPr/>
        </p:nvSpPr>
        <p:spPr>
          <a:xfrm>
            <a:off x="5955665" y="1746885"/>
            <a:ext cx="3228975" cy="43053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xxxxxxxxxxxxxxxxxx</a:t>
            </a:r>
          </a:p>
        </p:txBody>
      </p:sp>
      <p:sp>
        <p:nvSpPr>
          <p:cNvPr id="92" name="Rectángulo89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qBsAADwOAABQIwAA4hAAABAAAAAmAAAACAAAAP//////////"/>
              </a:ext>
            </a:extLst>
          </p:cNvSpPr>
          <p:nvPr/>
        </p:nvSpPr>
        <p:spPr>
          <a:xfrm>
            <a:off x="4495800" y="2313940"/>
            <a:ext cx="1244600" cy="43053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Nombre:</a:t>
            </a:r>
          </a:p>
        </p:txBody>
      </p:sp>
      <p:sp>
        <p:nvSpPr>
          <p:cNvPr id="93" name="Rectángulo92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AAAA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gICAA8zMzADAwP8Af39/AAAAAAAAAAAAAAAAAAAAAAAAAAAAIQAAABgAAAAUAAAAEyEAAMEjAABSMgAAZyYAABAAAAAmAAAACAAAAP//////////"/>
              </a:ext>
            </a:extLst>
          </p:cNvSpPr>
          <p:nvPr/>
        </p:nvSpPr>
        <p:spPr>
          <a:xfrm>
            <a:off x="5376545" y="5812155"/>
            <a:ext cx="2803525" cy="43053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cap="none">
                <a:solidFill>
                  <a:schemeClr val="bg1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Total pagado : 000 Bs.</a:t>
            </a:r>
          </a:p>
        </p:txBody>
      </p:sp>
      <p:sp>
        <p:nvSpPr>
          <p:cNvPr id="94" name="Rectángulo87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oyQAAEcOAACAOAAA7RAAABAAAAAmAAAACAAAAP//////////"/>
              </a:ext>
            </a:extLst>
          </p:cNvSpPr>
          <p:nvPr/>
        </p:nvSpPr>
        <p:spPr>
          <a:xfrm>
            <a:off x="5955665" y="2320925"/>
            <a:ext cx="3228975" cy="43053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xxxxxxxxxxxxxxxxxx</a:t>
            </a:r>
          </a:p>
        </p:txBody>
      </p:sp>
      <p:sp>
        <p:nvSpPr>
          <p:cNvPr id="95" name="Rectángulo86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qBsAANERAABQIwAAdxQAABAAAAAmAAAACAAAAP//////////"/>
              </a:ext>
            </a:extLst>
          </p:cNvSpPr>
          <p:nvPr/>
        </p:nvSpPr>
        <p:spPr>
          <a:xfrm>
            <a:off x="4495800" y="2896235"/>
            <a:ext cx="1244600" cy="43053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Apellido:</a:t>
            </a:r>
          </a:p>
        </p:txBody>
      </p:sp>
      <p:sp>
        <p:nvSpPr>
          <p:cNvPr id="96" name="Rectángulo90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Ym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gICAA8zMzADAwP8Af39/AAAAAAAAAAAAAAAAAAAAAAAAAAAAIQAAABgAAAAUAAAAoyQAANwRAACAOAAAghQAABAAAAAmAAAACAAAAP//////////"/>
              </a:ext>
            </a:extLst>
          </p:cNvSpPr>
          <p:nvPr/>
        </p:nvSpPr>
        <p:spPr>
          <a:xfrm>
            <a:off x="5955665" y="2903220"/>
            <a:ext cx="3228975" cy="43053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1400" cap="none"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xxxxxxxxxxxxxxxxxx</a:t>
            </a:r>
          </a:p>
        </p:txBody>
      </p:sp>
      <p:sp>
        <p:nvSpPr>
          <p:cNvPr id="97" name="Rectángulo91"/>
          <p:cNvSpPr>
            <a:extLst>
              <a:ext uri="smNativeData">
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Bg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gICAA8zMzADAwP8Af39/AAAAAAAAAAAAAAAAAAAAAAAAAAAAIQAAABgAAAAUAAAAwSMAAP8HAADLLgAApQoAABAAAAAmAAAACAAAAP//////////"/>
              </a:ext>
            </a:extLst>
          </p:cNvSpPr>
          <p:nvPr/>
        </p:nvSpPr>
        <p:spPr>
          <a:xfrm>
            <a:off x="5812155" y="1299845"/>
            <a:ext cx="179451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400" b="1" cap="none">
                <a:solidFill>
                  <a:srgbClr val="000000"/>
                </a:solidFill>
                <a:latin typeface="Inter" pitchFamily="1" charset="0"/>
                <a:ea typeface="SimSun" pitchFamily="0" charset="0"/>
                <a:cs typeface="Times New Roman" pitchFamily="1" charset="0"/>
              </a:defRPr>
            </a:pPr>
            <a:r>
              <a:t>Factura N° xxxxxx</a:t>
            </a:r>
          </a:p>
        </p:txBody>
      </p:sp>
      <p:grpSp>
        <p:nvGrpSpPr>
          <p:cNvPr id="98" name="Agrupar2"/>
          <p:cNvGrpSpPr>
            <a:extLst>
              <a:ext uri="smNativeData">
                <pr:smNativeData xmlns:pr="smNativeData" xmlns="smNativeData" val="SMDATA_6_srYZZhMAAAAlAAAAAQAAAA8BAAAAkAAAAEgAAACQAAAASAAAAAAAAAAAAAAAAAAAABcAAAAUAAAAAAAAAAAAAAD/fwAA/38AAAAAAAAJAAAABAAAADAAAAAfAAAAVAAAAAAAAAAAAAAAAAAAAAAAAAAAAAAAAAAAAAAAAAAAAAAAAAAAAAAAAAAAAAAAAAAAAAAAAAAAAAAAAAAAAAAAAAAAAAAAAAAAAAAAAAAAAAAAAAAAACEAAAAYAAAAFAAAAGwTAAAYFQAArj4AAPciAAAQAAAAJgAAAAgAAAD/////AAAAAA=="/>
              </a:ext>
            </a:extLst>
          </p:cNvGrpSpPr>
          <p:nvPr/>
        </p:nvGrpSpPr>
        <p:grpSpPr>
          <a:xfrm>
            <a:off x="3157220" y="3429000"/>
            <a:ext cx="7031990" cy="2254885"/>
            <a:chOff x="3157220" y="3429000"/>
            <a:chExt cx="7031990" cy="2254885"/>
          </a:xfrm>
        </p:grpSpPr>
        <p:sp>
          <p:nvSpPr>
            <p:cNvPr id="149" name="Rectángulo111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8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4AAOAXAABuNAAAQxkAAAAAAAAmAAAACAAAAP//////////"/>
                </a:ext>
              </a:extLst>
            </p:cNvSpPr>
            <p:nvPr/>
          </p:nvSpPr>
          <p:spPr>
            <a:xfrm>
              <a:off x="7505700" y="3881120"/>
              <a:ext cx="1017270" cy="225425"/>
            </a:xfrm>
            <a:prstGeom prst="rect">
              <a:avLst/>
            </a:prstGeom>
            <a:solidFill>
              <a:schemeClr val="accent2">
                <a:tint val="625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50.0 Bs.</a:t>
              </a:r>
            </a:p>
          </p:txBody>
        </p:sp>
        <p:sp>
          <p:nvSpPr>
            <p:cNvPr id="148" name="Rectángulo137"/>
            <p:cNvSpPr>
              <a:extLst>
                <a:ext uri="smNativeData">
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D5h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IxoAAMweAAAyJAAALyAAAAAAAAAmAAAACAAAAP//////////"/>
                </a:ext>
              </a:extLst>
            </p:cNvSpPr>
            <p:nvPr/>
          </p:nvSpPr>
          <p:spPr>
            <a:xfrm>
              <a:off x="4248785" y="5006340"/>
              <a:ext cx="1635125" cy="225425"/>
            </a:xfrm>
            <a:prstGeom prst="rect">
              <a:avLst/>
            </a:prstGeom>
            <a:solidFill>
              <a:srgbClr val="9898CB">
                <a:alpha val="50000"/>
              </a:srgbClr>
            </a:solidFill>
            <a:ln>
              <a:noFill/>
            </a:ln>
            <a:effectLst/>
          </p:spPr>
          <p:txBody>
            <a:bodyPr vert="horz" wrap="square" numCol="1" spcCol="215900" anchor="ctr"/>
            <a:lstStyle/>
            <a:p>
              <a:pPr algn="ctr">
                <a:defRPr sz="1400" cap="none">
                  <a:solidFill>
                    <a:schemeClr val="bg1"/>
                  </a:solidFill>
                  <a:latin typeface="Inter" pitchFamily="1" charset="0"/>
                  <a:ea typeface="SimSun" pitchFamily="0" charset="0"/>
                  <a:cs typeface="Times New Roman" pitchFamily="1" charset="0"/>
                </a:defRPr>
              </a:pPr>
              <a:r>
                <a:t>dato</a:t>
              </a:r>
            </a:p>
          </p:txBody>
        </p:sp>
        <p:grpSp>
          <p:nvGrpSpPr>
            <p:cNvPr id="99" name="Agrupar1"/>
            <p:cNvGrpSpPr>
              <a:extLst>
                <a:ext uri="smNativeData">
                  <pr:smNativeData xmlns:pr="smNativeData" xmlns="smNativeData" val="SMDATA_6_srYZZhMAAAAlAAAAAQAAAA8BAAAAkAAAAEgAAACQAAAASAAAAAAAAAAAAAAAAAAAABcAAAAUAAAAAAAAAAAAAAD/fwAA/38AAAAAAAAJAAAABAAAAAAAAAAfAAAAVAAAAAAAAAAAAAAAAAAAAAAAAAAAAAAAAAAAAAAAAAAAAAAAAAAAAAAAAAAAAAAAAAAAAAAAAAAAAAAAAAAAAAAAAAAAAAAAAAAAAAAAAAAAAAAAAAAAACEAAAAYAAAAFAAAAGwTAAAYFQAArj4AAPciAAAAAAAAJgAAAAgAAAD/////AAAAAA=="/>
                </a:ext>
              </a:extLst>
            </p:cNvGrpSpPr>
            <p:nvPr/>
          </p:nvGrpSpPr>
          <p:grpSpPr>
            <a:xfrm>
              <a:off x="3157220" y="3429000"/>
              <a:ext cx="7031990" cy="2254885"/>
              <a:chOff x="3157220" y="3429000"/>
              <a:chExt cx="7031990" cy="2254885"/>
            </a:xfrm>
          </p:grpSpPr>
          <p:sp>
            <p:nvSpPr>
              <p:cNvPr id="147" name="Rectángulo94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BMAABgVAAAjGgAAexYAAAAAAAAmAAAACAAAAP//////////"/>
                  </a:ext>
                </a:extLst>
              </p:cNvSpPr>
              <p:nvPr/>
            </p:nvSpPr>
            <p:spPr>
              <a:xfrm>
                <a:off x="3157220" y="3429000"/>
                <a:ext cx="1091565" cy="225425"/>
              </a:xfrm>
              <a:prstGeom prst="rect">
                <a:avLst/>
              </a:prstGeom>
              <a:solidFill>
                <a:schemeClr val="accent2">
                  <a:tint val="625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N° factura</a:t>
                </a:r>
              </a:p>
            </p:txBody>
          </p:sp>
          <p:sp>
            <p:nvSpPr>
              <p:cNvPr id="146" name="Rectángulo95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IxoAABgVAAAyJAAAexYAAAAAAAAmAAAACAAAAP//////////"/>
                  </a:ext>
                </a:extLst>
              </p:cNvSpPr>
              <p:nvPr/>
            </p:nvSpPr>
            <p:spPr>
              <a:xfrm>
                <a:off x="4248785" y="3429000"/>
                <a:ext cx="1635125" cy="225425"/>
              </a:xfrm>
              <a:prstGeom prst="rect">
                <a:avLst/>
              </a:prstGeom>
              <a:solidFill>
                <a:srgbClr val="9898CB"/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Producto</a:t>
                </a:r>
              </a:p>
            </p:txBody>
          </p:sp>
          <p:sp>
            <p:nvSpPr>
              <p:cNvPr id="145" name="Rectángulo98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QAABsVAAA7LgAAfRYAAAAAAAAmAAAACAAAAP//////////"/>
                  </a:ext>
                </a:extLst>
              </p:cNvSpPr>
              <p:nvPr/>
            </p:nvSpPr>
            <p:spPr>
              <a:xfrm>
                <a:off x="5880100" y="3430905"/>
                <a:ext cx="1635125" cy="224790"/>
              </a:xfrm>
              <a:prstGeom prst="rect">
                <a:avLst/>
              </a:prstGeom>
              <a:solidFill>
                <a:schemeClr val="accent2">
                  <a:tint val="625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Cantidad</a:t>
                </a:r>
              </a:p>
            </p:txBody>
          </p:sp>
          <p:sp>
            <p:nvSpPr>
              <p:cNvPr id="144" name="Rectángulo99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LC4AABsVAABuNAAAfRYAAAAAAAAmAAAACAAAAP//////////"/>
                  </a:ext>
                </a:extLst>
              </p:cNvSpPr>
              <p:nvPr/>
            </p:nvSpPr>
            <p:spPr>
              <a:xfrm>
                <a:off x="7505700" y="3430905"/>
                <a:ext cx="1017270" cy="224790"/>
              </a:xfrm>
              <a:prstGeom prst="rect">
                <a:avLst/>
              </a:prstGeom>
              <a:solidFill>
                <a:srgbClr val="9898CB"/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Precio</a:t>
                </a:r>
              </a:p>
            </p:txBody>
          </p:sp>
          <p:sp>
            <p:nvSpPr>
              <p:cNvPr id="143" name="Rectángulo100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F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BMAAHsWAAAjGgAA3hcAAAAAAAAmAAAACAAAAP//////////"/>
                  </a:ext>
                </a:extLst>
              </p:cNvSpPr>
              <p:nvPr/>
            </p:nvSpPr>
            <p:spPr>
              <a:xfrm>
                <a:off x="3157220" y="3654425"/>
                <a:ext cx="109156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COD-000</a:t>
                </a:r>
              </a:p>
            </p:txBody>
          </p:sp>
          <p:sp>
            <p:nvSpPr>
              <p:cNvPr id="142" name="Rectángulo101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IxoAAHsWAAAyJAAA3hcAAAAAAAAmAAAACAAAAP//////////"/>
                  </a:ext>
                </a:extLst>
              </p:cNvSpPr>
              <p:nvPr/>
            </p:nvSpPr>
            <p:spPr>
              <a:xfrm>
                <a:off x="4248785" y="3654425"/>
                <a:ext cx="1635125" cy="225425"/>
              </a:xfrm>
              <a:prstGeom prst="rect">
                <a:avLst/>
              </a:prstGeom>
              <a:solidFill>
                <a:srgbClr val="9898CB">
                  <a:alpha val="50000"/>
                </a:srgb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41" name="Rectángulo104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QAAH0WAAA7LgAA4BcAAAAAAAAmAAAACAAAAP//////////"/>
                  </a:ext>
                </a:extLst>
              </p:cNvSpPr>
              <p:nvPr/>
            </p:nvSpPr>
            <p:spPr>
              <a:xfrm>
                <a:off x="5880100" y="3655695"/>
                <a:ext cx="163512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40" name="Rectángulo105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BBA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4AAH0WAABuNAAA4BcAAAAAAAAmAAAACAAAAP//////////"/>
                  </a:ext>
                </a:extLst>
              </p:cNvSpPr>
              <p:nvPr/>
            </p:nvSpPr>
            <p:spPr>
              <a:xfrm>
                <a:off x="7505700" y="3655695"/>
                <a:ext cx="1017270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50.0 Bs.</a:t>
                </a:r>
              </a:p>
            </p:txBody>
          </p:sp>
          <p:sp>
            <p:nvSpPr>
              <p:cNvPr id="139" name="Rectángulo106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gD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iBMAAN4XAAA/GgAAQRkAAAAAAAAmAAAACAAAAP//////////"/>
                  </a:ext>
                </a:extLst>
              </p:cNvSpPr>
              <p:nvPr/>
            </p:nvSpPr>
            <p:spPr>
              <a:xfrm>
                <a:off x="3175000" y="3879850"/>
                <a:ext cx="109156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COD-000</a:t>
                </a:r>
              </a:p>
            </p:txBody>
          </p:sp>
          <p:sp>
            <p:nvSpPr>
              <p:cNvPr id="138" name="Rectángulo107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IxoAAN4XAAAyJAAAQRkAAAAAAAAmAAAACAAAAP//////////"/>
                  </a:ext>
                </a:extLst>
              </p:cNvSpPr>
              <p:nvPr/>
            </p:nvSpPr>
            <p:spPr>
              <a:xfrm>
                <a:off x="4248785" y="3879850"/>
                <a:ext cx="1635125" cy="225425"/>
              </a:xfrm>
              <a:prstGeom prst="rect">
                <a:avLst/>
              </a:prstGeom>
              <a:solidFill>
                <a:srgbClr val="9898CB">
                  <a:alpha val="50000"/>
                </a:srgb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37" name="Rectángulo110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8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QAAOAXAAA7LgAAQxkAAAAAAAAmAAAACAAAAP//////////"/>
                  </a:ext>
                </a:extLst>
              </p:cNvSpPr>
              <p:nvPr/>
            </p:nvSpPr>
            <p:spPr>
              <a:xfrm>
                <a:off x="5880100" y="3881120"/>
                <a:ext cx="163512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36" name="Rectángulo112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8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BMAAEEZAAAjGgAAoxoAAAAAAAAmAAAACAAAAP//////////"/>
                  </a:ext>
                </a:extLst>
              </p:cNvSpPr>
              <p:nvPr/>
            </p:nvSpPr>
            <p:spPr>
              <a:xfrm>
                <a:off x="3157220" y="4105275"/>
                <a:ext cx="1091565" cy="224790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COD-000</a:t>
                </a:r>
              </a:p>
            </p:txBody>
          </p:sp>
          <p:sp>
            <p:nvSpPr>
              <p:cNvPr id="135" name="Rectángulo113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8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IxoAAEEZAAAyJAAAoxoAAAAAAAAmAAAACAAAAP//////////"/>
                  </a:ext>
                </a:extLst>
              </p:cNvSpPr>
              <p:nvPr/>
            </p:nvSpPr>
            <p:spPr>
              <a:xfrm>
                <a:off x="4248785" y="4105275"/>
                <a:ext cx="1635125" cy="224790"/>
              </a:xfrm>
              <a:prstGeom prst="rect">
                <a:avLst/>
              </a:prstGeom>
              <a:solidFill>
                <a:srgbClr val="9898CB">
                  <a:alpha val="50000"/>
                </a:srgb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34" name="Rectángulo116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8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QAAEMZAAA7LgAAphoAAAAAAAAmAAAACAAAAP//////////"/>
                  </a:ext>
                </a:extLst>
              </p:cNvSpPr>
              <p:nvPr/>
            </p:nvSpPr>
            <p:spPr>
              <a:xfrm>
                <a:off x="5880100" y="4106545"/>
                <a:ext cx="163512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33" name="Rectángulo117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8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4AAEMZAABuNAAAphoAAAAAAAAmAAAACAAAAP//////////"/>
                  </a:ext>
                </a:extLst>
              </p:cNvSpPr>
              <p:nvPr/>
            </p:nvSpPr>
            <p:spPr>
              <a:xfrm>
                <a:off x="7505700" y="4106545"/>
                <a:ext cx="1017270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50.0 Bs.</a:t>
                </a:r>
              </a:p>
            </p:txBody>
          </p:sp>
          <p:sp>
            <p:nvSpPr>
              <p:cNvPr id="132" name="Rectángulo118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8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BMAAKMaAAAjGgAABhwAAAAAAAAmAAAACAAAAP//////////"/>
                  </a:ext>
                </a:extLst>
              </p:cNvSpPr>
              <p:nvPr/>
            </p:nvSpPr>
            <p:spPr>
              <a:xfrm>
                <a:off x="3157220" y="4330065"/>
                <a:ext cx="109156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COD-000</a:t>
                </a:r>
              </a:p>
            </p:txBody>
          </p:sp>
          <p:sp>
            <p:nvSpPr>
              <p:cNvPr id="131" name="Rectángulo119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DlD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IxoAAKMaAAAyJAAABhwAAAAAAAAmAAAACAAAAP//////////"/>
                  </a:ext>
                </a:extLst>
              </p:cNvSpPr>
              <p:nvPr/>
            </p:nvSpPr>
            <p:spPr>
              <a:xfrm>
                <a:off x="4248785" y="4330065"/>
                <a:ext cx="1635125" cy="225425"/>
              </a:xfrm>
              <a:prstGeom prst="rect">
                <a:avLst/>
              </a:prstGeom>
              <a:solidFill>
                <a:srgbClr val="9898CB">
                  <a:alpha val="50000"/>
                </a:srgb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30" name="Rectángulo122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QAAKYaAAA7LgAACRwAAAAAAAAmAAAACAAAAP//////////"/>
                  </a:ext>
                </a:extLst>
              </p:cNvSpPr>
              <p:nvPr/>
            </p:nvSpPr>
            <p:spPr>
              <a:xfrm>
                <a:off x="5880100" y="4331970"/>
                <a:ext cx="163512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29" name="Rectángulo123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DoD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4AAKYaAABuNAAACRwAAAAAAAAmAAAACAAAAP//////////"/>
                  </a:ext>
                </a:extLst>
              </p:cNvSpPr>
              <p:nvPr/>
            </p:nvSpPr>
            <p:spPr>
              <a:xfrm>
                <a:off x="7505700" y="4331970"/>
                <a:ext cx="1017270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50.0 Bs.</a:t>
                </a:r>
              </a:p>
            </p:txBody>
          </p:sp>
          <p:sp>
            <p:nvSpPr>
              <p:cNvPr id="128" name="Rectángulo124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BMAAAYcAAAjGgAAaR0AAAAAAAAmAAAACAAAAP//////////"/>
                  </a:ext>
                </a:extLst>
              </p:cNvSpPr>
              <p:nvPr/>
            </p:nvSpPr>
            <p:spPr>
              <a:xfrm>
                <a:off x="3157220" y="4555490"/>
                <a:ext cx="109156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COD-000</a:t>
                </a:r>
              </a:p>
            </p:txBody>
          </p:sp>
          <p:sp>
            <p:nvSpPr>
              <p:cNvPr id="127" name="Rectángulo125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joD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IxoAAAYcAAAyJAAAaR0AAAAAAAAmAAAACAAAAP//////////"/>
                  </a:ext>
                </a:extLst>
              </p:cNvSpPr>
              <p:nvPr/>
            </p:nvSpPr>
            <p:spPr>
              <a:xfrm>
                <a:off x="4248785" y="4555490"/>
                <a:ext cx="1635125" cy="225425"/>
              </a:xfrm>
              <a:prstGeom prst="rect">
                <a:avLst/>
              </a:prstGeom>
              <a:solidFill>
                <a:srgbClr val="9898CB">
                  <a:alpha val="50000"/>
                </a:srgb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26" name="Rectángulo128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ESQAAAkcAAAgLgAAbB0AAAAAAAAmAAAACAAAAP//////////"/>
                  </a:ext>
                </a:extLst>
              </p:cNvSpPr>
              <p:nvPr/>
            </p:nvSpPr>
            <p:spPr>
              <a:xfrm>
                <a:off x="5862955" y="4557395"/>
                <a:ext cx="163512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25" name="Rectángulo129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4AAAkcAABuNAAAbB0AAAAAAAAmAAAACAAAAP//////////"/>
                  </a:ext>
                </a:extLst>
              </p:cNvSpPr>
              <p:nvPr/>
            </p:nvSpPr>
            <p:spPr>
              <a:xfrm>
                <a:off x="7505700" y="4557395"/>
                <a:ext cx="1017270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50.0 Bs.</a:t>
                </a:r>
              </a:p>
            </p:txBody>
          </p:sp>
          <p:sp>
            <p:nvSpPr>
              <p:cNvPr id="124" name="Rectángulo130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BMAAGkdAAAjGgAAzB4AAAAAAAAmAAAACAAAAP//////////"/>
                  </a:ext>
                </a:extLst>
              </p:cNvSpPr>
              <p:nvPr/>
            </p:nvSpPr>
            <p:spPr>
              <a:xfrm>
                <a:off x="3157220" y="4780915"/>
                <a:ext cx="109156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COD-000</a:t>
                </a:r>
              </a:p>
            </p:txBody>
          </p:sp>
          <p:sp>
            <p:nvSpPr>
              <p:cNvPr id="123" name="Rectángulo131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PxoAAGkdAABOJAAAzB4AAAAAAAAmAAAACAAAAP//////////"/>
                  </a:ext>
                </a:extLst>
              </p:cNvSpPr>
              <p:nvPr/>
            </p:nvSpPr>
            <p:spPr>
              <a:xfrm>
                <a:off x="4266565" y="4780915"/>
                <a:ext cx="1635125" cy="225425"/>
              </a:xfrm>
              <a:prstGeom prst="rect">
                <a:avLst/>
              </a:prstGeom>
              <a:solidFill>
                <a:srgbClr val="9898CB">
                  <a:alpha val="50000"/>
                </a:srgb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22" name="Rectángulo134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p3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QAAGwdAAA7LgAAzh4AAAAAAAAmAAAACAAAAP//////////"/>
                  </a:ext>
                </a:extLst>
              </p:cNvSpPr>
              <p:nvPr/>
            </p:nvSpPr>
            <p:spPr>
              <a:xfrm>
                <a:off x="5880100" y="4782820"/>
                <a:ext cx="1635125" cy="224790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21" name="Rectángulo135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CRY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4AAGwdAABuNAAAzh4AAAAAAAAmAAAACAAAAP//////////"/>
                  </a:ext>
                </a:extLst>
              </p:cNvSpPr>
              <p:nvPr/>
            </p:nvSpPr>
            <p:spPr>
              <a:xfrm>
                <a:off x="7505700" y="4782820"/>
                <a:ext cx="1017270" cy="224790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50.0 Bs.</a:t>
                </a:r>
              </a:p>
            </p:txBody>
          </p:sp>
          <p:sp>
            <p:nvSpPr>
              <p:cNvPr id="120" name="Rectángulo136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D1h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BMAAMweAAAjGgAALyAAAAAAAAAmAAAACAAAAP//////////"/>
                  </a:ext>
                </a:extLst>
              </p:cNvSpPr>
              <p:nvPr/>
            </p:nvSpPr>
            <p:spPr>
              <a:xfrm>
                <a:off x="3157220" y="5006340"/>
                <a:ext cx="109156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COD-000</a:t>
                </a:r>
              </a:p>
            </p:txBody>
          </p:sp>
          <p:sp>
            <p:nvSpPr>
              <p:cNvPr id="119" name="Rectángulo140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QAAM4eAAA7LgAAMSAAAAAAAAAmAAAACAAAAP//////////"/>
                  </a:ext>
                </a:extLst>
              </p:cNvSpPr>
              <p:nvPr/>
            </p:nvSpPr>
            <p:spPr>
              <a:xfrm>
                <a:off x="5880100" y="5007610"/>
                <a:ext cx="163512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18" name="Rectángulo141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Cth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4AAM4eAABuNAAAMSAAAAAAAAAmAAAACAAAAP//////////"/>
                  </a:ext>
                </a:extLst>
              </p:cNvSpPr>
              <p:nvPr/>
            </p:nvSpPr>
            <p:spPr>
              <a:xfrm>
                <a:off x="7505700" y="5007610"/>
                <a:ext cx="1017270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50.0 Bs.</a:t>
                </a:r>
              </a:p>
            </p:txBody>
          </p:sp>
          <p:sp>
            <p:nvSpPr>
              <p:cNvPr id="117" name="Rectángulo142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gD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BMAAC8gAAAjGgAAkiEAAAAAAAAmAAAACAAAAP//////////"/>
                  </a:ext>
                </a:extLst>
              </p:cNvSpPr>
              <p:nvPr/>
            </p:nvSpPr>
            <p:spPr>
              <a:xfrm>
                <a:off x="3157220" y="5231765"/>
                <a:ext cx="109156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COD-000</a:t>
                </a:r>
              </a:p>
            </p:txBody>
          </p:sp>
          <p:sp>
            <p:nvSpPr>
              <p:cNvPr id="116" name="Rectángulo143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BTh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IxoAAC8gAAAyJAAAkiEAAAAAAAAmAAAACAAAAP//////////"/>
                  </a:ext>
                </a:extLst>
              </p:cNvSpPr>
              <p:nvPr/>
            </p:nvSpPr>
            <p:spPr>
              <a:xfrm>
                <a:off x="4248785" y="5231765"/>
                <a:ext cx="1635125" cy="225425"/>
              </a:xfrm>
              <a:prstGeom prst="rect">
                <a:avLst/>
              </a:prstGeom>
              <a:solidFill>
                <a:srgbClr val="9898CB">
                  <a:alpha val="50000"/>
                </a:srgb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15" name="Rectángulo146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QAADEgAAA7LgAAlCEAAAAAAAAmAAAACAAAAP//////////"/>
                  </a:ext>
                </a:extLst>
              </p:cNvSpPr>
              <p:nvPr/>
            </p:nvSpPr>
            <p:spPr>
              <a:xfrm>
                <a:off x="5880100" y="5233035"/>
                <a:ext cx="163512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14" name="Rectángulo147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DCh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4AADEgAABuNAAAlCEAAAAAAAAmAAAACAAAAP//////////"/>
                  </a:ext>
                </a:extLst>
              </p:cNvSpPr>
              <p:nvPr/>
            </p:nvSpPr>
            <p:spPr>
              <a:xfrm>
                <a:off x="7505700" y="5233035"/>
                <a:ext cx="1017270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50.0 Bs.</a:t>
                </a:r>
              </a:p>
            </p:txBody>
          </p:sp>
          <p:sp>
            <p:nvSpPr>
              <p:cNvPr id="113" name="Rectángulo148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bBMAAJIhAAAjGgAA9CIAAAAAAAAmAAAACAAAAP//////////"/>
                  </a:ext>
                </a:extLst>
              </p:cNvSpPr>
              <p:nvPr/>
            </p:nvSpPr>
            <p:spPr>
              <a:xfrm>
                <a:off x="3157220" y="5457190"/>
                <a:ext cx="1091565" cy="224790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COD-000</a:t>
                </a:r>
              </a:p>
            </p:txBody>
          </p:sp>
          <p:sp>
            <p:nvSpPr>
              <p:cNvPr id="112" name="Rectángulo149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mJjLAP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ch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JjLAP///wEAAAAAAAAAAAAAAAAAAAAAAAAAAAAAAAAAAAAAAAAAAAAAAAJ/f38AgICAA8zMzADAwP8Af39/AAAAAAAAAAAAAAAAAAAAAAAAAAAAIQAAABgAAAAUAAAAPxoAAJIhAABOJAAA9CIAAAAAAAAmAAAACAAAAP//////////"/>
                  </a:ext>
                </a:extLst>
              </p:cNvSpPr>
              <p:nvPr/>
            </p:nvSpPr>
            <p:spPr>
              <a:xfrm>
                <a:off x="4266565" y="5457190"/>
                <a:ext cx="1635125" cy="224790"/>
              </a:xfrm>
              <a:prstGeom prst="rect">
                <a:avLst/>
              </a:prstGeom>
              <a:solidFill>
                <a:srgbClr val="9898CB">
                  <a:alpha val="50000"/>
                </a:srgb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11" name="Rectángulo152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Wh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QAAJQhAAA7LgAA9yIAAAAAAAAmAAAACAAAAP//////////"/>
                  </a:ext>
                </a:extLst>
              </p:cNvSpPr>
              <p:nvPr/>
            </p:nvSpPr>
            <p:spPr>
              <a:xfrm>
                <a:off x="5880100" y="5458460"/>
                <a:ext cx="163512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dato</a:t>
                </a:r>
              </a:p>
            </p:txBody>
          </p:sp>
          <p:sp>
            <p:nvSpPr>
              <p:cNvPr id="110" name="Rectángulo153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ah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LC4AAJQhAABuNAAA9yIAAAAAAAAmAAAACAAAAP//////////"/>
                  </a:ext>
                </a:extLst>
              </p:cNvSpPr>
              <p:nvPr/>
            </p:nvSpPr>
            <p:spPr>
              <a:xfrm>
                <a:off x="7505700" y="5458460"/>
                <a:ext cx="1017270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50.0 Bs.</a:t>
                </a:r>
              </a:p>
            </p:txBody>
          </p:sp>
          <p:sp>
            <p:nvSpPr>
              <p:cNvPr id="109" name="Rectángulo154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Bkh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ZjQAABsVAACuPgAAfRYAAAAAAAAmAAAACAAAAP//////////"/>
                  </a:ext>
                </a:extLst>
              </p:cNvSpPr>
              <p:nvPr/>
            </p:nvSpPr>
            <p:spPr>
              <a:xfrm>
                <a:off x="8517890" y="3430905"/>
                <a:ext cx="1671320" cy="224790"/>
              </a:xfrm>
              <a:prstGeom prst="rect">
                <a:avLst/>
              </a:prstGeom>
              <a:solidFill>
                <a:schemeClr val="accent2">
                  <a:tint val="625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Fecha</a:t>
                </a:r>
              </a:p>
            </p:txBody>
          </p:sp>
          <p:sp>
            <p:nvSpPr>
              <p:cNvPr id="108" name="Rectángulo155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oh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ZjQAAH0WAACuPgAA4BcAAAAAAAAmAAAACAAAAP//////////"/>
                  </a:ext>
                </a:extLst>
              </p:cNvSpPr>
              <p:nvPr/>
            </p:nvSpPr>
            <p:spPr>
              <a:xfrm>
                <a:off x="8517890" y="3655695"/>
                <a:ext cx="1671320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01-01-2001</a:t>
                </a:r>
              </a:p>
            </p:txBody>
          </p:sp>
          <p:sp>
            <p:nvSpPr>
              <p:cNvPr id="107" name="Rectángulo156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Dm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YTQAANwXAACqPgAAPxkAAAAAAAAmAAAACAAAAP//////////"/>
                  </a:ext>
                </a:extLst>
              </p:cNvSpPr>
              <p:nvPr/>
            </p:nvSpPr>
            <p:spPr>
              <a:xfrm>
                <a:off x="8514715" y="3878580"/>
                <a:ext cx="167195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01-01-2001</a:t>
                </a:r>
              </a:p>
            </p:txBody>
          </p:sp>
          <p:sp>
            <p:nvSpPr>
              <p:cNvPr id="106" name="Rectángulo157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CHm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ZjQAAEMZAACuPgAAphoAAAAAAAAmAAAACAAAAP//////////"/>
                  </a:ext>
                </a:extLst>
              </p:cNvSpPr>
              <p:nvPr/>
            </p:nvSpPr>
            <p:spPr>
              <a:xfrm>
                <a:off x="8517890" y="4106545"/>
                <a:ext cx="1671320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01-01-2001</a:t>
                </a:r>
              </a:p>
            </p:txBody>
          </p:sp>
          <p:sp>
            <p:nvSpPr>
              <p:cNvPr id="105" name="Rectángulo158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ch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XTQAAKIaAACmPgAABRwAAAAAAAAmAAAACAAAAP//////////"/>
                  </a:ext>
                </a:extLst>
              </p:cNvSpPr>
              <p:nvPr/>
            </p:nvSpPr>
            <p:spPr>
              <a:xfrm>
                <a:off x="8512175" y="4329430"/>
                <a:ext cx="167195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01-01-2001</a:t>
                </a:r>
              </a:p>
            </p:txBody>
          </p:sp>
          <p:sp>
            <p:nvSpPr>
              <p:cNvPr id="104" name="Rectángulo159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gh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YTQAAAkcAACqPgAAbB0AAAAAAAAmAAAACAAAAP//////////"/>
                  </a:ext>
                </a:extLst>
              </p:cNvSpPr>
              <p:nvPr/>
            </p:nvSpPr>
            <p:spPr>
              <a:xfrm>
                <a:off x="8514715" y="4557395"/>
                <a:ext cx="167195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01-01-2001</a:t>
                </a:r>
              </a:p>
            </p:txBody>
          </p:sp>
          <p:sp>
            <p:nvSpPr>
              <p:cNvPr id="103" name="Rectángulo160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3m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YTQAAM4eAACqPgAAMSAAAAAAAAAmAAAACAAAAP//////////"/>
                  </a:ext>
                </a:extLst>
              </p:cNvSpPr>
              <p:nvPr/>
            </p:nvSpPr>
            <p:spPr>
              <a:xfrm>
                <a:off x="8514715" y="5007610"/>
                <a:ext cx="167195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01-01-2001</a:t>
                </a:r>
              </a:p>
            </p:txBody>
          </p:sp>
          <p:sp>
            <p:nvSpPr>
              <p:cNvPr id="102" name="Rectángulo161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7m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YTQAAC0gAACqPgAAkCEAAAAAAAAmAAAACAAAAP//////////"/>
                  </a:ext>
                </a:extLst>
              </p:cNvSpPr>
              <p:nvPr/>
            </p:nvSpPr>
            <p:spPr>
              <a:xfrm>
                <a:off x="8514715" y="5230495"/>
                <a:ext cx="167195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01-01-2001</a:t>
                </a:r>
              </a:p>
            </p:txBody>
          </p:sp>
          <p:sp>
            <p:nvSpPr>
              <p:cNvPr id="101" name="Rectángulo162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D53Q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YTQAAGcdAACqPgAAyh4AAAAAAAAmAAAACAAAAP//////////"/>
                  </a:ext>
                </a:extLst>
              </p:cNvSpPr>
              <p:nvPr/>
            </p:nvSpPr>
            <p:spPr>
              <a:xfrm>
                <a:off x="8514715" y="4779645"/>
                <a:ext cx="167195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01-01-2001</a:t>
                </a:r>
              </a:p>
            </p:txBody>
          </p:sp>
          <p:sp>
            <p:nvSpPr>
              <p:cNvPr id="100" name="Rectángulo163"/>
              <p:cNvSpPr>
                <a:extLst>
                  <a:ext uri="smNativeData">
                    <pr:smNativeData xmlns:pr="smNativeData" xmlns="smNativeData" val="SMDATA_15_srYZZhMAAAAlAAAAZAAAAA8BAAAAkAAAAEgAAACQAAAASAAAAAAAAAABAAAAAAAAAAEAAABQAAAAAAAAAAAA4D8AAAAAAADgPwAAAAAAAOA/AAAAAAAA4D8AAAAAAADgPwAAAAAAAOA/AAAAAAAA4D8AAAAAAADgPwAAAAAAAOA/AAAAAAAA4D8CAAAAjAAAAAEAAAAAAAAAgYHAXf///wgy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D+3Q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YHAVv///wEAAAAAAAAAAAAAAAAAAAAAAAAAAAAAAAAAAAAAAAAAAAAAAAJ/f38AgICAA8zMzADAwP8Af39/AAAAAAAAAAAAAAAAAAAAAAAAAAAAIQAAABgAAAAUAAAAYTQAAJAhAACqPgAA8yIAAAAAAAAmAAAACAAAAP//////////"/>
                  </a:ext>
                </a:extLst>
              </p:cNvSpPr>
              <p:nvPr/>
            </p:nvSpPr>
            <p:spPr>
              <a:xfrm>
                <a:off x="8514715" y="5455920"/>
                <a:ext cx="1671955" cy="225425"/>
              </a:xfrm>
              <a:prstGeom prst="rect">
                <a:avLst/>
              </a:prstGeom>
              <a:solidFill>
                <a:schemeClr val="accent2">
                  <a:tint val="625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numCol="1" spcCol="215900" anchor="ctr"/>
              <a:lstStyle/>
              <a:p>
                <a:pPr algn="ctr">
                  <a:defRPr sz="1400" cap="none">
                    <a:solidFill>
                      <a:schemeClr val="bg1"/>
                    </a:solidFill>
                    <a:latin typeface="Inter" pitchFamily="1" charset="0"/>
                    <a:ea typeface="SimSun" pitchFamily="0" charset="0"/>
                    <a:cs typeface="Times New Roman" pitchFamily="1" charset="0"/>
                  </a:defRPr>
                </a:pPr>
                <a:r>
                  <a:t>01-01-2001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ecranfortessa</cp:lastModifiedBy>
  <cp:revision>0</cp:revision>
  <dcterms:created xsi:type="dcterms:W3CDTF">2024-04-12T21:00:40Z</dcterms:created>
  <dcterms:modified xsi:type="dcterms:W3CDTF">2024-04-12T22:33:22Z</dcterms:modified>
</cp:coreProperties>
</file>