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279" r:id="rId6"/>
    <p:sldId id="301" r:id="rId7"/>
    <p:sldId id="283" r:id="rId8"/>
    <p:sldId id="281" r:id="rId9"/>
    <p:sldId id="302" r:id="rId10"/>
    <p:sldId id="284" r:id="rId11"/>
    <p:sldId id="285" r:id="rId12"/>
    <p:sldId id="286" r:id="rId13"/>
    <p:sldId id="287" r:id="rId14"/>
    <p:sldId id="288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188B-CE38-4053-BBBB-7ECE12094D02}" v="32" dt="2020-04-01T12:50:4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>
        <p:scale>
          <a:sx n="89" d="100"/>
          <a:sy n="89" d="100"/>
        </p:scale>
        <p:origin x="135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Radermacher" userId="7fa3e939-2c7b-45e0-9457-0cef26db512b" providerId="ADAL" clId="{26BADC02-AD9E-42BB-BF07-8F85C89EDD60}"/>
    <pc:docChg chg="undo custSel addSld delSld modSld sldOrd">
      <pc:chgData name="Astrid Radermacher" userId="7fa3e939-2c7b-45e0-9457-0cef26db512b" providerId="ADAL" clId="{26BADC02-AD9E-42BB-BF07-8F85C89EDD60}" dt="2020-04-01T12:51:02.934" v="419" actId="1076"/>
      <pc:docMkLst>
        <pc:docMk/>
      </pc:docMkLst>
      <pc:sldChg chg="addSp delSp modSp">
        <pc:chgData name="Astrid Radermacher" userId="7fa3e939-2c7b-45e0-9457-0cef26db512b" providerId="ADAL" clId="{26BADC02-AD9E-42BB-BF07-8F85C89EDD60}" dt="2020-04-01T10:22:17.365" v="95" actId="478"/>
        <pc:sldMkLst>
          <pc:docMk/>
          <pc:sldMk cId="693875379" sldId="279"/>
        </pc:sldMkLst>
        <pc:spChg chg="mod">
          <ac:chgData name="Astrid Radermacher" userId="7fa3e939-2c7b-45e0-9457-0cef26db512b" providerId="ADAL" clId="{26BADC02-AD9E-42BB-BF07-8F85C89EDD60}" dt="2020-04-01T10:20:56.022" v="75" actId="113"/>
          <ac:spMkLst>
            <pc:docMk/>
            <pc:sldMk cId="693875379" sldId="279"/>
            <ac:spMk id="2" creationId="{1BB62EA1-9CE0-4C04-B8F2-CCD43439B219}"/>
          </ac:spMkLst>
        </pc:spChg>
        <pc:spChg chg="add del mod">
          <ac:chgData name="Astrid Radermacher" userId="7fa3e939-2c7b-45e0-9457-0cef26db512b" providerId="ADAL" clId="{26BADC02-AD9E-42BB-BF07-8F85C89EDD60}" dt="2020-04-01T10:22:17.365" v="95" actId="478"/>
          <ac:spMkLst>
            <pc:docMk/>
            <pc:sldMk cId="693875379" sldId="279"/>
            <ac:spMk id="3" creationId="{A7D38662-2E43-4B50-94DB-19A7EC7D34B2}"/>
          </ac:spMkLst>
        </pc:spChg>
        <pc:picChg chg="add mod">
          <ac:chgData name="Astrid Radermacher" userId="7fa3e939-2c7b-45e0-9457-0cef26db512b" providerId="ADAL" clId="{26BADC02-AD9E-42BB-BF07-8F85C89EDD60}" dt="2020-04-01T10:21:49.990" v="79" actId="1076"/>
          <ac:picMkLst>
            <pc:docMk/>
            <pc:sldMk cId="693875379" sldId="279"/>
            <ac:picMk id="1026" creationId="{D3B37BF3-81B3-472F-AE09-62E112AA0AD7}"/>
          </ac:picMkLst>
        </pc:picChg>
      </pc:sldChg>
      <pc:sldChg chg="del">
        <pc:chgData name="Astrid Radermacher" userId="7fa3e939-2c7b-45e0-9457-0cef26db512b" providerId="ADAL" clId="{26BADC02-AD9E-42BB-BF07-8F85C89EDD60}" dt="2020-04-01T12:25:03.877" v="98" actId="2696"/>
        <pc:sldMkLst>
          <pc:docMk/>
          <pc:sldMk cId="2864635615" sldId="280"/>
        </pc:sldMkLst>
      </pc:sldChg>
      <pc:sldChg chg="addSp delSp modSp">
        <pc:chgData name="Astrid Radermacher" userId="7fa3e939-2c7b-45e0-9457-0cef26db512b" providerId="ADAL" clId="{26BADC02-AD9E-42BB-BF07-8F85C89EDD60}" dt="2020-04-01T12:38:28.254" v="180" actId="1076"/>
        <pc:sldMkLst>
          <pc:docMk/>
          <pc:sldMk cId="2847068257" sldId="281"/>
        </pc:sldMkLst>
        <pc:spChg chg="mod">
          <ac:chgData name="Astrid Radermacher" userId="7fa3e939-2c7b-45e0-9457-0cef26db512b" providerId="ADAL" clId="{26BADC02-AD9E-42BB-BF07-8F85C89EDD60}" dt="2020-04-01T12:34:26.590" v="123" actId="1076"/>
          <ac:spMkLst>
            <pc:docMk/>
            <pc:sldMk cId="2847068257" sldId="281"/>
            <ac:spMk id="2" creationId="{1BB62EA1-9CE0-4C04-B8F2-CCD43439B219}"/>
          </ac:spMkLst>
        </pc:spChg>
        <pc:grpChg chg="add del mod">
          <ac:chgData name="Astrid Radermacher" userId="7fa3e939-2c7b-45e0-9457-0cef26db512b" providerId="ADAL" clId="{26BADC02-AD9E-42BB-BF07-8F85C89EDD60}" dt="2020-04-01T12:37:16.257" v="155" actId="165"/>
          <ac:grpSpMkLst>
            <pc:docMk/>
            <pc:sldMk cId="2847068257" sldId="281"/>
            <ac:grpSpMk id="7" creationId="{98DD5A47-3A77-4097-9946-0C985791E7A2}"/>
          </ac:grpSpMkLst>
        </pc:grpChg>
        <pc:picChg chg="add del mod">
          <ac:chgData name="Astrid Radermacher" userId="7fa3e939-2c7b-45e0-9457-0cef26db512b" providerId="ADAL" clId="{26BADC02-AD9E-42BB-BF07-8F85C89EDD60}" dt="2020-04-01T12:34:44.853" v="128"/>
          <ac:picMkLst>
            <pc:docMk/>
            <pc:sldMk cId="2847068257" sldId="281"/>
            <ac:picMk id="3" creationId="{83D49E72-4250-4A1A-BD4C-99044602257A}"/>
          </ac:picMkLst>
        </pc:picChg>
        <pc:picChg chg="add mod">
          <ac:chgData name="Astrid Radermacher" userId="7fa3e939-2c7b-45e0-9457-0cef26db512b" providerId="ADAL" clId="{26BADC02-AD9E-42BB-BF07-8F85C89EDD60}" dt="2020-04-01T12:38:20.566" v="176" actId="1076"/>
          <ac:picMkLst>
            <pc:docMk/>
            <pc:sldMk cId="2847068257" sldId="281"/>
            <ac:picMk id="4" creationId="{F01ECF09-CBF8-409A-BA36-4BB74B802B81}"/>
          </ac:picMkLst>
        </pc:picChg>
        <pc:picChg chg="add mod topLvl modCrop">
          <ac:chgData name="Astrid Radermacher" userId="7fa3e939-2c7b-45e0-9457-0cef26db512b" providerId="ADAL" clId="{26BADC02-AD9E-42BB-BF07-8F85C89EDD60}" dt="2020-04-01T12:38:04.118" v="173" actId="1076"/>
          <ac:picMkLst>
            <pc:docMk/>
            <pc:sldMk cId="2847068257" sldId="281"/>
            <ac:picMk id="5" creationId="{B636C3BD-E27B-480A-875B-110E7D78CE51}"/>
          </ac:picMkLst>
        </pc:picChg>
        <pc:picChg chg="add mod topLvl">
          <ac:chgData name="Astrid Radermacher" userId="7fa3e939-2c7b-45e0-9457-0cef26db512b" providerId="ADAL" clId="{26BADC02-AD9E-42BB-BF07-8F85C89EDD60}" dt="2020-04-01T12:38:07.846" v="175" actId="1076"/>
          <ac:picMkLst>
            <pc:docMk/>
            <pc:sldMk cId="2847068257" sldId="281"/>
            <ac:picMk id="6" creationId="{BBBEA4E9-0B5E-412E-879A-2E96A157160A}"/>
          </ac:picMkLst>
        </pc:picChg>
        <pc:picChg chg="add del mod modCrop">
          <ac:chgData name="Astrid Radermacher" userId="7fa3e939-2c7b-45e0-9457-0cef26db512b" providerId="ADAL" clId="{26BADC02-AD9E-42BB-BF07-8F85C89EDD60}" dt="2020-04-01T12:38:01.481" v="172" actId="478"/>
          <ac:picMkLst>
            <pc:docMk/>
            <pc:sldMk cId="2847068257" sldId="281"/>
            <ac:picMk id="8" creationId="{35686212-92C5-4308-9310-F200A4508353}"/>
          </ac:picMkLst>
        </pc:picChg>
        <pc:picChg chg="add mod modCrop">
          <ac:chgData name="Astrid Radermacher" userId="7fa3e939-2c7b-45e0-9457-0cef26db512b" providerId="ADAL" clId="{26BADC02-AD9E-42BB-BF07-8F85C89EDD60}" dt="2020-04-01T12:38:28.254" v="180" actId="1076"/>
          <ac:picMkLst>
            <pc:docMk/>
            <pc:sldMk cId="2847068257" sldId="281"/>
            <ac:picMk id="9" creationId="{1D9AFF58-72CC-4B8D-971B-178711F9E3C1}"/>
          </ac:picMkLst>
        </pc:picChg>
      </pc:sldChg>
      <pc:sldChg chg="del">
        <pc:chgData name="Astrid Radermacher" userId="7fa3e939-2c7b-45e0-9457-0cef26db512b" providerId="ADAL" clId="{26BADC02-AD9E-42BB-BF07-8F85C89EDD60}" dt="2020-04-01T12:25:10.232" v="99" actId="2696"/>
        <pc:sldMkLst>
          <pc:docMk/>
          <pc:sldMk cId="2147402750" sldId="291"/>
        </pc:sldMkLst>
      </pc:sldChg>
      <pc:sldChg chg="del ord">
        <pc:chgData name="Astrid Radermacher" userId="7fa3e939-2c7b-45e0-9457-0cef26db512b" providerId="ADAL" clId="{26BADC02-AD9E-42BB-BF07-8F85C89EDD60}" dt="2020-04-01T12:25:03.045" v="97" actId="2696"/>
        <pc:sldMkLst>
          <pc:docMk/>
          <pc:sldMk cId="1695379418" sldId="292"/>
        </pc:sldMkLst>
      </pc:sldChg>
      <pc:sldChg chg="modSp">
        <pc:chgData name="Astrid Radermacher" userId="7fa3e939-2c7b-45e0-9457-0cef26db512b" providerId="ADAL" clId="{26BADC02-AD9E-42BB-BF07-8F85C89EDD60}" dt="2020-04-01T12:51:02.934" v="419" actId="1076"/>
        <pc:sldMkLst>
          <pc:docMk/>
          <pc:sldMk cId="1580541063" sldId="293"/>
        </pc:sldMkLst>
        <pc:spChg chg="mod">
          <ac:chgData name="Astrid Radermacher" userId="7fa3e939-2c7b-45e0-9457-0cef26db512b" providerId="ADAL" clId="{26BADC02-AD9E-42BB-BF07-8F85C89EDD60}" dt="2020-04-01T12:51:02.934" v="419" actId="1076"/>
          <ac:spMkLst>
            <pc:docMk/>
            <pc:sldMk cId="1580541063" sldId="293"/>
            <ac:spMk id="2" creationId="{2A627CC5-0718-4602-9CE6-B94AD06F002D}"/>
          </ac:spMkLst>
        </pc:spChg>
      </pc:sldChg>
      <pc:sldChg chg="del">
        <pc:chgData name="Astrid Radermacher" userId="7fa3e939-2c7b-45e0-9457-0cef26db512b" providerId="ADAL" clId="{26BADC02-AD9E-42BB-BF07-8F85C89EDD60}" dt="2020-04-01T12:25:11.189" v="100" actId="2696"/>
        <pc:sldMkLst>
          <pc:docMk/>
          <pc:sldMk cId="3220188530" sldId="294"/>
        </pc:sldMkLst>
      </pc:sldChg>
      <pc:sldChg chg="delSp modSp">
        <pc:chgData name="Astrid Radermacher" userId="7fa3e939-2c7b-45e0-9457-0cef26db512b" providerId="ADAL" clId="{26BADC02-AD9E-42BB-BF07-8F85C89EDD60}" dt="2020-04-01T12:39:25.023" v="230" actId="20577"/>
        <pc:sldMkLst>
          <pc:docMk/>
          <pc:sldMk cId="945243439" sldId="295"/>
        </pc:sldMkLst>
        <pc:spChg chg="mod">
          <ac:chgData name="Astrid Radermacher" userId="7fa3e939-2c7b-45e0-9457-0cef26db512b" providerId="ADAL" clId="{26BADC02-AD9E-42BB-BF07-8F85C89EDD60}" dt="2020-04-01T12:39:25.023" v="230" actId="20577"/>
          <ac:spMkLst>
            <pc:docMk/>
            <pc:sldMk cId="945243439" sldId="295"/>
            <ac:spMk id="2" creationId="{5154ACDF-06CE-4F37-8CE4-B199066C5AD2}"/>
          </ac:spMkLst>
        </pc:spChg>
        <pc:spChg chg="del">
          <ac:chgData name="Astrid Radermacher" userId="7fa3e939-2c7b-45e0-9457-0cef26db512b" providerId="ADAL" clId="{26BADC02-AD9E-42BB-BF07-8F85C89EDD60}" dt="2020-04-01T10:17:10.524" v="3" actId="478"/>
          <ac:spMkLst>
            <pc:docMk/>
            <pc:sldMk cId="945243439" sldId="295"/>
            <ac:spMk id="3" creationId="{47721BD2-5BA0-4A47-B0D6-91D060A46618}"/>
          </ac:spMkLst>
        </pc:spChg>
      </pc:sldChg>
      <pc:sldChg chg="del">
        <pc:chgData name="Astrid Radermacher" userId="7fa3e939-2c7b-45e0-9457-0cef26db512b" providerId="ADAL" clId="{26BADC02-AD9E-42BB-BF07-8F85C89EDD60}" dt="2020-04-01T12:25:23.054" v="101" actId="2696"/>
        <pc:sldMkLst>
          <pc:docMk/>
          <pc:sldMk cId="1347175995" sldId="296"/>
        </pc:sldMkLst>
      </pc:sldChg>
      <pc:sldChg chg="del">
        <pc:chgData name="Astrid Radermacher" userId="7fa3e939-2c7b-45e0-9457-0cef26db512b" providerId="ADAL" clId="{26BADC02-AD9E-42BB-BF07-8F85C89EDD60}" dt="2020-04-01T12:25:26.549" v="102" actId="2696"/>
        <pc:sldMkLst>
          <pc:docMk/>
          <pc:sldMk cId="3525193278" sldId="297"/>
        </pc:sldMkLst>
      </pc:sldChg>
      <pc:sldChg chg="del">
        <pc:chgData name="Astrid Radermacher" userId="7fa3e939-2c7b-45e0-9457-0cef26db512b" providerId="ADAL" clId="{26BADC02-AD9E-42BB-BF07-8F85C89EDD60}" dt="2020-04-01T12:25:28.201" v="104" actId="2696"/>
        <pc:sldMkLst>
          <pc:docMk/>
          <pc:sldMk cId="974894158" sldId="298"/>
        </pc:sldMkLst>
      </pc:sldChg>
      <pc:sldChg chg="del">
        <pc:chgData name="Astrid Radermacher" userId="7fa3e939-2c7b-45e0-9457-0cef26db512b" providerId="ADAL" clId="{26BADC02-AD9E-42BB-BF07-8F85C89EDD60}" dt="2020-04-01T12:25:29.220" v="105" actId="2696"/>
        <pc:sldMkLst>
          <pc:docMk/>
          <pc:sldMk cId="2257070101" sldId="299"/>
        </pc:sldMkLst>
      </pc:sldChg>
      <pc:sldChg chg="del">
        <pc:chgData name="Astrid Radermacher" userId="7fa3e939-2c7b-45e0-9457-0cef26db512b" providerId="ADAL" clId="{26BADC02-AD9E-42BB-BF07-8F85C89EDD60}" dt="2020-04-01T12:25:27.548" v="103" actId="2696"/>
        <pc:sldMkLst>
          <pc:docMk/>
          <pc:sldMk cId="1262844800" sldId="300"/>
        </pc:sldMkLst>
      </pc:sldChg>
      <pc:sldChg chg="addSp modSp add ord">
        <pc:chgData name="Astrid Radermacher" userId="7fa3e939-2c7b-45e0-9457-0cef26db512b" providerId="ADAL" clId="{26BADC02-AD9E-42BB-BF07-8F85C89EDD60}" dt="2020-04-01T12:25:48.237" v="106"/>
        <pc:sldMkLst>
          <pc:docMk/>
          <pc:sldMk cId="3130412231" sldId="301"/>
        </pc:sldMkLst>
        <pc:grpChg chg="add mod">
          <ac:chgData name="Astrid Radermacher" userId="7fa3e939-2c7b-45e0-9457-0cef26db512b" providerId="ADAL" clId="{26BADC02-AD9E-42BB-BF07-8F85C89EDD60}" dt="2020-04-01T10:18:38.701" v="26" actId="1076"/>
          <ac:grpSpMkLst>
            <pc:docMk/>
            <pc:sldMk cId="3130412231" sldId="301"/>
            <ac:grpSpMk id="5" creationId="{FA835808-0C0B-41DA-8111-CC3C7007F235}"/>
          </ac:grpSpMkLst>
        </pc:grpChg>
        <pc:picChg chg="add mod modCrop">
          <ac:chgData name="Astrid Radermacher" userId="7fa3e939-2c7b-45e0-9457-0cef26db512b" providerId="ADAL" clId="{26BADC02-AD9E-42BB-BF07-8F85C89EDD60}" dt="2020-04-01T10:18:33.924" v="25" actId="1076"/>
          <ac:picMkLst>
            <pc:docMk/>
            <pc:sldMk cId="3130412231" sldId="301"/>
            <ac:picMk id="2" creationId="{273886DF-4B9A-4E8D-A003-D416941F804F}"/>
          </ac:picMkLst>
        </pc:picChg>
        <pc:picChg chg="add mod">
          <ac:chgData name="Astrid Radermacher" userId="7fa3e939-2c7b-45e0-9457-0cef26db512b" providerId="ADAL" clId="{26BADC02-AD9E-42BB-BF07-8F85C89EDD60}" dt="2020-04-01T10:18:08.952" v="14" actId="164"/>
          <ac:picMkLst>
            <pc:docMk/>
            <pc:sldMk cId="3130412231" sldId="301"/>
            <ac:picMk id="3" creationId="{D86580A6-5240-4781-96CC-A04CF5F53DB2}"/>
          </ac:picMkLst>
        </pc:picChg>
        <pc:picChg chg="add mod modCrop">
          <ac:chgData name="Astrid Radermacher" userId="7fa3e939-2c7b-45e0-9457-0cef26db512b" providerId="ADAL" clId="{26BADC02-AD9E-42BB-BF07-8F85C89EDD60}" dt="2020-04-01T10:18:08.952" v="14" actId="164"/>
          <ac:picMkLst>
            <pc:docMk/>
            <pc:sldMk cId="3130412231" sldId="301"/>
            <ac:picMk id="4" creationId="{A94AB9E6-7B6A-4D46-A8B8-2B901BD3E0FC}"/>
          </ac:picMkLst>
        </pc:picChg>
      </pc:sldChg>
      <pc:sldChg chg="addSp modSp add">
        <pc:chgData name="Astrid Radermacher" userId="7fa3e939-2c7b-45e0-9457-0cef26db512b" providerId="ADAL" clId="{26BADC02-AD9E-42BB-BF07-8F85C89EDD60}" dt="2020-04-01T12:36:13.478" v="138" actId="1076"/>
        <pc:sldMkLst>
          <pc:docMk/>
          <pc:sldMk cId="1609883761" sldId="302"/>
        </pc:sldMkLst>
        <pc:spChg chg="add mod">
          <ac:chgData name="Astrid Radermacher" userId="7fa3e939-2c7b-45e0-9457-0cef26db512b" providerId="ADAL" clId="{26BADC02-AD9E-42BB-BF07-8F85C89EDD60}" dt="2020-04-01T12:34:49.930" v="130" actId="14100"/>
          <ac:spMkLst>
            <pc:docMk/>
            <pc:sldMk cId="1609883761" sldId="302"/>
            <ac:spMk id="2" creationId="{229B6679-D631-403A-8879-3423CEE64D7D}"/>
          </ac:spMkLst>
        </pc:spChg>
        <pc:picChg chg="add mod">
          <ac:chgData name="Astrid Radermacher" userId="7fa3e939-2c7b-45e0-9457-0cef26db512b" providerId="ADAL" clId="{26BADC02-AD9E-42BB-BF07-8F85C89EDD60}" dt="2020-04-01T12:36:02.255" v="134" actId="1076"/>
          <ac:picMkLst>
            <pc:docMk/>
            <pc:sldMk cId="1609883761" sldId="302"/>
            <ac:picMk id="3" creationId="{B1CD4FAD-845D-4617-AE27-A397E27E51FD}"/>
          </ac:picMkLst>
        </pc:picChg>
        <pc:picChg chg="add mod modCrop">
          <ac:chgData name="Astrid Radermacher" userId="7fa3e939-2c7b-45e0-9457-0cef26db512b" providerId="ADAL" clId="{26BADC02-AD9E-42BB-BF07-8F85C89EDD60}" dt="2020-04-01T12:36:13.478" v="138" actId="1076"/>
          <ac:picMkLst>
            <pc:docMk/>
            <pc:sldMk cId="1609883761" sldId="302"/>
            <ac:picMk id="4" creationId="{05CF28FD-49B9-4E1E-8053-7C013FBE3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ED7CF-1451-4234-ABE1-A4CF096F5F80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6468E-E7E6-4F94-8955-1DDE774DFF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902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541F-BE02-4BFE-9F8F-0488F8E9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AA33-E8E3-4BB1-8237-A9DBEA28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2362-B981-4E47-B25C-B7496E2D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CCD7-C7AC-462B-B29A-6D2AE7A0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AD7-4A2B-4294-B607-914CE6D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507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392-128A-4452-A534-078877CD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FE414-3C32-4A64-96D1-2668C515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3780-A33A-46C1-85D9-926B5678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66F3-A213-49C1-806D-102210DA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A208-B590-414A-95F2-26C238E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680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54EF9-4BA4-4E0E-A115-80F11F021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B5FC-8C50-4170-8568-522642483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33D-C70E-46EF-AD7C-B7C6D66E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A722-EE7D-4C70-8B29-CE244E0F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30EA-2C31-46C3-8A70-9E335C61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495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90AE-F24C-4790-8E68-0BCBC356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B321-F98B-4AB0-AB98-CDEE1631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45DF-FE7B-4459-A64F-EC84238D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7866-D969-41D9-B473-109384F0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1BCA-EB37-4DAD-A3CE-B836E631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65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A2CE-8002-4BA1-84BA-D252634D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F02C-8703-46D7-9F2E-13500852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A447-9968-4BF3-9CBB-276426E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F4A6-5D06-4A06-BDED-DC3B0B5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C6E2-6D8D-415D-9A51-B68BA057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27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F347-C121-489D-8FF0-6AE13683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EA66-6821-41B3-A9D3-EF7ED2A96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19FD7-8C38-49A0-94F5-9AF2E712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84AAD-F394-4849-8DC9-177BE3A4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66C5-8188-4931-B99F-D9F8F152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E454-A5C9-4D39-8C3F-3A793061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580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2831-8E69-43A0-BE47-DEAC8399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ADB7-96C2-440D-9F69-57C12F47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50E6A-3B13-42E4-86CE-F05AC5F8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722AD-35A6-49D6-B1B3-911ED6786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BAFB9-8383-40BA-9F6D-0A376CA0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51AD1-049B-4C7D-A732-29934C14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31DDF-B653-4C1D-9F52-AC3283C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70D94-664D-4F31-BFAD-AB1BB12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21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CAD5-73E8-4379-A7CC-2D76A8C9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B22FD-D4EB-4871-A17D-20540059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542CE-A356-4603-BEA7-5ECA1D74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DB8FA-E722-4B98-8478-4DA907D9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272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DA4C7-6F4C-4544-B859-97C9DE0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EDE8F-7018-488C-BF75-CB8D4516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313D-7121-4502-BAB8-D947275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4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37C0-19FB-4D79-AB26-DDFEEABC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CC81-35E3-4745-8EBE-7DDAF460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75E6-D0F9-4959-B0CE-D5D0DE9E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E6DE-5576-4843-8736-21C050B4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12C50-F572-485B-9CB6-0C489EE0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E126-0793-4D6A-9D02-B43EF7AA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616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302C-C05D-4C74-8EF4-FD78C85B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0C7B2-6B18-4587-9B6A-8D6D4358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D0E0-C5EC-4B3C-8E4B-23A32967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FB790-C27A-4EDD-BECC-AE74A5E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FE52-C7D7-4384-9310-5870E2B8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42751-B031-4630-8A30-A2F6C613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40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E87D0-60F4-4F41-9561-163EC311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BEF89-BBED-47FE-B481-E5CF34AB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CD35-749D-44B1-AC7D-0AF97CD2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3922-92E0-4736-B691-9F9864B2C2A5}" type="datetimeFigureOut">
              <a:rPr lang="en-ZA" smtClean="0"/>
              <a:t>2020/04/01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ECC8-B934-438E-A5A3-ED9417497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62DF-64B9-4BF8-9784-879D306DE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3294-B593-4306-9DA4-9CA02462C6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62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4ACDF-06CE-4F37-8CE4-B199066C5AD2}"/>
              </a:ext>
            </a:extLst>
          </p:cNvPr>
          <p:cNvSpPr txBox="1"/>
          <p:nvPr/>
        </p:nvSpPr>
        <p:spPr>
          <a:xfrm>
            <a:off x="688362" y="387073"/>
            <a:ext cx="793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MCB Coding Club - ggplot2 intro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start with some </a:t>
            </a:r>
            <a:r>
              <a:rPr lang="en-US" dirty="0" err="1"/>
              <a:t>inspo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ZA" dirty="0">
                <a:hlinkClick r:id="rId2"/>
              </a:rPr>
              <a:t>https://www.r-graph-gallery.com/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4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957D31-CE15-40FF-950D-84ECA054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" y="221749"/>
            <a:ext cx="4610296" cy="2757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BB3736-440A-4E1D-ADAD-91D46C594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"/>
          <a:stretch/>
        </p:blipFill>
        <p:spPr>
          <a:xfrm>
            <a:off x="5139496" y="881008"/>
            <a:ext cx="6796738" cy="47968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E6A845-EA30-41B6-89AB-410A12B898B5}"/>
              </a:ext>
            </a:extLst>
          </p:cNvPr>
          <p:cNvSpPr/>
          <p:nvPr/>
        </p:nvSpPr>
        <p:spPr>
          <a:xfrm>
            <a:off x="10685124" y="3429000"/>
            <a:ext cx="523982" cy="8861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7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5E989F-C4E9-462A-B947-28F71255CF66}"/>
              </a:ext>
            </a:extLst>
          </p:cNvPr>
          <p:cNvSpPr txBox="1"/>
          <p:nvPr/>
        </p:nvSpPr>
        <p:spPr>
          <a:xfrm>
            <a:off x="5905041" y="284641"/>
            <a:ext cx="598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random </a:t>
            </a:r>
            <a:r>
              <a:rPr lang="en-US" dirty="0" err="1"/>
              <a:t>colour</a:t>
            </a:r>
            <a:r>
              <a:rPr lang="en-US" dirty="0"/>
              <a:t> generator here, because we have more than 7 </a:t>
            </a:r>
            <a:r>
              <a:rPr lang="en-US" dirty="0" err="1"/>
              <a:t>colours</a:t>
            </a:r>
            <a:r>
              <a:rPr lang="en-US" dirty="0"/>
              <a:t> – if you have fewer classes, you can use </a:t>
            </a:r>
            <a:r>
              <a:rPr lang="en-US" dirty="0" err="1"/>
              <a:t>scale_colour_brewer</a:t>
            </a:r>
            <a:r>
              <a:rPr lang="en-US" dirty="0"/>
              <a:t> for built in palettes like dark2. 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63198-0472-4CCE-AF64-3240EF5F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7" y="284641"/>
            <a:ext cx="5060159" cy="3723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D8343-0107-4995-B37B-B893C114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06" y="1971933"/>
            <a:ext cx="6789807" cy="4886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733C9-D76F-43B9-A86F-2AC32FEAB297}"/>
              </a:ext>
            </a:extLst>
          </p:cNvPr>
          <p:cNvSpPr txBox="1"/>
          <p:nvPr/>
        </p:nvSpPr>
        <p:spPr>
          <a:xfrm>
            <a:off x="396607" y="4384713"/>
            <a:ext cx="39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Colours</a:t>
            </a:r>
            <a:r>
              <a:rPr lang="en-US" dirty="0"/>
              <a:t> easier to distinguish and have some opacity, so you can see the </a:t>
            </a:r>
            <a:r>
              <a:rPr lang="en-US" dirty="0" err="1"/>
              <a:t>colour</a:t>
            </a:r>
            <a:r>
              <a:rPr lang="en-US" dirty="0"/>
              <a:t> beneath, in the case of overlap.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63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27CC5-0718-4602-9CE6-B94AD06F002D}"/>
              </a:ext>
            </a:extLst>
          </p:cNvPr>
          <p:cNvSpPr txBox="1"/>
          <p:nvPr/>
        </p:nvSpPr>
        <p:spPr>
          <a:xfrm>
            <a:off x="1172704" y="2136338"/>
            <a:ext cx="10099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go to our absolute and relative water content data.</a:t>
            </a:r>
          </a:p>
          <a:p>
            <a:endParaRPr lang="en-US" dirty="0"/>
          </a:p>
          <a:p>
            <a:r>
              <a:rPr lang="en-US" dirty="0"/>
              <a:t>We want to make:</a:t>
            </a:r>
          </a:p>
          <a:p>
            <a:r>
              <a:rPr lang="en-US" dirty="0"/>
              <a:t>A bar graph of the </a:t>
            </a:r>
            <a:r>
              <a:rPr lang="en-US" b="1" dirty="0"/>
              <a:t>RWC</a:t>
            </a:r>
            <a:r>
              <a:rPr lang="en-US" dirty="0"/>
              <a:t> values with </a:t>
            </a:r>
            <a:r>
              <a:rPr lang="en-US" dirty="0" err="1"/>
              <a:t>sd</a:t>
            </a:r>
            <a:r>
              <a:rPr lang="en-US" dirty="0"/>
              <a:t> for each tissue type and sampling point</a:t>
            </a:r>
          </a:p>
          <a:p>
            <a:r>
              <a:rPr lang="en-US" dirty="0"/>
              <a:t>A line graph with the average </a:t>
            </a:r>
            <a:r>
              <a:rPr lang="en-US" b="1" dirty="0"/>
              <a:t>RWC</a:t>
            </a:r>
            <a:r>
              <a:rPr lang="en-US" dirty="0"/>
              <a:t> values and </a:t>
            </a:r>
            <a:r>
              <a:rPr lang="en-US" dirty="0" err="1"/>
              <a:t>sd</a:t>
            </a:r>
            <a:r>
              <a:rPr lang="en-US" dirty="0"/>
              <a:t> for each tissue type and sampling point</a:t>
            </a:r>
          </a:p>
          <a:p>
            <a:r>
              <a:rPr lang="en-US" dirty="0"/>
              <a:t>A box and whisker plot with the </a:t>
            </a:r>
            <a:r>
              <a:rPr lang="en-US" b="1" dirty="0"/>
              <a:t>AWC</a:t>
            </a:r>
            <a:r>
              <a:rPr lang="en-US" dirty="0"/>
              <a:t> values for each tissue type and sampling point</a:t>
            </a:r>
          </a:p>
          <a:p>
            <a:r>
              <a:rPr lang="en-US" dirty="0"/>
              <a:t>A violin plot with the </a:t>
            </a:r>
            <a:r>
              <a:rPr lang="en-US" b="1" dirty="0"/>
              <a:t>AWC</a:t>
            </a:r>
            <a:r>
              <a:rPr lang="en-US" dirty="0"/>
              <a:t> values for each tissue type and sampling point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054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62EA1-9CE0-4C04-B8F2-CCD43439B219}"/>
              </a:ext>
            </a:extLst>
          </p:cNvPr>
          <p:cNvSpPr txBox="1"/>
          <p:nvPr/>
        </p:nvSpPr>
        <p:spPr>
          <a:xfrm>
            <a:off x="938372" y="986320"/>
            <a:ext cx="103152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ggplot2 </a:t>
            </a:r>
          </a:p>
          <a:p>
            <a:r>
              <a:rPr lang="en-US" sz="1600" dirty="0"/>
              <a:t>The basics of plotting: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Plots are layered</a:t>
            </a:r>
            <a:endParaRPr lang="en-Z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b="1" dirty="0" err="1"/>
              <a:t>ggplot</a:t>
            </a:r>
            <a:r>
              <a:rPr lang="en-ZA" sz="1600" dirty="0"/>
              <a:t>() is the basic function, and has several arguments: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data = the </a:t>
            </a:r>
            <a:r>
              <a:rPr lang="en-ZA" sz="1600" dirty="0" err="1"/>
              <a:t>dataframe</a:t>
            </a:r>
            <a:r>
              <a:rPr lang="en-ZA" sz="1600" dirty="0"/>
              <a:t> in long format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mapping = </a:t>
            </a:r>
            <a:r>
              <a:rPr lang="en-ZA" sz="1600" dirty="0" err="1"/>
              <a:t>aes</a:t>
            </a:r>
            <a:r>
              <a:rPr lang="en-ZA" sz="1600" dirty="0"/>
              <a:t>()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ZA" sz="1600" dirty="0"/>
              <a:t>Within </a:t>
            </a:r>
            <a:r>
              <a:rPr lang="en-ZA" sz="1600" dirty="0" err="1"/>
              <a:t>aes</a:t>
            </a:r>
            <a:r>
              <a:rPr lang="en-ZA" sz="1600" dirty="0"/>
              <a:t>(), x= column_with_x_axis data, y=column_with_y_axis_data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ZA" sz="1600" dirty="0"/>
              <a:t>Within </a:t>
            </a:r>
            <a:r>
              <a:rPr lang="en-ZA" sz="1600" dirty="0" err="1"/>
              <a:t>aes</a:t>
            </a:r>
            <a:r>
              <a:rPr lang="en-ZA" sz="1600" dirty="0"/>
              <a:t>(), fill argument can be used to display two or more classes (e.g. NST vs ST) in different colours. </a:t>
            </a:r>
            <a:r>
              <a:rPr lang="en-ZA" sz="1600" dirty="0" err="1"/>
              <a:t>color</a:t>
            </a:r>
            <a:r>
              <a:rPr lang="en-ZA" sz="1600" dirty="0"/>
              <a:t>() argument only colours outside of graphing element (not filled in)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geom</a:t>
            </a:r>
            <a:r>
              <a:rPr lang="en-US" sz="1600" dirty="0" err="1"/>
              <a:t>s</a:t>
            </a:r>
            <a:r>
              <a:rPr lang="en-US" sz="1600" dirty="0"/>
              <a:t> can then be added to this: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geom_line</a:t>
            </a:r>
            <a:r>
              <a:rPr lang="en-US" sz="1600" dirty="0"/>
              <a:t>() for line graphs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geom_bar</a:t>
            </a:r>
            <a:r>
              <a:rPr lang="en-US" sz="1600" dirty="0"/>
              <a:t>() for bar plots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geom_boxplot</a:t>
            </a:r>
            <a:r>
              <a:rPr lang="en-US" sz="1600" dirty="0"/>
              <a:t>() for box and whisker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geom_violin</a:t>
            </a:r>
            <a:r>
              <a:rPr lang="en-US" sz="1600" dirty="0"/>
              <a:t>() for violin plots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geom_errorbar</a:t>
            </a:r>
            <a:r>
              <a:rPr lang="en-US" sz="1600" dirty="0"/>
              <a:t>() for error bars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geom_tile</a:t>
            </a:r>
            <a:r>
              <a:rPr lang="en-US" sz="1600" dirty="0"/>
              <a:t>() for heatmaps,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Mappings can be made within </a:t>
            </a:r>
            <a:r>
              <a:rPr lang="en-US" sz="1600" b="1" dirty="0" err="1"/>
              <a:t>geoms</a:t>
            </a:r>
            <a:r>
              <a:rPr lang="en-US" sz="1600" dirty="0"/>
              <a:t>, if you don’t want the mapping to be specified in the </a:t>
            </a:r>
            <a:r>
              <a:rPr lang="en-US" sz="1600" dirty="0" err="1"/>
              <a:t>ggplot</a:t>
            </a:r>
            <a:r>
              <a:rPr lang="en-US" sz="1600" dirty="0"/>
              <a:t> layer (as this applies to the whole plot and not just one layer). This means you can map data from more than one data frame to the same plot. </a:t>
            </a:r>
          </a:p>
        </p:txBody>
      </p:sp>
      <p:pic>
        <p:nvPicPr>
          <p:cNvPr id="1026" name="Picture 2" descr="Understanding different visualization layers of ggplot – Skill Gaze">
            <a:extLst>
              <a:ext uri="{FF2B5EF4-FFF2-40B4-BE49-F238E27FC236}">
                <a16:creationId xmlns:a16="http://schemas.microsoft.com/office/drawing/2014/main" id="{D3B37BF3-81B3-472F-AE09-62E112AA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91" y="163285"/>
            <a:ext cx="3517174" cy="23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886DF-4B9A-4E8D-A003-D416941F8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28"/>
          <a:stretch/>
        </p:blipFill>
        <p:spPr>
          <a:xfrm>
            <a:off x="1079146" y="792605"/>
            <a:ext cx="4438618" cy="48093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835808-0C0B-41DA-8111-CC3C7007F235}"/>
              </a:ext>
            </a:extLst>
          </p:cNvPr>
          <p:cNvGrpSpPr/>
          <p:nvPr/>
        </p:nvGrpSpPr>
        <p:grpSpPr>
          <a:xfrm>
            <a:off x="6674238" y="936627"/>
            <a:ext cx="4448185" cy="4665325"/>
            <a:chOff x="4438418" y="281951"/>
            <a:chExt cx="3315163" cy="34614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6580A6-5240-4781-96CC-A04CF5F53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418" y="3114631"/>
              <a:ext cx="3315163" cy="62873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4AB9E6-7B6A-4D46-A8B8-2B901BD3E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685"/>
            <a:stretch/>
          </p:blipFill>
          <p:spPr>
            <a:xfrm>
              <a:off x="4457471" y="281951"/>
              <a:ext cx="3296110" cy="2832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04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DB3E3-9745-4DA4-A833-7E017199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2" y="620110"/>
            <a:ext cx="3878384" cy="371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4FFDA4-63F2-4306-AE4F-9FEED1B9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49" y="1543310"/>
            <a:ext cx="7293012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62EA1-9CE0-4C04-B8F2-CCD43439B219}"/>
              </a:ext>
            </a:extLst>
          </p:cNvPr>
          <p:cNvSpPr txBox="1"/>
          <p:nvPr/>
        </p:nvSpPr>
        <p:spPr>
          <a:xfrm>
            <a:off x="895666" y="1022806"/>
            <a:ext cx="7021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ggplot2 cont.</a:t>
            </a:r>
          </a:p>
          <a:p>
            <a:r>
              <a:rPr lang="en-US" sz="1600" dirty="0"/>
              <a:t>The basics of plotting: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Plots are layered cont.: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labs</a:t>
            </a:r>
            <a:r>
              <a:rPr lang="en-US" sz="1600" dirty="0"/>
              <a:t>() command adds labels to your plot. Arguments are x, y, title and subtitle.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scale</a:t>
            </a:r>
            <a:r>
              <a:rPr lang="en-US" sz="1600" dirty="0" err="1"/>
              <a:t>_x_continuous</a:t>
            </a:r>
            <a:r>
              <a:rPr lang="en-US" sz="1600" dirty="0"/>
              <a:t> and </a:t>
            </a:r>
            <a:r>
              <a:rPr lang="en-US" sz="1600" dirty="0" err="1"/>
              <a:t>scale_y_continuous</a:t>
            </a:r>
            <a:r>
              <a:rPr lang="en-US" sz="1600" dirty="0"/>
              <a:t> – modify sequence of numbers using breaks argument (e.g. breaks = seq(0,100,10). </a:t>
            </a:r>
            <a:r>
              <a:rPr lang="en-US" sz="1600" dirty="0" err="1"/>
              <a:t>scale_x_discrete</a:t>
            </a:r>
            <a:r>
              <a:rPr lang="en-US" sz="1600" dirty="0"/>
              <a:t> and </a:t>
            </a:r>
            <a:r>
              <a:rPr lang="en-US" sz="1600" dirty="0" err="1"/>
              <a:t>scale_y_discrete</a:t>
            </a:r>
            <a:r>
              <a:rPr lang="en-US" sz="1600" dirty="0"/>
              <a:t> for discrete data (not continuous). Numerous scale functions can be added – scale_ylog10 scales the y axis in log values without modification of the original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ECF09-CBF8-409A-BA36-4BB74B80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085" y="840910"/>
            <a:ext cx="2897183" cy="1691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C3BD-E27B-480A-875B-110E7D78C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975"/>
          <a:stretch/>
        </p:blipFill>
        <p:spPr>
          <a:xfrm>
            <a:off x="4478362" y="4115983"/>
            <a:ext cx="3235276" cy="2252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EA4E9-0B5E-412E-879A-2E96A1571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07" y="3962200"/>
            <a:ext cx="3067641" cy="2406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AFF58-72CC-4B8D-971B-178711F9E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29"/>
          <a:stretch/>
        </p:blipFill>
        <p:spPr>
          <a:xfrm>
            <a:off x="8148678" y="4115983"/>
            <a:ext cx="3806163" cy="22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6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9B6679-D631-403A-8879-3423CEE64D7D}"/>
              </a:ext>
            </a:extLst>
          </p:cNvPr>
          <p:cNvSpPr/>
          <p:nvPr/>
        </p:nvSpPr>
        <p:spPr>
          <a:xfrm>
            <a:off x="357050" y="710051"/>
            <a:ext cx="106157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theme</a:t>
            </a:r>
            <a:r>
              <a:rPr lang="en-US" sz="1600" dirty="0"/>
              <a:t>() command allows you to tweak the appearance of your plot.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documentation, but some arguments I commonly use: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axix.text</a:t>
            </a:r>
            <a:r>
              <a:rPr lang="en-US" sz="1600" dirty="0"/>
              <a:t>(</a:t>
            </a:r>
            <a:r>
              <a:rPr lang="en-US" sz="1600" dirty="0" err="1"/>
              <a:t>element_text</a:t>
            </a:r>
            <a:r>
              <a:rPr lang="en-US" sz="1600" dirty="0"/>
              <a:t>(size=x)) – changes axis text size to 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legend.background</a:t>
            </a:r>
            <a:r>
              <a:rPr lang="en-US" sz="1600" dirty="0"/>
              <a:t>(</a:t>
            </a:r>
            <a:r>
              <a:rPr lang="en-US" sz="1600" dirty="0" err="1"/>
              <a:t>element_rect</a:t>
            </a:r>
            <a:r>
              <a:rPr lang="en-US" sz="1600" dirty="0"/>
              <a:t>(</a:t>
            </a:r>
            <a:r>
              <a:rPr lang="en-US" sz="1600" dirty="0" err="1"/>
              <a:t>colour</a:t>
            </a:r>
            <a:r>
              <a:rPr lang="en-US" sz="1600" dirty="0"/>
              <a:t>=x)) – changes legend background </a:t>
            </a:r>
            <a:r>
              <a:rPr lang="en-US" sz="1600" dirty="0" err="1"/>
              <a:t>colour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legend.text</a:t>
            </a:r>
            <a:r>
              <a:rPr lang="en-US" sz="1600" dirty="0"/>
              <a:t>(</a:t>
            </a:r>
            <a:r>
              <a:rPr lang="en-US" sz="1600" dirty="0" err="1"/>
              <a:t>element_text</a:t>
            </a:r>
            <a:r>
              <a:rPr lang="en-US" sz="1600" dirty="0"/>
              <a:t>(size=x) – changes legend text size to x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panel.grid</a:t>
            </a:r>
            <a:r>
              <a:rPr lang="en-US" sz="1600" dirty="0"/>
              <a:t>(</a:t>
            </a:r>
            <a:r>
              <a:rPr lang="en-US" sz="1600" dirty="0" err="1"/>
              <a:t>element_blank</a:t>
            </a:r>
            <a:r>
              <a:rPr lang="en-US" sz="1600" dirty="0"/>
              <a:t>()) – removes grid lines </a:t>
            </a:r>
          </a:p>
          <a:p>
            <a:pPr marL="893763" lvl="3" defTabSz="985838">
              <a:buFont typeface="Arial" panose="020B0604020202020204" pitchFamily="34" charset="0"/>
              <a:buChar char="•"/>
            </a:pPr>
            <a:r>
              <a:rPr lang="en-US" sz="1600" dirty="0"/>
              <a:t>     Combined with </a:t>
            </a:r>
            <a:r>
              <a:rPr lang="en-US" sz="1600" dirty="0" err="1"/>
              <a:t>element_text</a:t>
            </a:r>
            <a:r>
              <a:rPr lang="en-US" sz="1600" dirty="0"/>
              <a:t>() to modify text, </a:t>
            </a:r>
            <a:r>
              <a:rPr lang="en-US" sz="1600" dirty="0" err="1"/>
              <a:t>element_rect</a:t>
            </a:r>
            <a:r>
              <a:rPr lang="en-US" sz="1600" dirty="0"/>
              <a:t> to modify rectangular spaces or </a:t>
            </a:r>
            <a:r>
              <a:rPr lang="en-US" sz="1600" dirty="0" err="1"/>
              <a:t>element_blank</a:t>
            </a:r>
            <a:r>
              <a:rPr lang="en-US" sz="1600" dirty="0"/>
              <a:t>() to remove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D4FAD-845D-4617-AE27-A397E27E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7" y="3242767"/>
            <a:ext cx="3410426" cy="1686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CF28FD-49B9-4E1E-8053-7C013FBE3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55" r="831" b="62743"/>
          <a:stretch/>
        </p:blipFill>
        <p:spPr>
          <a:xfrm>
            <a:off x="830406" y="4998944"/>
            <a:ext cx="3410427" cy="4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8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373A66-45FD-4EFE-B69E-78DEF0644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2"/>
          <a:stretch/>
        </p:blipFill>
        <p:spPr>
          <a:xfrm>
            <a:off x="548630" y="320802"/>
            <a:ext cx="4623515" cy="740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2F2DD-F5E5-49E5-9D5C-5AC580762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" r="670" b="867"/>
          <a:stretch/>
        </p:blipFill>
        <p:spPr>
          <a:xfrm>
            <a:off x="4051461" y="1520575"/>
            <a:ext cx="7311758" cy="4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3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65B0D-6BDA-41EA-A190-442CD236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8" y="377980"/>
            <a:ext cx="4968124" cy="824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333150-0395-4B54-83C9-66286880C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" r="657"/>
          <a:stretch/>
        </p:blipFill>
        <p:spPr>
          <a:xfrm>
            <a:off x="4241238" y="1407560"/>
            <a:ext cx="7604866" cy="50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82413-F8FE-4693-86FC-93D26524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5" y="427710"/>
            <a:ext cx="4278226" cy="2294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83BED-FCA5-4DFB-A3BA-89E57531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5" y="1575181"/>
            <a:ext cx="6784390" cy="4539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B6CA-B0AC-4336-BEA0-52347C2C4E23}"/>
              </a:ext>
            </a:extLst>
          </p:cNvPr>
          <p:cNvSpPr txBox="1"/>
          <p:nvPr/>
        </p:nvSpPr>
        <p:spPr>
          <a:xfrm>
            <a:off x="575353" y="3429000"/>
            <a:ext cx="399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better, can be improved to give more info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188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51B1E5538D842B029789D75527D7E" ma:contentTypeVersion="13" ma:contentTypeDescription="Create a new document." ma:contentTypeScope="" ma:versionID="6a9ae951351390a8db769fa466c418a6">
  <xsd:schema xmlns:xsd="http://www.w3.org/2001/XMLSchema" xmlns:xs="http://www.w3.org/2001/XMLSchema" xmlns:p="http://schemas.microsoft.com/office/2006/metadata/properties" xmlns:ns3="7883860c-d675-483a-969d-aa19c992f989" xmlns:ns4="c39c4a28-013c-4330-aaf7-4ebd867473b4" targetNamespace="http://schemas.microsoft.com/office/2006/metadata/properties" ma:root="true" ma:fieldsID="9591326f74cf2e707de44bfa63bda690" ns3:_="" ns4:_="">
    <xsd:import namespace="7883860c-d675-483a-969d-aa19c992f989"/>
    <xsd:import namespace="c39c4a28-013c-4330-aaf7-4ebd867473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860c-d675-483a-969d-aa19c992f9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4a28-013c-4330-aaf7-4ebd86747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AA3F8D-28A8-4B61-8399-EF80000D0A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C86BAE-1B04-4640-ACE5-273720889650}">
  <ds:schemaRefs>
    <ds:schemaRef ds:uri="http://purl.org/dc/dcmitype/"/>
    <ds:schemaRef ds:uri="http://purl.org/dc/elements/1.1/"/>
    <ds:schemaRef ds:uri="http://schemas.microsoft.com/office/2006/documentManagement/types"/>
    <ds:schemaRef ds:uri="7883860c-d675-483a-969d-aa19c992f989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39c4a28-013c-4330-aaf7-4ebd867473b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019E54-D196-48BE-8FAE-0CAF18D6B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3860c-d675-483a-969d-aa19c992f989"/>
    <ds:schemaRef ds:uri="c39c4a28-013c-4330-aaf7-4ebd86747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12035</TotalTime>
  <Words>591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Radermacher</dc:creator>
  <cp:lastModifiedBy>Astrid Radermacher</cp:lastModifiedBy>
  <cp:revision>13</cp:revision>
  <dcterms:created xsi:type="dcterms:W3CDTF">2019-11-19T08:10:05Z</dcterms:created>
  <dcterms:modified xsi:type="dcterms:W3CDTF">2020-04-01T12:51:11Z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0x01010050251B1E5538D842B029789D75527D7E</vt:lpwstr>
  </property>
</Properties>
</file>