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7A388-BE74-43DC-95CF-C0833B943A60}" v="3" dt="2020-04-15T09:26:3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id Radermacher" userId="7fa3e939-2c7b-45e0-9457-0cef26db512b" providerId="ADAL" clId="{4437A388-BE74-43DC-95CF-C0833B943A60}"/>
    <pc:docChg chg="custSel modSld">
      <pc:chgData name="Astrid Radermacher" userId="7fa3e939-2c7b-45e0-9457-0cef26db512b" providerId="ADAL" clId="{4437A388-BE74-43DC-95CF-C0833B943A60}" dt="2020-04-15T09:26:55.654" v="26" actId="1076"/>
      <pc:docMkLst>
        <pc:docMk/>
      </pc:docMkLst>
      <pc:sldChg chg="modSp">
        <pc:chgData name="Astrid Radermacher" userId="7fa3e939-2c7b-45e0-9457-0cef26db512b" providerId="ADAL" clId="{4437A388-BE74-43DC-95CF-C0833B943A60}" dt="2020-04-15T09:18:32.416" v="2" actId="1076"/>
        <pc:sldMkLst>
          <pc:docMk/>
          <pc:sldMk cId="74392029" sldId="256"/>
        </pc:sldMkLst>
        <pc:picChg chg="mod">
          <ac:chgData name="Astrid Radermacher" userId="7fa3e939-2c7b-45e0-9457-0cef26db512b" providerId="ADAL" clId="{4437A388-BE74-43DC-95CF-C0833B943A60}" dt="2020-04-15T09:18:32.416" v="2" actId="1076"/>
          <ac:picMkLst>
            <pc:docMk/>
            <pc:sldMk cId="74392029" sldId="256"/>
            <ac:picMk id="5" creationId="{496B5DF3-F9CD-436D-99A5-4002D3C45B15}"/>
          </ac:picMkLst>
        </pc:picChg>
      </pc:sldChg>
      <pc:sldChg chg="addSp modSp">
        <pc:chgData name="Astrid Radermacher" userId="7fa3e939-2c7b-45e0-9457-0cef26db512b" providerId="ADAL" clId="{4437A388-BE74-43DC-95CF-C0833B943A60}" dt="2020-04-15T09:25:58.016" v="10" actId="1076"/>
        <pc:sldMkLst>
          <pc:docMk/>
          <pc:sldMk cId="1252981434" sldId="258"/>
        </pc:sldMkLst>
        <pc:picChg chg="mod">
          <ac:chgData name="Astrid Radermacher" userId="7fa3e939-2c7b-45e0-9457-0cef26db512b" providerId="ADAL" clId="{4437A388-BE74-43DC-95CF-C0833B943A60}" dt="2020-04-15T09:25:51.698" v="8" actId="1076"/>
          <ac:picMkLst>
            <pc:docMk/>
            <pc:sldMk cId="1252981434" sldId="258"/>
            <ac:picMk id="2" creationId="{DDD459A9-9911-49C1-8824-A6353DDF4BE5}"/>
          </ac:picMkLst>
        </pc:picChg>
        <pc:picChg chg="add mod modCrop">
          <ac:chgData name="Astrid Radermacher" userId="7fa3e939-2c7b-45e0-9457-0cef26db512b" providerId="ADAL" clId="{4437A388-BE74-43DC-95CF-C0833B943A60}" dt="2020-04-15T09:25:58.016" v="10" actId="1076"/>
          <ac:picMkLst>
            <pc:docMk/>
            <pc:sldMk cId="1252981434" sldId="258"/>
            <ac:picMk id="5" creationId="{C96AD59A-1B0F-4687-8416-B6248581F616}"/>
          </ac:picMkLst>
        </pc:picChg>
      </pc:sldChg>
      <pc:sldChg chg="addSp delSp modSp">
        <pc:chgData name="Astrid Radermacher" userId="7fa3e939-2c7b-45e0-9457-0cef26db512b" providerId="ADAL" clId="{4437A388-BE74-43DC-95CF-C0833B943A60}" dt="2020-04-15T09:26:30.414" v="16" actId="478"/>
        <pc:sldMkLst>
          <pc:docMk/>
          <pc:sldMk cId="915860792" sldId="262"/>
        </pc:sldMkLst>
        <pc:picChg chg="mod">
          <ac:chgData name="Astrid Radermacher" userId="7fa3e939-2c7b-45e0-9457-0cef26db512b" providerId="ADAL" clId="{4437A388-BE74-43DC-95CF-C0833B943A60}" dt="2020-04-15T09:26:19.614" v="14" actId="1076"/>
          <ac:picMkLst>
            <pc:docMk/>
            <pc:sldMk cId="915860792" sldId="262"/>
            <ac:picMk id="3" creationId="{5991D992-76EC-452B-8E2F-CF0CAC8B7034}"/>
          </ac:picMkLst>
        </pc:picChg>
        <pc:picChg chg="add del mod modCrop">
          <ac:chgData name="Astrid Radermacher" userId="7fa3e939-2c7b-45e0-9457-0cef26db512b" providerId="ADAL" clId="{4437A388-BE74-43DC-95CF-C0833B943A60}" dt="2020-04-15T09:26:30.414" v="16" actId="478"/>
          <ac:picMkLst>
            <pc:docMk/>
            <pc:sldMk cId="915860792" sldId="262"/>
            <ac:picMk id="7" creationId="{F6274AD7-F9B4-4A1B-ABB6-85E1FBE21902}"/>
          </ac:picMkLst>
        </pc:picChg>
      </pc:sldChg>
      <pc:sldChg chg="addSp modSp">
        <pc:chgData name="Astrid Radermacher" userId="7fa3e939-2c7b-45e0-9457-0cef26db512b" providerId="ADAL" clId="{4437A388-BE74-43DC-95CF-C0833B943A60}" dt="2020-04-15T09:26:55.654" v="26" actId="1076"/>
        <pc:sldMkLst>
          <pc:docMk/>
          <pc:sldMk cId="2534928076" sldId="264"/>
        </pc:sldMkLst>
        <pc:spChg chg="mod">
          <ac:chgData name="Astrid Radermacher" userId="7fa3e939-2c7b-45e0-9457-0cef26db512b" providerId="ADAL" clId="{4437A388-BE74-43DC-95CF-C0833B943A60}" dt="2020-04-15T09:26:47.862" v="23" actId="1076"/>
          <ac:spMkLst>
            <pc:docMk/>
            <pc:sldMk cId="2534928076" sldId="264"/>
            <ac:spMk id="2" creationId="{5A182751-189D-44D5-A07C-39ED6099DECD}"/>
          </ac:spMkLst>
        </pc:spChg>
        <pc:picChg chg="add mod modCrop">
          <ac:chgData name="Astrid Radermacher" userId="7fa3e939-2c7b-45e0-9457-0cef26db512b" providerId="ADAL" clId="{4437A388-BE74-43DC-95CF-C0833B943A60}" dt="2020-04-15T09:26:55.654" v="26" actId="1076"/>
          <ac:picMkLst>
            <pc:docMk/>
            <pc:sldMk cId="2534928076" sldId="264"/>
            <ac:picMk id="3" creationId="{B9A68C7B-0CC5-4AC4-B971-943F7E3F58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28EF-8B64-4B41-AA51-185F563B3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CB586-0AF3-4206-BD6C-181758AF9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17F90-0670-49FE-A6AD-7E1F7345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923C-DF49-414C-9711-8694A5E6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32A0-F46B-4799-8826-A48162CA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805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C4A-934F-495D-8854-C361C37B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21FB8-1F17-4D52-8201-BB2B9929A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68753-2B9A-4FC3-A20A-36C26B63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A7D5-C51E-4221-A64D-8F250C66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9A08-ACCB-4C54-8DF1-322E4684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859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78B35-7BCE-4C6F-B2B4-68B86FED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2AB90-12FA-4790-A265-F528836E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6CA6-2AB7-4C70-B440-C7AF10A5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83C4-E9E9-4BBF-91A4-6BA4583D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1792C-7A7D-4BCE-8B65-C15DB4ED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709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60EF-8BA5-44C4-89BC-2FF0A5CB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BBB0-34E9-4DE7-ACDE-936AEBA3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EED9-32DA-4C41-8831-5B1F7FAD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EADE0-5FCC-43E3-8B7C-650B293F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B2BE0-C663-43DA-87C8-57126F38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392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7289-0747-4705-BEF9-36468308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0CF1-221F-48D2-9068-32F15417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E659-7623-4EE6-A334-49CD6893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48D1-4EAD-4F03-B9D5-6F5E5087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ED09-C4C8-46A5-A873-C59B491A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06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ED6E-8743-4EB5-AAEC-E0671DC7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CFEC-5FF6-4FD3-A453-5C0388C1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EECFF-8284-40B3-B1C9-D7A2AD2F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3757A-BF90-4CFC-A151-A89AACE5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9D3C-90F2-4AA6-95AF-9F6987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9A7ED-7138-411C-AA38-D1CDE630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742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3457-E5D3-44FF-A25A-388FACE8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3FB39-15F0-4A5B-84D9-D0D6C06E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8FB36-EF18-49F7-ADF2-9FED89D0A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44FC1-465F-41F9-876A-09E57429A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4B1A5-3857-445F-8FE0-1637654DC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D7665-3793-4146-A00E-EA92D16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08315-3F19-48CF-88D5-A8F0E9F3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BB37A-47ED-411C-AD54-0EBE3B42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04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1DA9-3327-460A-8CF2-9BA74355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5EE6C-53B3-4DCF-972C-F79CA34E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764B5-2CEF-42BE-9EF3-67D6B902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1E11C-4D5B-400A-98DC-3FBD50F6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243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9E685-24D6-4157-9B41-BEC7BFD6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DEB44-07E3-4A02-88A1-585B549A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C816F-C068-4305-8853-1E6B7ADE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94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A7FB-235E-4704-842D-21266228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0EE3-0FD8-498A-8773-5BB755D7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45E7-E6D7-4146-B9A5-181BB617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0CF3-DBC9-4F56-B925-F220C9F9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3393B-D04C-4452-8E72-0DBBFBBF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FCC8-F957-4A72-9E3A-74BD5D80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604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EC75-38CF-46CF-BE96-2D400EE1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43541-205D-41D7-86B0-67D591D1F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124C7-583D-4BD1-8DB9-E40B20C37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64D08-F51E-478F-838C-1AE16BDD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09BAC-176B-4DB0-A587-940645A5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17D03-C204-4C92-BDAF-95C9FD17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927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810BE-07A1-4A4C-AFF9-3208552D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67AA-0599-4BAB-82BA-39C35BE9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CE04-BE0D-4BF9-B48E-0D4BF7EA4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6AB7-6134-47DD-B47E-17B13C95E28A}" type="datetimeFigureOut">
              <a:rPr lang="en-ZA" smtClean="0"/>
              <a:t>2020/04/15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ADB3-1D8D-443B-8390-AF18DFA71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BE1B-AE31-4BA7-847C-10FE184C5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7432-5F15-4AD6-9AC7-681D1C432A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491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785FDE-B936-4BD1-8A83-34648389D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" t="1534" r="53545" b="1402"/>
          <a:stretch/>
        </p:blipFill>
        <p:spPr>
          <a:xfrm>
            <a:off x="142875" y="17978"/>
            <a:ext cx="7012582" cy="68220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38278F-DE5D-45EC-9D8D-234BC1B3B7D2}"/>
              </a:ext>
            </a:extLst>
          </p:cNvPr>
          <p:cNvSpPr/>
          <p:nvPr/>
        </p:nvSpPr>
        <p:spPr>
          <a:xfrm>
            <a:off x="7609386" y="6158984"/>
            <a:ext cx="276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/>
              <a:t>https://www.tidyverse.org/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B5DF3-F9CD-436D-99A5-4002D3C45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37" t="1534" b="1402"/>
          <a:stretch/>
        </p:blipFill>
        <p:spPr>
          <a:xfrm>
            <a:off x="6897189" y="923668"/>
            <a:ext cx="4719716" cy="40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8B0929-5A51-4872-A1A9-1AFE405F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95" y="1925616"/>
            <a:ext cx="7860210" cy="300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6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A1F122-BE59-4960-9393-88579499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3" y="462398"/>
            <a:ext cx="3298892" cy="5933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0645C9-0490-4D51-969F-0036D538E175}"/>
              </a:ext>
            </a:extLst>
          </p:cNvPr>
          <p:cNvSpPr txBox="1"/>
          <p:nvPr/>
        </p:nvSpPr>
        <p:spPr>
          <a:xfrm>
            <a:off x="4724400" y="462398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this data wide or long? 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85224-0439-4378-AB01-ED91F634C6FE}"/>
              </a:ext>
            </a:extLst>
          </p:cNvPr>
          <p:cNvSpPr txBox="1"/>
          <p:nvPr/>
        </p:nvSpPr>
        <p:spPr>
          <a:xfrm>
            <a:off x="4724400" y="3428999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 thy data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CB03A-6FB5-482C-BDAB-BB233C95DE3F}"/>
              </a:ext>
            </a:extLst>
          </p:cNvPr>
          <p:cNvSpPr txBox="1"/>
          <p:nvPr/>
        </p:nvSpPr>
        <p:spPr>
          <a:xfrm>
            <a:off x="4724400" y="2103933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1288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4CD60-88C8-4A68-849E-8215BC5767D0}"/>
              </a:ext>
            </a:extLst>
          </p:cNvPr>
          <p:cNvSpPr txBox="1"/>
          <p:nvPr/>
        </p:nvSpPr>
        <p:spPr>
          <a:xfrm>
            <a:off x="879566" y="6425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to learn more: </a:t>
            </a:r>
            <a:r>
              <a:rPr lang="en-ZA" dirty="0">
                <a:hlinkClick r:id="rId2"/>
              </a:rPr>
              <a:t>https://r4ds.had.co.nz/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5EC3F-2180-4492-9F11-A501314E5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91" y="2811662"/>
            <a:ext cx="11070568" cy="15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4CD60-88C8-4A68-849E-8215BC5767D0}"/>
              </a:ext>
            </a:extLst>
          </p:cNvPr>
          <p:cNvSpPr txBox="1"/>
          <p:nvPr/>
        </p:nvSpPr>
        <p:spPr>
          <a:xfrm>
            <a:off x="879566" y="6425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to learn more: </a:t>
            </a:r>
            <a:r>
              <a:rPr lang="en-ZA" dirty="0">
                <a:hlinkClick r:id="rId2"/>
              </a:rPr>
              <a:t>https://r4ds.had.co.nz/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F47DE-E0A6-4DDA-ABAD-CA0122445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387" y="1580700"/>
            <a:ext cx="6941226" cy="45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D459A9-9911-49C1-8824-A6353DDF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180752"/>
            <a:ext cx="8040078" cy="29656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C86AD2-1E15-4C78-8603-783FD82BEB93}"/>
              </a:ext>
            </a:extLst>
          </p:cNvPr>
          <p:cNvSpPr/>
          <p:nvPr/>
        </p:nvSpPr>
        <p:spPr>
          <a:xfrm>
            <a:off x="9695399" y="6292334"/>
            <a:ext cx="236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hlinkClick r:id="rId3"/>
              </a:rPr>
              <a:t>https://r4ds.had.co.nz/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7D1CF-FE72-4C4D-8791-B219A1E4DB29}"/>
              </a:ext>
            </a:extLst>
          </p:cNvPr>
          <p:cNvSpPr txBox="1"/>
          <p:nvPr/>
        </p:nvSpPr>
        <p:spPr>
          <a:xfrm>
            <a:off x="914400" y="609600"/>
            <a:ext cx="5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makes a dataset tidy? </a:t>
            </a:r>
            <a:endParaRPr lang="en-ZA" dirty="0"/>
          </a:p>
        </p:txBody>
      </p:sp>
      <p:pic>
        <p:nvPicPr>
          <p:cNvPr id="1026" name="Picture 2" descr="Tidy Messy Data • tidyr">
            <a:extLst>
              <a:ext uri="{FF2B5EF4-FFF2-40B4-BE49-F238E27FC236}">
                <a16:creationId xmlns:a16="http://schemas.microsoft.com/office/drawing/2014/main" id="{61629F32-2D58-4BE2-845B-11979179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6" y="1498484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AD59A-1B0F-4687-8416-B6248581F6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708"/>
          <a:stretch/>
        </p:blipFill>
        <p:spPr>
          <a:xfrm>
            <a:off x="1021555" y="4665986"/>
            <a:ext cx="5662613" cy="17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8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1A875-6179-4ED8-A3EC-FE2C91247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84" y="1798604"/>
            <a:ext cx="10656231" cy="3260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7F401B-56A9-4B26-9B4E-AD453AAD746E}"/>
              </a:ext>
            </a:extLst>
          </p:cNvPr>
          <p:cNvSpPr txBox="1"/>
          <p:nvPr/>
        </p:nvSpPr>
        <p:spPr>
          <a:xfrm>
            <a:off x="1057275" y="581025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this data tidy?</a:t>
            </a:r>
          </a:p>
          <a:p>
            <a:endParaRPr lang="en-US" dirty="0"/>
          </a:p>
          <a:p>
            <a:r>
              <a:rPr lang="en-US" dirty="0"/>
              <a:t>fpkm.csv</a:t>
            </a:r>
          </a:p>
        </p:txBody>
      </p:sp>
    </p:spTree>
    <p:extLst>
      <p:ext uri="{BB962C8B-B14F-4D97-AF65-F5344CB8AC3E}">
        <p14:creationId xmlns:p14="http://schemas.microsoft.com/office/powerpoint/2010/main" val="44369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1A875-6179-4ED8-A3EC-FE2C91247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84" y="1798604"/>
            <a:ext cx="10656231" cy="3260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7F401B-56A9-4B26-9B4E-AD453AAD746E}"/>
              </a:ext>
            </a:extLst>
          </p:cNvPr>
          <p:cNvSpPr txBox="1"/>
          <p:nvPr/>
        </p:nvSpPr>
        <p:spPr>
          <a:xfrm>
            <a:off x="1057274" y="581025"/>
            <a:ext cx="987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data storage, this is fine, but for doing any kind of plotting with ggplot2 or any summarization, long format is better for use in 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30305-1BB4-4417-B243-45D24674D262}"/>
              </a:ext>
            </a:extLst>
          </p:cNvPr>
          <p:cNvSpPr txBox="1"/>
          <p:nvPr/>
        </p:nvSpPr>
        <p:spPr>
          <a:xfrm>
            <a:off x="767884" y="5512526"/>
            <a:ext cx="750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rearrange this so that it is in long format, not wide format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8690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F630E-3AC9-440B-98E1-8FC4F9375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"/>
          <a:stretch/>
        </p:blipFill>
        <p:spPr>
          <a:xfrm>
            <a:off x="3600450" y="2095500"/>
            <a:ext cx="4991100" cy="24039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5B9E6A-5494-46BA-A8F6-7807AE64585E}"/>
              </a:ext>
            </a:extLst>
          </p:cNvPr>
          <p:cNvSpPr txBox="1"/>
          <p:nvPr/>
        </p:nvSpPr>
        <p:spPr>
          <a:xfrm>
            <a:off x="685800" y="63817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long format? </a:t>
            </a:r>
          </a:p>
          <a:p>
            <a:endParaRPr lang="en-US" dirty="0"/>
          </a:p>
          <a:p>
            <a:r>
              <a:rPr lang="en-US" dirty="0"/>
              <a:t>One observation per row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167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B95439-8CF8-40CB-AC44-C1912625D294}"/>
              </a:ext>
            </a:extLst>
          </p:cNvPr>
          <p:cNvSpPr txBox="1"/>
          <p:nvPr/>
        </p:nvSpPr>
        <p:spPr>
          <a:xfrm>
            <a:off x="914400" y="653143"/>
            <a:ext cx="422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do this in R </a:t>
            </a:r>
            <a:r>
              <a:rPr lang="en-US" dirty="0" err="1"/>
              <a:t>tidyr</a:t>
            </a:r>
            <a:r>
              <a:rPr lang="en-US" dirty="0"/>
              <a:t> package 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1D992-76EC-452B-8E2F-CF0CAC8B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92" y="1294227"/>
            <a:ext cx="8367529" cy="24077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EFEF8B-E313-45F2-B9AD-E8873AE3A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"/>
          <a:stretch/>
        </p:blipFill>
        <p:spPr>
          <a:xfrm>
            <a:off x="5899512" y="4176849"/>
            <a:ext cx="4991100" cy="2403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C71200-F4DF-44DD-9D4E-CFEBFCB9FCD5}"/>
              </a:ext>
            </a:extLst>
          </p:cNvPr>
          <p:cNvSpPr txBox="1"/>
          <p:nvPr/>
        </p:nvSpPr>
        <p:spPr>
          <a:xfrm>
            <a:off x="9486900" y="3905097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87BED-8C3D-4263-B54C-D9C9FE88451A}"/>
              </a:ext>
            </a:extLst>
          </p:cNvPr>
          <p:cNvSpPr txBox="1"/>
          <p:nvPr/>
        </p:nvSpPr>
        <p:spPr>
          <a:xfrm>
            <a:off x="10114053" y="3905097"/>
            <a:ext cx="70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586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82751-189D-44D5-A07C-39ED6099DECD}"/>
              </a:ext>
            </a:extLst>
          </p:cNvPr>
          <p:cNvSpPr txBox="1"/>
          <p:nvPr/>
        </p:nvSpPr>
        <p:spPr>
          <a:xfrm>
            <a:off x="800100" y="66983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exercise 1! Gathering the </a:t>
            </a:r>
            <a:r>
              <a:rPr lang="en-US" dirty="0" err="1"/>
              <a:t>fpkm</a:t>
            </a:r>
            <a:r>
              <a:rPr lang="en-US" dirty="0"/>
              <a:t> data set  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68C7B-0CC5-4AC4-B971-943F7E3F5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0"/>
          <a:stretch/>
        </p:blipFill>
        <p:spPr>
          <a:xfrm>
            <a:off x="800100" y="1476364"/>
            <a:ext cx="7429500" cy="48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2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51B1E5538D842B029789D75527D7E" ma:contentTypeVersion="13" ma:contentTypeDescription="Create a new document." ma:contentTypeScope="" ma:versionID="6a9ae951351390a8db769fa466c418a6">
  <xsd:schema xmlns:xsd="http://www.w3.org/2001/XMLSchema" xmlns:xs="http://www.w3.org/2001/XMLSchema" xmlns:p="http://schemas.microsoft.com/office/2006/metadata/properties" xmlns:ns3="7883860c-d675-483a-969d-aa19c992f989" xmlns:ns4="c39c4a28-013c-4330-aaf7-4ebd867473b4" targetNamespace="http://schemas.microsoft.com/office/2006/metadata/properties" ma:root="true" ma:fieldsID="9591326f74cf2e707de44bfa63bda690" ns3:_="" ns4:_="">
    <xsd:import namespace="7883860c-d675-483a-969d-aa19c992f989"/>
    <xsd:import namespace="c39c4a28-013c-4330-aaf7-4ebd867473b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3860c-d675-483a-969d-aa19c992f98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c4a28-013c-4330-aaf7-4ebd86747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058519-5D32-44D6-94E7-FC6D47C49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83860c-d675-483a-969d-aa19c992f989"/>
    <ds:schemaRef ds:uri="c39c4a28-013c-4330-aaf7-4ebd86747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E5410C-D462-404A-B0B9-145BDE1C66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782702-A82E-4173-AEB2-4307F3741D6C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7883860c-d675-483a-969d-aa19c992f989"/>
    <ds:schemaRef ds:uri="http://schemas.microsoft.com/office/2006/metadata/properties"/>
    <ds:schemaRef ds:uri="c39c4a28-013c-4330-aaf7-4ebd867473b4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148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Astrid Radermacher</dc:creator>
  <cp:lastModifiedBy>Astrid Radermacher</cp:lastModifiedBy>
  <cp:revision>6</cp:revision>
  <dcterms:created xsi:type="dcterms:W3CDTF">2020-04-15T08:04:22Z</dcterms:created>
  <dcterms:modified xsi:type="dcterms:W3CDTF">2020-04-15T09:26:58Z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0x01010050251B1E5538D842B029789D75527D7E</vt:lpwstr>
  </property>
</Properties>
</file>