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208" y="1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636B-0BF7-8647-9F25-DEC152C6C0EC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AE45-15BD-F244-A299-97120990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9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636B-0BF7-8647-9F25-DEC152C6C0EC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AE45-15BD-F244-A299-97120990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0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636B-0BF7-8647-9F25-DEC152C6C0EC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AE45-15BD-F244-A299-97120990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2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636B-0BF7-8647-9F25-DEC152C6C0EC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AE45-15BD-F244-A299-97120990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6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636B-0BF7-8647-9F25-DEC152C6C0EC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AE45-15BD-F244-A299-97120990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636B-0BF7-8647-9F25-DEC152C6C0EC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AE45-15BD-F244-A299-97120990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6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636B-0BF7-8647-9F25-DEC152C6C0EC}" type="datetimeFigureOut">
              <a:rPr lang="en-US" smtClean="0"/>
              <a:t>9/8/15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AE45-15BD-F244-A299-97120990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8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636B-0BF7-8647-9F25-DEC152C6C0EC}" type="datetimeFigureOut">
              <a:rPr lang="en-US" smtClean="0"/>
              <a:t>9/8/15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AE45-15BD-F244-A299-97120990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7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636B-0BF7-8647-9F25-DEC152C6C0EC}" type="datetimeFigureOut">
              <a:rPr lang="en-US" smtClean="0"/>
              <a:t>9/8/15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AE45-15BD-F244-A299-97120990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9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636B-0BF7-8647-9F25-DEC152C6C0EC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AE45-15BD-F244-A299-97120990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6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636B-0BF7-8647-9F25-DEC152C6C0EC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AE45-15BD-F244-A299-97120990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6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7636B-0BF7-8647-9F25-DEC152C6C0EC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4AE45-15BD-F244-A299-97120990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9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1833" y="218265"/>
            <a:ext cx="3850105" cy="64289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1832" y="2519147"/>
            <a:ext cx="3850105" cy="22430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85361" y="3350182"/>
            <a:ext cx="555584" cy="55558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Video Intro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699092" y="3350182"/>
            <a:ext cx="555584" cy="55558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Video Intro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99992" y="3350182"/>
            <a:ext cx="555584" cy="55558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Video Intro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88443" y="555585"/>
            <a:ext cx="1467657" cy="1569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Bilingual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Psychological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Services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English</a:t>
            </a:r>
          </a:p>
          <a:p>
            <a:r>
              <a:rPr lang="en-US" sz="1400" b="1" dirty="0" err="1" smtClean="0">
                <a:solidFill>
                  <a:schemeClr val="bg1"/>
                </a:solidFill>
              </a:rPr>
              <a:t>Español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1817" y="2712059"/>
            <a:ext cx="2852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Team of professionals here to help: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56266" y="5077514"/>
            <a:ext cx="17458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Call us: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XXX-XXX-XXXX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Insurances accepted.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88442" y="5178777"/>
            <a:ext cx="1210649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25992" y="4006334"/>
            <a:ext cx="9196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Meet Eugenia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2585986" y="4006334"/>
            <a:ext cx="8002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Meet Oscar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3461310" y="4006334"/>
            <a:ext cx="8434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Meet </a:t>
            </a:r>
            <a:r>
              <a:rPr lang="en-US" sz="1000" b="1" dirty="0" err="1" smtClean="0">
                <a:solidFill>
                  <a:schemeClr val="bg1"/>
                </a:solidFill>
              </a:rPr>
              <a:t>Nelida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19283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Astrid Advis</dc:creator>
  <cp:lastModifiedBy>Astrid Advis</cp:lastModifiedBy>
  <cp:revision>3</cp:revision>
  <dcterms:created xsi:type="dcterms:W3CDTF">2015-09-08T18:35:25Z</dcterms:created>
  <dcterms:modified xsi:type="dcterms:W3CDTF">2015-09-08T18:43:44Z</dcterms:modified>
</cp:coreProperties>
</file>