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7" autoAdjust="0"/>
  </p:normalViewPr>
  <p:slideViewPr>
    <p:cSldViewPr snapToGrid="0" snapToObjects="1">
      <p:cViewPr>
        <p:scale>
          <a:sx n="135" d="100"/>
          <a:sy n="135" d="100"/>
        </p:scale>
        <p:origin x="-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636B-0BF7-8647-9F25-DEC152C6C0EC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AE45-15BD-F244-A299-97120990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833" y="218265"/>
            <a:ext cx="3850105" cy="64289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832" y="2519147"/>
            <a:ext cx="3850105" cy="2243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85361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990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99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8443" y="555585"/>
            <a:ext cx="1634036" cy="1569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venir Heavy"/>
                <a:cs typeface="Avenir Heavy"/>
              </a:rPr>
              <a:t>Bilingual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venir Heavy"/>
                <a:cs typeface="Avenir Heavy"/>
              </a:rPr>
              <a:t>Psychological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venir Heavy"/>
                <a:cs typeface="Avenir Heavy"/>
              </a:rPr>
              <a:t>Services</a:t>
            </a:r>
          </a:p>
          <a:p>
            <a:endParaRPr lang="en-US" sz="1400" b="1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English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venir Heavy"/>
                <a:cs typeface="Avenir Heavy"/>
              </a:rPr>
              <a:t>Español</a:t>
            </a:r>
            <a:endParaRPr lang="en-US" sz="140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817" y="2712059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Team of professionals here to help: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6266" y="5077514"/>
            <a:ext cx="1745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Call us: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XXX-XXX-XXXX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Insurances accepted.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8442" y="5178777"/>
            <a:ext cx="1210649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5992" y="4006334"/>
            <a:ext cx="919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Eugenia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585986" y="4006334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Oscar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461310" y="4006334"/>
            <a:ext cx="843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Nelida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28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833" y="218265"/>
            <a:ext cx="3850105" cy="6428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832" y="2519147"/>
            <a:ext cx="3850105" cy="2243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85361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990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9992" y="3350182"/>
            <a:ext cx="555584" cy="5555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Video Intro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8443" y="555585"/>
            <a:ext cx="1467657" cy="1569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Bilingual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Psychological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Services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English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Español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817" y="2712059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Team of professionals here to help: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6266" y="5077514"/>
            <a:ext cx="1745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Call us: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XXX-XXX-XXXX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Insurances accepted.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8442" y="5178777"/>
            <a:ext cx="1210649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5992" y="4006334"/>
            <a:ext cx="9196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Eugenia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585986" y="4006334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Oscar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461310" y="4006334"/>
            <a:ext cx="843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Meet Nelida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942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92" y="218266"/>
            <a:ext cx="3718005" cy="2480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0592" y="2742837"/>
            <a:ext cx="3044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www.geograph.org.uk</a:t>
            </a:r>
            <a:r>
              <a:rPr lang="en-US" sz="1200" dirty="0"/>
              <a:t>/photo/2406841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18" y="3127885"/>
            <a:ext cx="3384587" cy="2249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0518" y="5446846"/>
            <a:ext cx="330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www.ashleybridget.com</a:t>
            </a:r>
            <a:r>
              <a:rPr lang="en-US" sz="1000" dirty="0"/>
              <a:t>/blogs/lifestyle/10354285-helping-others-is-helping-yourself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114" y="218266"/>
            <a:ext cx="2645186" cy="3531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5704" y="358872"/>
            <a:ext cx="17215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www.montanainstitute.com</a:t>
            </a:r>
            <a:r>
              <a:rPr lang="en-US" sz="1200" dirty="0"/>
              <a:t>/blog/2014/9/7/helping-others-helps-you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04" y="4219222"/>
            <a:ext cx="4038600" cy="2019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3408" y="62116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www.livebold.org</a:t>
            </a:r>
            <a:r>
              <a:rPr lang="en-US" sz="1000" dirty="0"/>
              <a:t>/helping-others-finish-strong/</a:t>
            </a:r>
          </a:p>
        </p:txBody>
      </p:sp>
    </p:spTree>
    <p:extLst>
      <p:ext uri="{BB962C8B-B14F-4D97-AF65-F5344CB8AC3E}">
        <p14:creationId xmlns:p14="http://schemas.microsoft.com/office/powerpoint/2010/main" val="255695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2" y="3706519"/>
            <a:ext cx="4214318" cy="2500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22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www.express.co.uk</a:t>
            </a:r>
            <a:r>
              <a:rPr lang="en-US" sz="1200" dirty="0"/>
              <a:t>/life-style/life/462805/Tesco-Mum-Of-The-Year-winner-on-helping-children-cope-with-cancer-through-art-therapy</a:t>
            </a:r>
          </a:p>
        </p:txBody>
      </p:sp>
    </p:spTree>
    <p:extLst>
      <p:ext uri="{BB962C8B-B14F-4D97-AF65-F5344CB8AC3E}">
        <p14:creationId xmlns:p14="http://schemas.microsoft.com/office/powerpoint/2010/main" val="176217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180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Advis</dc:creator>
  <cp:lastModifiedBy>Astrid Advis</cp:lastModifiedBy>
  <cp:revision>7</cp:revision>
  <dcterms:created xsi:type="dcterms:W3CDTF">2015-09-08T18:35:25Z</dcterms:created>
  <dcterms:modified xsi:type="dcterms:W3CDTF">2015-09-11T02:06:06Z</dcterms:modified>
</cp:coreProperties>
</file>