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6" r:id="rId4"/>
    <p:sldId id="260" r:id="rId5"/>
    <p:sldId id="267" r:id="rId6"/>
    <p:sldId id="264" r:id="rId7"/>
    <p:sldId id="265" r:id="rId8"/>
    <p:sldId id="261" r:id="rId9"/>
    <p:sldId id="262" r:id="rId10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71" autoAdjust="0"/>
    <p:restoredTop sz="91487"/>
  </p:normalViewPr>
  <p:slideViewPr>
    <p:cSldViewPr snapToGrid="0" snapToObjects="1">
      <p:cViewPr varScale="1">
        <p:scale>
          <a:sx n="79" d="100"/>
          <a:sy n="79" d="100"/>
        </p:scale>
        <p:origin x="72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677415"/>
            <a:ext cx="77724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15119" y="6537870"/>
            <a:ext cx="342081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241294" y="6421247"/>
            <a:ext cx="426966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4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7126" y="1335165"/>
            <a:ext cx="7772400" cy="901094"/>
          </a:xfrm>
        </p:spPr>
        <p:txBody>
          <a:bodyPr/>
          <a:lstStyle/>
          <a:p>
            <a:r>
              <a:rPr lang="nb-NO" dirty="0" err="1"/>
              <a:t>Traffic</a:t>
            </a:r>
            <a:r>
              <a:rPr lang="nb-NO" dirty="0"/>
              <a:t> </a:t>
            </a:r>
            <a:r>
              <a:rPr lang="nb-NO" dirty="0" err="1"/>
              <a:t>equations</a:t>
            </a:r>
            <a:r>
              <a:rPr lang="nb-NO" dirty="0"/>
              <a:t> 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517126" y="1998743"/>
            <a:ext cx="7772400" cy="1752600"/>
          </a:xfrm>
        </p:spPr>
        <p:txBody>
          <a:bodyPr>
            <a:normAutofit/>
          </a:bodyPr>
          <a:lstStyle/>
          <a:p>
            <a:r>
              <a:rPr lang="nb-NO" sz="2000" dirty="0"/>
              <a:t>Astrid </a:t>
            </a:r>
            <a:r>
              <a:rPr lang="nb-NO" sz="2000" dirty="0" err="1"/>
              <a:t>Langsrud</a:t>
            </a:r>
            <a:r>
              <a:rPr lang="nb-NO" sz="2000" dirty="0"/>
              <a:t>, Håkon </a:t>
            </a:r>
            <a:r>
              <a:rPr lang="nb-NO" sz="2000" dirty="0" err="1"/>
              <a:t>Gryvill</a:t>
            </a:r>
            <a:r>
              <a:rPr lang="nb-NO" sz="2000" dirty="0"/>
              <a:t>, Julie Wilberg, William Hornslien </a:t>
            </a:r>
            <a:endParaRPr lang="nb-NO" sz="2000" dirty="0">
              <a:effectLst/>
            </a:endParaRPr>
          </a:p>
        </p:txBody>
      </p:sp>
      <p:pic>
        <p:nvPicPr>
          <p:cNvPr id="4" name="Bilde 3" descr="tekst_b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867" y="269447"/>
            <a:ext cx="234696" cy="30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Equations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nb-NO" dirty="0"/>
                          <m:t>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m:rPr>
                            <m:nor/>
                          </m:rPr>
                          <a:rPr lang="nb-NO" dirty="0"/>
                          <m:t>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ɸ</m:t>
                    </m:r>
                  </m:oMath>
                </a14:m>
                <a:r>
                  <a:rPr lang="nb-NO" dirty="0"/>
                  <a:t>(x)</a:t>
                </a:r>
              </a:p>
              <a:p>
                <a:r>
                  <a:rPr lang="nb-NO" dirty="0" err="1"/>
                  <a:t>ρ</a:t>
                </a:r>
                <a:r>
                  <a:rPr lang="nb-NO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nb-NO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nb-NO" dirty="0"/>
                          <m:t>ρ</m:t>
                        </m:r>
                      </m:num>
                      <m:den>
                        <m:r>
                          <a:rPr lang="nb-NO" i="1" smtClean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r>
                  <a:rPr lang="nb-NO" dirty="0"/>
                  <a:t> (V(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nb-NO" dirty="0"/>
                      <m:t>ρ</m:t>
                    </m:r>
                  </m:oMath>
                </a14:m>
                <a:r>
                  <a:rPr lang="nb-NO" dirty="0"/>
                  <a:t>) 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nb-NO" dirty="0"/>
                  <a:t>)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nb-NO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nb-N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nb-NO" dirty="0"/>
                          <m:t>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endParaRPr lang="nb-NO" dirty="0"/>
              </a:p>
            </p:txBody>
          </p:sp>
        </mc:Choice>
        <mc:Fallback>
          <p:sp>
            <p:nvSpPr>
              <p:cNvPr id="3" name="Plassholder for inn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12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1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56845F-256E-EC46-8798-D086CF23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Lax-Friedrichs </a:t>
            </a:r>
            <a:endParaRPr lang="nb-NO" dirty="0"/>
          </a:p>
        </p:txBody>
      </p:sp>
      <p:pic>
        <p:nvPicPr>
          <p:cNvPr id="15" name="Plassholder for innhold 14">
            <a:extLst>
              <a:ext uri="{FF2B5EF4-FFF2-40B4-BE49-F238E27FC236}">
                <a16:creationId xmlns:a16="http://schemas.microsoft.com/office/drawing/2014/main" id="{7E819717-7B1A-B146-9C71-E5EEFB869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91481"/>
            <a:ext cx="8077200" cy="4343400"/>
          </a:xfrm>
        </p:spPr>
      </p:pic>
      <p:sp>
        <p:nvSpPr>
          <p:cNvPr id="16" name="Tittel 3">
            <a:extLst>
              <a:ext uri="{FF2B5EF4-FFF2-40B4-BE49-F238E27FC236}">
                <a16:creationId xmlns:a16="http://schemas.microsoft.com/office/drawing/2014/main" id="{0085D2D9-160C-E245-AAB2-FADD6BC3A54B}"/>
              </a:ext>
            </a:extLst>
          </p:cNvPr>
          <p:cNvSpPr txBox="1">
            <a:spLocks/>
          </p:cNvSpPr>
          <p:nvPr/>
        </p:nvSpPr>
        <p:spPr>
          <a:xfrm>
            <a:off x="457200" y="1189278"/>
            <a:ext cx="4163786" cy="651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b="0" dirty="0"/>
              <a:t>Density of vehicles per meter</a:t>
            </a:r>
            <a:endParaRPr lang="nb-NO" sz="2400" b="0" dirty="0"/>
          </a:p>
        </p:txBody>
      </p:sp>
    </p:spTree>
    <p:extLst>
      <p:ext uri="{BB962C8B-B14F-4D97-AF65-F5344CB8AC3E}">
        <p14:creationId xmlns:p14="http://schemas.microsoft.com/office/powerpoint/2010/main" val="33979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7236F5-CBF4-C343-BB05-C83D38F2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Lax-Friedrichs 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CAF08C35-A940-8C4A-8809-9D72255137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nb-NO" dirty="0"/>
              </a:p>
            </p:txBody>
          </p:sp>
        </mc:Choice>
        <mc:Fallback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CAF08C35-A940-8C4A-8809-9D72255137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30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E6011C-42C0-4D41-81B0-FD540CA1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55C0154-EF3A-6E4A-8CFB-9F20E7DE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665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68328E26-3789-DF48-B213-859BC7A7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Lax-</a:t>
            </a:r>
            <a:r>
              <a:rPr lang="en-US" dirty="0" err="1"/>
              <a:t>Wendroff</a:t>
            </a:r>
            <a:r>
              <a:rPr lang="en-US" dirty="0"/>
              <a:t> </a:t>
            </a:r>
            <a:endParaRPr lang="nb-NO" dirty="0"/>
          </a:p>
        </p:txBody>
      </p:sp>
      <p:pic>
        <p:nvPicPr>
          <p:cNvPr id="12" name="Plassholder for innhold 11">
            <a:extLst>
              <a:ext uri="{FF2B5EF4-FFF2-40B4-BE49-F238E27FC236}">
                <a16:creationId xmlns:a16="http://schemas.microsoft.com/office/drawing/2014/main" id="{EDAD7794-1633-134C-99C8-E0F3DB2A8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691481"/>
            <a:ext cx="5842000" cy="4343400"/>
          </a:xfrm>
        </p:spPr>
      </p:pic>
      <p:sp>
        <p:nvSpPr>
          <p:cNvPr id="16" name="Tittel 3">
            <a:extLst>
              <a:ext uri="{FF2B5EF4-FFF2-40B4-BE49-F238E27FC236}">
                <a16:creationId xmlns:a16="http://schemas.microsoft.com/office/drawing/2014/main" id="{73866985-C537-5F48-94C6-A11060B094C9}"/>
              </a:ext>
            </a:extLst>
          </p:cNvPr>
          <p:cNvSpPr txBox="1">
            <a:spLocks/>
          </p:cNvSpPr>
          <p:nvPr/>
        </p:nvSpPr>
        <p:spPr>
          <a:xfrm>
            <a:off x="914400" y="9830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 </a:t>
            </a:r>
            <a:endParaRPr lang="nb-NO" dirty="0"/>
          </a:p>
        </p:txBody>
      </p:sp>
      <p:sp>
        <p:nvSpPr>
          <p:cNvPr id="17" name="Tittel 3">
            <a:extLst>
              <a:ext uri="{FF2B5EF4-FFF2-40B4-BE49-F238E27FC236}">
                <a16:creationId xmlns:a16="http://schemas.microsoft.com/office/drawing/2014/main" id="{DBA9EC6A-B4E7-7340-B434-47BC57496E6D}"/>
              </a:ext>
            </a:extLst>
          </p:cNvPr>
          <p:cNvSpPr txBox="1">
            <a:spLocks/>
          </p:cNvSpPr>
          <p:nvPr/>
        </p:nvSpPr>
        <p:spPr>
          <a:xfrm>
            <a:off x="457200" y="1189278"/>
            <a:ext cx="4163786" cy="651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b="0" dirty="0"/>
              <a:t>Density of vehicles per meter</a:t>
            </a:r>
            <a:endParaRPr lang="nb-NO" sz="2400" b="0" dirty="0"/>
          </a:p>
        </p:txBody>
      </p:sp>
    </p:spTree>
    <p:extLst>
      <p:ext uri="{BB962C8B-B14F-4D97-AF65-F5344CB8AC3E}">
        <p14:creationId xmlns:p14="http://schemas.microsoft.com/office/powerpoint/2010/main" val="69869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2A2F2AA2-E624-5647-BC00-AC70C38C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Lax-Wendroff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Plassholder for innhold 5">
                <a:extLst>
                  <a:ext uri="{FF2B5EF4-FFF2-40B4-BE49-F238E27FC236}">
                    <a16:creationId xmlns:a16="http://schemas.microsoft.com/office/drawing/2014/main" id="{219025EE-EA4F-A540-9C07-B193DE1F9D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nb-NO" dirty="0"/>
                  <a:t>=O(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nor/>
                      </m:rPr>
                      <a:rPr lang="nb-NO" dirty="0"/>
                      <m:t>O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nb-NO" dirty="0"/>
                  <a:t>)+ O(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nb-NO" dirty="0"/>
                  <a:t>)</a:t>
                </a:r>
              </a:p>
            </p:txBody>
          </p:sp>
        </mc:Choice>
        <mc:Fallback>
          <p:sp>
            <p:nvSpPr>
              <p:cNvPr id="6" name="Plassholder for innhold 5">
                <a:extLst>
                  <a:ext uri="{FF2B5EF4-FFF2-40B4-BE49-F238E27FC236}">
                    <a16:creationId xmlns:a16="http://schemas.microsoft.com/office/drawing/2014/main" id="{219025EE-EA4F-A540-9C07-B193DE1F9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tel 3">
            <a:extLst>
              <a:ext uri="{FF2B5EF4-FFF2-40B4-BE49-F238E27FC236}">
                <a16:creationId xmlns:a16="http://schemas.microsoft.com/office/drawing/2014/main" id="{BA17C547-E506-F44B-994F-9A0FA1855AC3}"/>
              </a:ext>
            </a:extLst>
          </p:cNvPr>
          <p:cNvSpPr txBox="1">
            <a:spLocks/>
          </p:cNvSpPr>
          <p:nvPr/>
        </p:nvSpPr>
        <p:spPr>
          <a:xfrm>
            <a:off x="457200" y="1189278"/>
            <a:ext cx="4163786" cy="651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b="0" dirty="0"/>
              <a:t>Analysis</a:t>
            </a:r>
            <a:endParaRPr lang="nb-NO" sz="2400" b="0" dirty="0"/>
          </a:p>
        </p:txBody>
      </p:sp>
    </p:spTree>
    <p:extLst>
      <p:ext uri="{BB962C8B-B14F-4D97-AF65-F5344CB8AC3E}">
        <p14:creationId xmlns:p14="http://schemas.microsoft.com/office/powerpoint/2010/main" val="302678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F1B926-E632-3945-95C9-E6FC355C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Lax-</a:t>
            </a:r>
            <a:r>
              <a:rPr lang="en-US" dirty="0" err="1"/>
              <a:t>Wendroff</a:t>
            </a:r>
            <a:r>
              <a:rPr lang="en-US" dirty="0"/>
              <a:t> </a:t>
            </a:r>
            <a:endParaRPr lang="nb-NO" dirty="0"/>
          </a:p>
        </p:txBody>
      </p:sp>
      <p:pic>
        <p:nvPicPr>
          <p:cNvPr id="18" name="Plassholder for innhold 17">
            <a:extLst>
              <a:ext uri="{FF2B5EF4-FFF2-40B4-BE49-F238E27FC236}">
                <a16:creationId xmlns:a16="http://schemas.microsoft.com/office/drawing/2014/main" id="{0FC4DAD9-6348-3846-9284-AA83755BD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691481"/>
            <a:ext cx="5842000" cy="4343400"/>
          </a:xfrm>
        </p:spPr>
      </p:pic>
      <p:sp>
        <p:nvSpPr>
          <p:cNvPr id="19" name="Tittel 3">
            <a:extLst>
              <a:ext uri="{FF2B5EF4-FFF2-40B4-BE49-F238E27FC236}">
                <a16:creationId xmlns:a16="http://schemas.microsoft.com/office/drawing/2014/main" id="{82E934B2-3630-1A40-BECE-E18227CD074C}"/>
              </a:ext>
            </a:extLst>
          </p:cNvPr>
          <p:cNvSpPr txBox="1">
            <a:spLocks/>
          </p:cNvSpPr>
          <p:nvPr/>
        </p:nvSpPr>
        <p:spPr>
          <a:xfrm>
            <a:off x="457200" y="1189278"/>
            <a:ext cx="4163786" cy="651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b="0" dirty="0"/>
              <a:t>Convergence plot</a:t>
            </a:r>
            <a:endParaRPr lang="nb-NO" sz="2400" b="0" dirty="0"/>
          </a:p>
        </p:txBody>
      </p:sp>
    </p:spTree>
    <p:extLst>
      <p:ext uri="{BB962C8B-B14F-4D97-AF65-F5344CB8AC3E}">
        <p14:creationId xmlns:p14="http://schemas.microsoft.com/office/powerpoint/2010/main" val="309089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1437100-8E15-2F43-8A51-89700639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00DA9B-2FD8-DB46-88BC-AA6BC53C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Lee, H.Y., Lee, H.-W. &amp; Kim, D., (1999), </a:t>
            </a:r>
            <a:r>
              <a:rPr lang="nb-NO" dirty="0" err="1"/>
              <a:t>Dynamic</a:t>
            </a:r>
            <a:r>
              <a:rPr lang="nb-NO" dirty="0"/>
              <a:t> </a:t>
            </a:r>
            <a:r>
              <a:rPr lang="nb-NO" dirty="0" err="1"/>
              <a:t>states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 </a:t>
            </a:r>
            <a:r>
              <a:rPr lang="nb-NO" dirty="0" err="1"/>
              <a:t>continuum</a:t>
            </a:r>
            <a:r>
              <a:rPr lang="nb-NO" dirty="0"/>
              <a:t> </a:t>
            </a:r>
            <a:r>
              <a:rPr lang="nb-NO" dirty="0" err="1"/>
              <a:t>traffic</a:t>
            </a:r>
            <a:r>
              <a:rPr lang="nb-NO" dirty="0"/>
              <a:t> </a:t>
            </a:r>
            <a:r>
              <a:rPr lang="nb-NO" dirty="0" err="1"/>
              <a:t>equation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on-ramp, 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Review</a:t>
            </a:r>
            <a:r>
              <a:rPr lang="nb-NO" dirty="0"/>
              <a:t>, 59(5)</a:t>
            </a:r>
          </a:p>
          <a:p>
            <a:r>
              <a:rPr lang="nb-NO" dirty="0" err="1"/>
              <a:t>Helbing</a:t>
            </a:r>
            <a:r>
              <a:rPr lang="nb-NO" dirty="0"/>
              <a:t>, H., </a:t>
            </a:r>
            <a:r>
              <a:rPr lang="nb-NO" dirty="0" err="1"/>
              <a:t>Treiber</a:t>
            </a:r>
            <a:r>
              <a:rPr lang="nb-NO" dirty="0"/>
              <a:t> M., (1999), </a:t>
            </a:r>
            <a:r>
              <a:rPr lang="nb-NO" dirty="0" err="1"/>
              <a:t>Simulation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Macroscopic</a:t>
            </a:r>
            <a:r>
              <a:rPr lang="nb-NO" dirty="0"/>
              <a:t> </a:t>
            </a:r>
            <a:r>
              <a:rPr lang="nb-NO" dirty="0" err="1"/>
              <a:t>Traffic</a:t>
            </a:r>
            <a:r>
              <a:rPr lang="nb-NO" dirty="0"/>
              <a:t> Equations, </a:t>
            </a:r>
            <a:r>
              <a:rPr lang="nb-NO" dirty="0" err="1"/>
              <a:t>Institute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Theoretical</a:t>
            </a:r>
            <a:r>
              <a:rPr lang="nb-NO" dirty="0"/>
              <a:t> </a:t>
            </a:r>
            <a:r>
              <a:rPr lang="nb-NO" dirty="0" err="1"/>
              <a:t>Physics</a:t>
            </a:r>
            <a:r>
              <a:rPr lang="nb-NO" dirty="0"/>
              <a:t>, </a:t>
            </a:r>
            <a:r>
              <a:rPr lang="nb-NO" dirty="0" err="1"/>
              <a:t>University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Stuttgart</a:t>
            </a:r>
          </a:p>
        </p:txBody>
      </p:sp>
    </p:spTree>
    <p:extLst>
      <p:ext uri="{BB962C8B-B14F-4D97-AF65-F5344CB8AC3E}">
        <p14:creationId xmlns:p14="http://schemas.microsoft.com/office/powerpoint/2010/main" val="203644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149</Words>
  <Application>Microsoft Macintosh PowerPoint</Application>
  <PresentationFormat>Skjermfremvisning (4:3)</PresentationFormat>
  <Paragraphs>21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2" baseType="lpstr">
      <vt:lpstr>Arial</vt:lpstr>
      <vt:lpstr>Cambria Math</vt:lpstr>
      <vt:lpstr>Office-tema</vt:lpstr>
      <vt:lpstr>Traffic equations </vt:lpstr>
      <vt:lpstr>The Equations </vt:lpstr>
      <vt:lpstr>Lax-Friedrichs </vt:lpstr>
      <vt:lpstr>Lax-Friedrichs </vt:lpstr>
      <vt:lpstr>PowerPoint-presentasjon</vt:lpstr>
      <vt:lpstr>Lax-Wendroff </vt:lpstr>
      <vt:lpstr>Lax-Wendroff</vt:lpstr>
      <vt:lpstr>Lax-Wendroff </vt:lpstr>
      <vt:lpstr>References </vt:lpstr>
    </vt:vector>
  </TitlesOfParts>
  <Company>NTNU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Microsoft Office-bruker</cp:lastModifiedBy>
  <cp:revision>119</cp:revision>
  <dcterms:created xsi:type="dcterms:W3CDTF">2013-06-10T16:56:09Z</dcterms:created>
  <dcterms:modified xsi:type="dcterms:W3CDTF">2018-04-14T12:05:56Z</dcterms:modified>
</cp:coreProperties>
</file>