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1" autoAdjust="0"/>
    <p:restoredTop sz="91487"/>
  </p:normalViewPr>
  <p:slideViewPr>
    <p:cSldViewPr snapToGrid="0" snapToObjects="1">
      <p:cViewPr varScale="1">
        <p:scale>
          <a:sx n="79" d="100"/>
          <a:sy n="79" d="100"/>
        </p:scale>
        <p:origin x="7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19" y="6537870"/>
            <a:ext cx="342081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6421247"/>
            <a:ext cx="42696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335165"/>
            <a:ext cx="7772400" cy="901094"/>
          </a:xfrm>
        </p:spPr>
        <p:txBody>
          <a:bodyPr/>
          <a:lstStyle/>
          <a:p>
            <a:r>
              <a:rPr lang="nb-NO" dirty="0" err="1"/>
              <a:t>Traffic</a:t>
            </a:r>
            <a:r>
              <a:rPr lang="nb-NO" dirty="0"/>
              <a:t> </a:t>
            </a:r>
            <a:r>
              <a:rPr lang="nb-NO" dirty="0" err="1"/>
              <a:t>equations</a:t>
            </a:r>
            <a:r>
              <a:rPr lang="nb-NO" dirty="0"/>
              <a:t> 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1998743"/>
            <a:ext cx="7772400" cy="1752600"/>
          </a:xfrm>
        </p:spPr>
        <p:txBody>
          <a:bodyPr>
            <a:normAutofit/>
          </a:bodyPr>
          <a:lstStyle/>
          <a:p>
            <a:r>
              <a:rPr lang="nb-NO" sz="2000" dirty="0"/>
              <a:t>Astrid </a:t>
            </a:r>
            <a:r>
              <a:rPr lang="nb-NO" sz="2000" dirty="0" err="1"/>
              <a:t>Langsrud</a:t>
            </a:r>
            <a:r>
              <a:rPr lang="nb-NO" sz="2000" dirty="0"/>
              <a:t>, Håkon </a:t>
            </a:r>
            <a:r>
              <a:rPr lang="nb-NO" sz="2000" dirty="0" err="1"/>
              <a:t>Gryvill</a:t>
            </a:r>
            <a:r>
              <a:rPr lang="nb-NO" sz="2000" dirty="0"/>
              <a:t>, Julie Wilberg, William Hornslien </a:t>
            </a:r>
            <a:endParaRPr lang="nb-NO" sz="2000" dirty="0">
              <a:effectLst/>
            </a:endParaRPr>
          </a:p>
        </p:txBody>
      </p:sp>
      <p:pic>
        <p:nvPicPr>
          <p:cNvPr id="4" name="Bilde 3" descr="tekst_b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867" y="269447"/>
            <a:ext cx="234696" cy="30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Equations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nb-NO" dirty="0"/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m:rPr>
                            <m:nor/>
                          </m:rPr>
                          <a:rPr lang="nb-NO" dirty="0"/>
                          <m:t>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ɸ</m:t>
                    </m:r>
                  </m:oMath>
                </a14:m>
                <a:r>
                  <a:rPr lang="nb-NO" dirty="0"/>
                  <a:t>(x)</a:t>
                </a:r>
              </a:p>
              <a:p>
                <a:r>
                  <a:rPr lang="nb-NO" dirty="0" err="1"/>
                  <a:t>ρ</a:t>
                </a:r>
                <a:r>
                  <a:rPr lang="nb-NO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nb-NO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b-NO" dirty="0"/>
                          <m:t>ρ</m:t>
                        </m:r>
                      </m:num>
                      <m:den>
                        <m:r>
                          <a:rPr lang="nb-NO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r>
                  <a:rPr lang="nb-NO" dirty="0"/>
                  <a:t> (V(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b-NO" dirty="0"/>
                      <m:t>ρ</m:t>
                    </m:r>
                  </m:oMath>
                </a14:m>
                <a:r>
                  <a:rPr lang="nb-NO" dirty="0"/>
                  <a:t>)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nb-NO" dirty="0"/>
                  <a:t>)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b-NO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nb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nb-NO" dirty="0"/>
                          <m:t>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endParaRPr lang="nb-NO" dirty="0"/>
              </a:p>
            </p:txBody>
          </p:sp>
        </mc:Choice>
        <mc:Fallback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2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1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7236F5-CBF4-C343-BB05-C83D38F2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Lax-Friedrichs 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08C35-A940-8C4A-8809-9D722551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63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F1B926-E632-3945-95C9-E6FC355C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D7C529-1698-BE4C-8498-669013366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089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437100-8E15-2F43-8A51-89700639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00DA9B-2FD8-DB46-88BC-AA6BC53C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644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50</Words>
  <Application>Microsoft Macintosh PowerPoint</Application>
  <PresentationFormat>Skjermfremvisning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8" baseType="lpstr">
      <vt:lpstr>Arial</vt:lpstr>
      <vt:lpstr>Cambria Math</vt:lpstr>
      <vt:lpstr>Office-tema</vt:lpstr>
      <vt:lpstr>Traffic equations </vt:lpstr>
      <vt:lpstr>The Equations </vt:lpstr>
      <vt:lpstr>Lax-Friedrichs </vt:lpstr>
      <vt:lpstr>Lax-Wendroff </vt:lpstr>
      <vt:lpstr>References </vt:lpstr>
    </vt:vector>
  </TitlesOfParts>
  <Company>NTNU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Microsoft Office-bruker</cp:lastModifiedBy>
  <cp:revision>112</cp:revision>
  <dcterms:created xsi:type="dcterms:W3CDTF">2013-06-10T16:56:09Z</dcterms:created>
  <dcterms:modified xsi:type="dcterms:W3CDTF">2018-04-14T10:57:30Z</dcterms:modified>
</cp:coreProperties>
</file>