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79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1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7192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5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5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PEMBELAJARAN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7700" y="14455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Memahami</a:t>
            </a:r>
            <a:r>
              <a:rPr lang="en-US" sz="2800" b="1" dirty="0"/>
              <a:t> </a:t>
            </a:r>
            <a:r>
              <a:rPr lang="en-US" sz="2800" b="1" dirty="0" err="1"/>
              <a:t>konsep</a:t>
            </a:r>
            <a:r>
              <a:rPr lang="en-US" sz="2800" b="1" dirty="0"/>
              <a:t> </a:t>
            </a:r>
            <a:r>
              <a:rPr lang="en-US" sz="2800" b="1" dirty="0" err="1"/>
              <a:t>dasar</a:t>
            </a:r>
            <a:r>
              <a:rPr lang="en-US" sz="2800" b="1" dirty="0"/>
              <a:t> </a:t>
            </a:r>
            <a:r>
              <a:rPr lang="en-US" sz="2800" b="1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langkah-langkah</a:t>
            </a:r>
            <a:r>
              <a:rPr lang="en-US" sz="2800" dirty="0"/>
              <a:t> </a:t>
            </a:r>
            <a:r>
              <a:rPr lang="en-US" sz="2800" dirty="0" err="1"/>
              <a:t>logis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27264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Menerapkan</a:t>
            </a:r>
            <a:r>
              <a:rPr lang="en-US" sz="2800" b="1" dirty="0"/>
              <a:t> </a:t>
            </a:r>
            <a:r>
              <a:rPr lang="en-US" sz="2800" b="1" dirty="0" err="1"/>
              <a:t>algoritma</a:t>
            </a:r>
            <a:r>
              <a:rPr lang="en-US" sz="2800" b="1" dirty="0"/>
              <a:t> </a:t>
            </a:r>
            <a:r>
              <a:rPr lang="en-US" sz="2800" b="1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instruksi</a:t>
            </a:r>
            <a:r>
              <a:rPr lang="en-US" sz="2800" dirty="0"/>
              <a:t> </a:t>
            </a:r>
            <a:r>
              <a:rPr lang="en-US" sz="2800" dirty="0" err="1"/>
              <a:t>pergerakan</a:t>
            </a:r>
            <a:r>
              <a:rPr lang="en-US" sz="2800" dirty="0"/>
              <a:t> </a:t>
            </a:r>
            <a:r>
              <a:rPr lang="en-US" sz="2800" dirty="0" err="1"/>
              <a:t>tokoh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Blockly</a:t>
            </a:r>
            <a:r>
              <a:rPr lang="en-US" sz="2800" dirty="0"/>
              <a:t> Game Maze</a:t>
            </a:r>
            <a:endParaRPr lang="en-US" sz="28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6468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Menganalisis</a:t>
            </a:r>
            <a:r>
              <a:rPr lang="en-US" sz="2800" b="1" dirty="0"/>
              <a:t> </a:t>
            </a:r>
            <a:r>
              <a:rPr lang="en-US" sz="2800" b="1" dirty="0" err="1"/>
              <a:t>kesalahan</a:t>
            </a:r>
            <a:r>
              <a:rPr lang="en-US" sz="2800" b="1" dirty="0"/>
              <a:t> (debugging)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memperbaikinya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52089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/>
              <a:t>Mengembangkan</a:t>
            </a:r>
            <a:r>
              <a:rPr lang="en-US" sz="2800" b="1" dirty="0"/>
              <a:t> </a:t>
            </a:r>
            <a:r>
              <a:rPr lang="en-US" sz="2800" b="1" dirty="0" err="1"/>
              <a:t>kemampuan</a:t>
            </a:r>
            <a:r>
              <a:rPr lang="en-US" sz="2800" b="1" dirty="0"/>
              <a:t> </a:t>
            </a:r>
            <a:r>
              <a:rPr lang="en-US" sz="2800" b="1" dirty="0" err="1"/>
              <a:t>berpikir</a:t>
            </a:r>
            <a:r>
              <a:rPr lang="en-US" sz="2800" b="1" dirty="0"/>
              <a:t> </a:t>
            </a:r>
            <a:r>
              <a:rPr lang="en-US" sz="2800" b="1" dirty="0" err="1"/>
              <a:t>komputasional</a:t>
            </a:r>
            <a:r>
              <a:rPr lang="en-US" sz="2800" dirty="0"/>
              <a:t> (</a:t>
            </a:r>
            <a:r>
              <a:rPr lang="en-US" sz="2800" dirty="0" err="1"/>
              <a:t>dekomposisi</a:t>
            </a:r>
            <a:r>
              <a:rPr lang="en-US" sz="2800" dirty="0"/>
              <a:t>,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, </a:t>
            </a:r>
            <a:r>
              <a:rPr lang="en-US" sz="2800" dirty="0" err="1"/>
              <a:t>abstraksi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)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permainan</a:t>
            </a:r>
            <a:r>
              <a:rPr lang="en-US" sz="2800" dirty="0"/>
              <a:t> </a:t>
            </a:r>
            <a:r>
              <a:rPr lang="en-US" sz="2800" dirty="0" err="1"/>
              <a:t>interaktif</a:t>
            </a:r>
            <a:r>
              <a:rPr lang="en-US" sz="2800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967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1737634"/>
            <a:ext cx="7871816" cy="294354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Kesalahan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wajar</a:t>
            </a:r>
            <a:r>
              <a:rPr lang="en-US" b="1" dirty="0"/>
              <a:t>, yang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mau</a:t>
            </a:r>
            <a:r>
              <a:rPr lang="en-US" b="1" dirty="0"/>
              <a:t> </a:t>
            </a:r>
            <a:r>
              <a:rPr lang="en-US" b="1" dirty="0" err="1"/>
              <a:t>memperbaiki</a:t>
            </a:r>
            <a:r>
              <a:rPr lang="en-US" b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error/bug, </a:t>
            </a:r>
            <a:r>
              <a:rPr lang="en-US" dirty="0" err="1"/>
              <a:t>begitu</a:t>
            </a:r>
            <a:r>
              <a:rPr lang="en-US" dirty="0"/>
              <a:t> pula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 Yang </a:t>
            </a:r>
            <a:r>
              <a:rPr lang="en-US" dirty="0" err="1"/>
              <a:t>terpenting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memperbaikinya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23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143</TotalTime>
  <Words>67</Words>
  <Application>Microsoft Office PowerPoint</Application>
  <PresentationFormat>On-screen Show (4:3)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Droplet</vt:lpstr>
      <vt:lpstr>PowerPoint Presentation</vt:lpstr>
      <vt:lpstr>TUJUAN PEMBELAJARAN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Kesalahan itu wajar, yang penting mau memperbaiki. Dalam algoritma sering terjadi error/bug, begitu pula dalam hidup. Yang terpenting adalah belajar dari kesalahan dan memperbaikinya.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Windows User</cp:lastModifiedBy>
  <cp:revision>5</cp:revision>
  <dcterms:created xsi:type="dcterms:W3CDTF">2013-01-27T09:14:16Z</dcterms:created>
  <dcterms:modified xsi:type="dcterms:W3CDTF">2025-09-04T02:53:55Z</dcterms:modified>
  <cp:category/>
</cp:coreProperties>
</file>