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Average" panose="020B0604020202020204" charset="0"/>
      <p:regular r:id="rId12"/>
    </p:embeddedFont>
    <p:embeddedFont>
      <p:font typeface="Oswald" panose="00000500000000000000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851A7-6557-4D32-961F-AE5D86E72222}" type="doc">
      <dgm:prSet loTypeId="urn:microsoft.com/office/officeart/2005/8/layout/lProcess2" loCatId="relationship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B7AEAA31-63A8-4432-BEAD-50D3A73FCA22}">
      <dgm:prSet phldrT="[Text]"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IN" sz="25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4CE35E-31E2-4AED-AF39-F23EF5F2A643}" type="parTrans" cxnId="{EF3417D7-2728-4A80-9531-3F4EC66C6861}">
      <dgm:prSet/>
      <dgm:spPr/>
      <dgm:t>
        <a:bodyPr/>
        <a:lstStyle/>
        <a:p>
          <a:endParaRPr lang="en-IN"/>
        </a:p>
      </dgm:t>
    </dgm:pt>
    <dgm:pt modelId="{C39B3894-5705-4390-98C7-865128358BD1}" type="sibTrans" cxnId="{EF3417D7-2728-4A80-9531-3F4EC66C6861}">
      <dgm:prSet/>
      <dgm:spPr/>
      <dgm:t>
        <a:bodyPr/>
        <a:lstStyle/>
        <a:p>
          <a:endParaRPr lang="en-IN"/>
        </a:p>
      </dgm:t>
    </dgm:pt>
    <dgm:pt modelId="{2BFBA89B-48A7-4D44-9623-59D957C977F8}">
      <dgm:prSet phldrT="[Text]"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Stores: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User details,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Session history,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Generated questions,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Answers and feedback</a:t>
          </a:r>
        </a:p>
      </dgm:t>
    </dgm:pt>
    <dgm:pt modelId="{7AFA8435-228C-4855-A005-298D4D070E06}" type="parTrans" cxnId="{6D9EA78F-3962-4206-B52B-5A84A081A9A9}">
      <dgm:prSet/>
      <dgm:spPr/>
      <dgm:t>
        <a:bodyPr/>
        <a:lstStyle/>
        <a:p>
          <a:endParaRPr lang="en-IN"/>
        </a:p>
      </dgm:t>
    </dgm:pt>
    <dgm:pt modelId="{F32EA282-0AB1-47A1-ACB9-048EDDA2C770}" type="sibTrans" cxnId="{6D9EA78F-3962-4206-B52B-5A84A081A9A9}">
      <dgm:prSet/>
      <dgm:spPr/>
      <dgm:t>
        <a:bodyPr/>
        <a:lstStyle/>
        <a:p>
          <a:endParaRPr lang="en-IN"/>
        </a:p>
      </dgm:t>
    </dgm:pt>
    <dgm:pt modelId="{F96A89BA-0B0F-4059-89FC-1154F273F687}">
      <dgm:prSet phldrT="[Text]"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DEPLOYMENT AND HOSTING</a:t>
          </a:r>
          <a:endParaRPr lang="en-IN" sz="25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4969B-36BD-43AE-8F8E-A7B9B2EFF3CF}" type="parTrans" cxnId="{D936C98C-C1AD-407D-88DA-1F36B2AE1AED}">
      <dgm:prSet/>
      <dgm:spPr/>
      <dgm:t>
        <a:bodyPr/>
        <a:lstStyle/>
        <a:p>
          <a:endParaRPr lang="en-IN"/>
        </a:p>
      </dgm:t>
    </dgm:pt>
    <dgm:pt modelId="{3FE8859A-7BC7-4B4A-B1FB-917C2B35DDD0}" type="sibTrans" cxnId="{D936C98C-C1AD-407D-88DA-1F36B2AE1AED}">
      <dgm:prSet/>
      <dgm:spPr/>
      <dgm:t>
        <a:bodyPr/>
        <a:lstStyle/>
        <a:p>
          <a:endParaRPr lang="en-IN"/>
        </a:p>
      </dgm:t>
    </dgm:pt>
    <dgm:pt modelId="{5399479B-7D8F-4272-AD71-E5519F3CE975}">
      <dgm:prSet phldrT="[Text]"/>
      <dgm:spPr/>
      <dgm:t>
        <a:bodyPr/>
        <a:lstStyle/>
        <a:p>
          <a:r>
            <a:rPr lang="en-IN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 Cloud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→ Hosts frontend</a:t>
          </a:r>
        </a:p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Render / Railway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→ Hosts backend and ML model endpoints</a:t>
          </a:r>
        </a:p>
        <a:p>
          <a:r>
            <a:rPr lang="it-IT" dirty="0">
              <a:latin typeface="Times New Roman" panose="02020603050405020304" pitchFamily="18" charset="0"/>
              <a:cs typeface="Times New Roman" panose="02020603050405020304" pitchFamily="18" charset="0"/>
            </a:rPr>
            <a:t>Secure communication via </a:t>
          </a:r>
          <a:r>
            <a:rPr lang="it-IT" b="1" dirty="0">
              <a:latin typeface="Times New Roman" panose="02020603050405020304" pitchFamily="18" charset="0"/>
              <a:cs typeface="Times New Roman" panose="02020603050405020304" pitchFamily="18" charset="0"/>
            </a:rPr>
            <a:t>RESTful APIs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32EC0-B4F7-4650-8480-7FA9B8D93812}" type="parTrans" cxnId="{D5868501-6267-4602-8555-F49523A7EE1B}">
      <dgm:prSet/>
      <dgm:spPr/>
      <dgm:t>
        <a:bodyPr/>
        <a:lstStyle/>
        <a:p>
          <a:endParaRPr lang="en-IN"/>
        </a:p>
      </dgm:t>
    </dgm:pt>
    <dgm:pt modelId="{A6774E90-822E-4565-8294-21C076E80E49}" type="sibTrans" cxnId="{D5868501-6267-4602-8555-F49523A7EE1B}">
      <dgm:prSet/>
      <dgm:spPr/>
      <dgm:t>
        <a:bodyPr/>
        <a:lstStyle/>
        <a:p>
          <a:endParaRPr lang="en-IN"/>
        </a:p>
      </dgm:t>
    </dgm:pt>
    <dgm:pt modelId="{C4A43CB3-5265-491F-BADB-C8413F0A52C4}" type="pres">
      <dgm:prSet presAssocID="{260851A7-6557-4D32-961F-AE5D86E72222}" presName="theList" presStyleCnt="0">
        <dgm:presLayoutVars>
          <dgm:dir/>
          <dgm:animLvl val="lvl"/>
          <dgm:resizeHandles val="exact"/>
        </dgm:presLayoutVars>
      </dgm:prSet>
      <dgm:spPr/>
    </dgm:pt>
    <dgm:pt modelId="{87E48761-64C3-4CD8-BD29-F7E4B0DC806E}" type="pres">
      <dgm:prSet presAssocID="{B7AEAA31-63A8-4432-BEAD-50D3A73FCA22}" presName="compNode" presStyleCnt="0"/>
      <dgm:spPr/>
    </dgm:pt>
    <dgm:pt modelId="{087770AE-A383-4122-B31A-1BE6BBC05E50}" type="pres">
      <dgm:prSet presAssocID="{B7AEAA31-63A8-4432-BEAD-50D3A73FCA22}" presName="aNode" presStyleLbl="bgShp" presStyleIdx="0" presStyleCnt="2"/>
      <dgm:spPr/>
    </dgm:pt>
    <dgm:pt modelId="{283E352F-02F2-4D5C-9BEC-CE10CA018FAA}" type="pres">
      <dgm:prSet presAssocID="{B7AEAA31-63A8-4432-BEAD-50D3A73FCA22}" presName="textNode" presStyleLbl="bgShp" presStyleIdx="0" presStyleCnt="2"/>
      <dgm:spPr/>
    </dgm:pt>
    <dgm:pt modelId="{EEEA3DBB-2D2B-479A-B8FF-7D04D575616F}" type="pres">
      <dgm:prSet presAssocID="{B7AEAA31-63A8-4432-BEAD-50D3A73FCA22}" presName="compChildNode" presStyleCnt="0"/>
      <dgm:spPr/>
    </dgm:pt>
    <dgm:pt modelId="{49B06F2C-8C9E-458E-9DF8-18A40A415E3E}" type="pres">
      <dgm:prSet presAssocID="{B7AEAA31-63A8-4432-BEAD-50D3A73FCA22}" presName="theInnerList" presStyleCnt="0"/>
      <dgm:spPr/>
    </dgm:pt>
    <dgm:pt modelId="{26240C1F-86C6-4342-BBD5-6FC8EF11CE43}" type="pres">
      <dgm:prSet presAssocID="{2BFBA89B-48A7-4D44-9623-59D957C977F8}" presName="childNode" presStyleLbl="node1" presStyleIdx="0" presStyleCnt="2">
        <dgm:presLayoutVars>
          <dgm:bulletEnabled val="1"/>
        </dgm:presLayoutVars>
      </dgm:prSet>
      <dgm:spPr/>
    </dgm:pt>
    <dgm:pt modelId="{7B0F9B6A-043E-41FF-888E-AE0B123C0D4D}" type="pres">
      <dgm:prSet presAssocID="{B7AEAA31-63A8-4432-BEAD-50D3A73FCA22}" presName="aSpace" presStyleCnt="0"/>
      <dgm:spPr/>
    </dgm:pt>
    <dgm:pt modelId="{5B9E4160-DFDF-4246-A55F-18C888554509}" type="pres">
      <dgm:prSet presAssocID="{F96A89BA-0B0F-4059-89FC-1154F273F687}" presName="compNode" presStyleCnt="0"/>
      <dgm:spPr/>
    </dgm:pt>
    <dgm:pt modelId="{A469C890-AEF3-4514-A4D8-2CCAB2AB00CF}" type="pres">
      <dgm:prSet presAssocID="{F96A89BA-0B0F-4059-89FC-1154F273F687}" presName="aNode" presStyleLbl="bgShp" presStyleIdx="1" presStyleCnt="2"/>
      <dgm:spPr/>
    </dgm:pt>
    <dgm:pt modelId="{AE6E0689-AE87-45D8-B4E3-769ECAEE604E}" type="pres">
      <dgm:prSet presAssocID="{F96A89BA-0B0F-4059-89FC-1154F273F687}" presName="textNode" presStyleLbl="bgShp" presStyleIdx="1" presStyleCnt="2"/>
      <dgm:spPr/>
    </dgm:pt>
    <dgm:pt modelId="{C65EC5CF-F4BD-4EB7-AC8C-DDEE1FD2AFB5}" type="pres">
      <dgm:prSet presAssocID="{F96A89BA-0B0F-4059-89FC-1154F273F687}" presName="compChildNode" presStyleCnt="0"/>
      <dgm:spPr/>
    </dgm:pt>
    <dgm:pt modelId="{A73169AD-FEFB-4C97-8BD3-B1FDAFA8DAB8}" type="pres">
      <dgm:prSet presAssocID="{F96A89BA-0B0F-4059-89FC-1154F273F687}" presName="theInnerList" presStyleCnt="0"/>
      <dgm:spPr/>
    </dgm:pt>
    <dgm:pt modelId="{E9809D1F-3681-4293-8FF8-CDCBEFC039AE}" type="pres">
      <dgm:prSet presAssocID="{5399479B-7D8F-4272-AD71-E5519F3CE975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D5868501-6267-4602-8555-F49523A7EE1B}" srcId="{F96A89BA-0B0F-4059-89FC-1154F273F687}" destId="{5399479B-7D8F-4272-AD71-E5519F3CE975}" srcOrd="0" destOrd="0" parTransId="{DB932EC0-B4F7-4650-8480-7FA9B8D93812}" sibTransId="{A6774E90-822E-4565-8294-21C076E80E49}"/>
    <dgm:cxn modelId="{3E50730C-7FCE-4D38-8784-AFB0500C8081}" type="presOf" srcId="{2BFBA89B-48A7-4D44-9623-59D957C977F8}" destId="{26240C1F-86C6-4342-BBD5-6FC8EF11CE43}" srcOrd="0" destOrd="0" presId="urn:microsoft.com/office/officeart/2005/8/layout/lProcess2"/>
    <dgm:cxn modelId="{7EA2C90F-DB40-4D28-8F90-F01FA0D104FC}" type="presOf" srcId="{F96A89BA-0B0F-4059-89FC-1154F273F687}" destId="{A469C890-AEF3-4514-A4D8-2CCAB2AB00CF}" srcOrd="0" destOrd="0" presId="urn:microsoft.com/office/officeart/2005/8/layout/lProcess2"/>
    <dgm:cxn modelId="{0CC4881D-2ACC-4F8B-B34F-6DDF2E0B1A7D}" type="presOf" srcId="{F96A89BA-0B0F-4059-89FC-1154F273F687}" destId="{AE6E0689-AE87-45D8-B4E3-769ECAEE604E}" srcOrd="1" destOrd="0" presId="urn:microsoft.com/office/officeart/2005/8/layout/lProcess2"/>
    <dgm:cxn modelId="{BB2DE444-B8A2-402C-8E3B-573219FC0E5B}" type="presOf" srcId="{260851A7-6557-4D32-961F-AE5D86E72222}" destId="{C4A43CB3-5265-491F-BADB-C8413F0A52C4}" srcOrd="0" destOrd="0" presId="urn:microsoft.com/office/officeart/2005/8/layout/lProcess2"/>
    <dgm:cxn modelId="{105D5E7C-BC81-42DD-8486-2FBB720BFA47}" type="presOf" srcId="{5399479B-7D8F-4272-AD71-E5519F3CE975}" destId="{E9809D1F-3681-4293-8FF8-CDCBEFC039AE}" srcOrd="0" destOrd="0" presId="urn:microsoft.com/office/officeart/2005/8/layout/lProcess2"/>
    <dgm:cxn modelId="{D936C98C-C1AD-407D-88DA-1F36B2AE1AED}" srcId="{260851A7-6557-4D32-961F-AE5D86E72222}" destId="{F96A89BA-0B0F-4059-89FC-1154F273F687}" srcOrd="1" destOrd="0" parTransId="{1E24969B-36BD-43AE-8F8E-A7B9B2EFF3CF}" sibTransId="{3FE8859A-7BC7-4B4A-B1FB-917C2B35DDD0}"/>
    <dgm:cxn modelId="{6D9EA78F-3962-4206-B52B-5A84A081A9A9}" srcId="{B7AEAA31-63A8-4432-BEAD-50D3A73FCA22}" destId="{2BFBA89B-48A7-4D44-9623-59D957C977F8}" srcOrd="0" destOrd="0" parTransId="{7AFA8435-228C-4855-A005-298D4D070E06}" sibTransId="{F32EA282-0AB1-47A1-ACB9-048EDDA2C770}"/>
    <dgm:cxn modelId="{25F9D39F-3273-4D4A-93D4-883E4E4D859B}" type="presOf" srcId="{B7AEAA31-63A8-4432-BEAD-50D3A73FCA22}" destId="{087770AE-A383-4122-B31A-1BE6BBC05E50}" srcOrd="0" destOrd="0" presId="urn:microsoft.com/office/officeart/2005/8/layout/lProcess2"/>
    <dgm:cxn modelId="{ED3896C9-C62A-4A63-8CF7-45B58AC34021}" type="presOf" srcId="{B7AEAA31-63A8-4432-BEAD-50D3A73FCA22}" destId="{283E352F-02F2-4D5C-9BEC-CE10CA018FAA}" srcOrd="1" destOrd="0" presId="urn:microsoft.com/office/officeart/2005/8/layout/lProcess2"/>
    <dgm:cxn modelId="{EF3417D7-2728-4A80-9531-3F4EC66C6861}" srcId="{260851A7-6557-4D32-961F-AE5D86E72222}" destId="{B7AEAA31-63A8-4432-BEAD-50D3A73FCA22}" srcOrd="0" destOrd="0" parTransId="{474CE35E-31E2-4AED-AF39-F23EF5F2A643}" sibTransId="{C39B3894-5705-4390-98C7-865128358BD1}"/>
    <dgm:cxn modelId="{77D95B14-08E2-48DC-BA2F-48B5F401116E}" type="presParOf" srcId="{C4A43CB3-5265-491F-BADB-C8413F0A52C4}" destId="{87E48761-64C3-4CD8-BD29-F7E4B0DC806E}" srcOrd="0" destOrd="0" presId="urn:microsoft.com/office/officeart/2005/8/layout/lProcess2"/>
    <dgm:cxn modelId="{D19DF38A-0BA7-40E1-9CB1-4FDF4A87490A}" type="presParOf" srcId="{87E48761-64C3-4CD8-BD29-F7E4B0DC806E}" destId="{087770AE-A383-4122-B31A-1BE6BBC05E50}" srcOrd="0" destOrd="0" presId="urn:microsoft.com/office/officeart/2005/8/layout/lProcess2"/>
    <dgm:cxn modelId="{253FDA64-0BE0-4B4A-AAD2-E2D6343D1048}" type="presParOf" srcId="{87E48761-64C3-4CD8-BD29-F7E4B0DC806E}" destId="{283E352F-02F2-4D5C-9BEC-CE10CA018FAA}" srcOrd="1" destOrd="0" presId="urn:microsoft.com/office/officeart/2005/8/layout/lProcess2"/>
    <dgm:cxn modelId="{9B60307D-B682-4E4E-977E-46D6C66EAF31}" type="presParOf" srcId="{87E48761-64C3-4CD8-BD29-F7E4B0DC806E}" destId="{EEEA3DBB-2D2B-479A-B8FF-7D04D575616F}" srcOrd="2" destOrd="0" presId="urn:microsoft.com/office/officeart/2005/8/layout/lProcess2"/>
    <dgm:cxn modelId="{4CC9ED7B-5E22-4E0F-8F7E-F41546B2ED19}" type="presParOf" srcId="{EEEA3DBB-2D2B-479A-B8FF-7D04D575616F}" destId="{49B06F2C-8C9E-458E-9DF8-18A40A415E3E}" srcOrd="0" destOrd="0" presId="urn:microsoft.com/office/officeart/2005/8/layout/lProcess2"/>
    <dgm:cxn modelId="{428DFACB-5F8C-4024-9191-1841A68A9BF8}" type="presParOf" srcId="{49B06F2C-8C9E-458E-9DF8-18A40A415E3E}" destId="{26240C1F-86C6-4342-BBD5-6FC8EF11CE43}" srcOrd="0" destOrd="0" presId="urn:microsoft.com/office/officeart/2005/8/layout/lProcess2"/>
    <dgm:cxn modelId="{005E377B-3E2B-40D0-9AAC-81B29C9081E6}" type="presParOf" srcId="{C4A43CB3-5265-491F-BADB-C8413F0A52C4}" destId="{7B0F9B6A-043E-41FF-888E-AE0B123C0D4D}" srcOrd="1" destOrd="0" presId="urn:microsoft.com/office/officeart/2005/8/layout/lProcess2"/>
    <dgm:cxn modelId="{238BB2EE-7CA2-4FEE-8DE9-91B3ACCDA16D}" type="presParOf" srcId="{C4A43CB3-5265-491F-BADB-C8413F0A52C4}" destId="{5B9E4160-DFDF-4246-A55F-18C888554509}" srcOrd="2" destOrd="0" presId="urn:microsoft.com/office/officeart/2005/8/layout/lProcess2"/>
    <dgm:cxn modelId="{8F7BFCF8-A97F-48ED-86D9-51691059EB05}" type="presParOf" srcId="{5B9E4160-DFDF-4246-A55F-18C888554509}" destId="{A469C890-AEF3-4514-A4D8-2CCAB2AB00CF}" srcOrd="0" destOrd="0" presId="urn:microsoft.com/office/officeart/2005/8/layout/lProcess2"/>
    <dgm:cxn modelId="{8CF3F5D5-F0D8-4843-95FC-CC9A72B41221}" type="presParOf" srcId="{5B9E4160-DFDF-4246-A55F-18C888554509}" destId="{AE6E0689-AE87-45D8-B4E3-769ECAEE604E}" srcOrd="1" destOrd="0" presId="urn:microsoft.com/office/officeart/2005/8/layout/lProcess2"/>
    <dgm:cxn modelId="{A03A9FBF-E4DA-4F91-B23B-262BC4A7073E}" type="presParOf" srcId="{5B9E4160-DFDF-4246-A55F-18C888554509}" destId="{C65EC5CF-F4BD-4EB7-AC8C-DDEE1FD2AFB5}" srcOrd="2" destOrd="0" presId="urn:microsoft.com/office/officeart/2005/8/layout/lProcess2"/>
    <dgm:cxn modelId="{34B62EC8-00F3-4D67-BA54-61CFB4C6332A}" type="presParOf" srcId="{C65EC5CF-F4BD-4EB7-AC8C-DDEE1FD2AFB5}" destId="{A73169AD-FEFB-4C97-8BD3-B1FDAFA8DAB8}" srcOrd="0" destOrd="0" presId="urn:microsoft.com/office/officeart/2005/8/layout/lProcess2"/>
    <dgm:cxn modelId="{63A6F330-94F4-4B92-BADA-B407F7B3DC7B}" type="presParOf" srcId="{A73169AD-FEFB-4C97-8BD3-B1FDAFA8DAB8}" destId="{E9809D1F-3681-4293-8FF8-CDCBEFC039A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0851A7-6557-4D32-961F-AE5D86E72222}" type="doc">
      <dgm:prSet loTypeId="urn:microsoft.com/office/officeart/2005/8/layout/lProcess2" loCatId="relationship" qsTypeId="urn:microsoft.com/office/officeart/2005/8/quickstyle/3d5" qsCatId="3D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78073BEF-B995-4BB8-A206-90EF35866541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FRONTEND</a:t>
          </a:r>
          <a:endParaRPr lang="en-IN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AE3DA6-2D04-45BF-A177-9C6934946779}" type="parTrans" cxnId="{465EEDA1-F9C9-4FFC-A51A-94908BD66E1D}">
      <dgm:prSet/>
      <dgm:spPr/>
      <dgm:t>
        <a:bodyPr/>
        <a:lstStyle/>
        <a:p>
          <a:endParaRPr lang="en-IN"/>
        </a:p>
      </dgm:t>
    </dgm:pt>
    <dgm:pt modelId="{01D5E094-3A52-4135-AD28-E0EE5D7B44BB}" type="sibTrans" cxnId="{465EEDA1-F9C9-4FFC-A51A-94908BD66E1D}">
      <dgm:prSet/>
      <dgm:spPr/>
      <dgm:t>
        <a:bodyPr/>
        <a:lstStyle/>
        <a:p>
          <a:endParaRPr lang="en-IN"/>
        </a:p>
      </dgm:t>
    </dgm:pt>
    <dgm:pt modelId="{DF9DFCCE-36C2-4E89-A6AD-B80BA7849D7B}">
      <dgm:prSet phldrT="[Text]" custT="1"/>
      <dgm:spPr/>
      <dgm:t>
        <a:bodyPr/>
        <a:lstStyle/>
        <a:p>
          <a:pPr algn="ctr">
            <a:buFont typeface="Wingdings" panose="05000000000000000000" pitchFamily="2" charset="2"/>
            <a:buChar char="§"/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Built using 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, the user interacts via:</a:t>
          </a:r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 Role/job selection, Question navigation, answer submission (text/voice),Real-time feedback view.</a:t>
          </a:r>
        </a:p>
      </dgm:t>
    </dgm:pt>
    <dgm:pt modelId="{71CE62F9-EC67-4135-8A61-585BBACDA710}" type="parTrans" cxnId="{0E9A121C-5030-488C-899F-E786584CD45F}">
      <dgm:prSet/>
      <dgm:spPr/>
      <dgm:t>
        <a:bodyPr/>
        <a:lstStyle/>
        <a:p>
          <a:endParaRPr lang="en-IN"/>
        </a:p>
      </dgm:t>
    </dgm:pt>
    <dgm:pt modelId="{93C6D50C-A59D-474C-8322-56F5B63D0AB9}" type="sibTrans" cxnId="{0E9A121C-5030-488C-899F-E786584CD45F}">
      <dgm:prSet/>
      <dgm:spPr/>
      <dgm:t>
        <a:bodyPr/>
        <a:lstStyle/>
        <a:p>
          <a:endParaRPr lang="en-IN"/>
        </a:p>
      </dgm:t>
    </dgm:pt>
    <dgm:pt modelId="{B7AEAA31-63A8-4432-BEAD-50D3A73FCA22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BACKEND</a:t>
          </a:r>
          <a:endParaRPr lang="en-IN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4CE35E-31E2-4AED-AF39-F23EF5F2A643}" type="parTrans" cxnId="{EF3417D7-2728-4A80-9531-3F4EC66C6861}">
      <dgm:prSet/>
      <dgm:spPr/>
      <dgm:t>
        <a:bodyPr/>
        <a:lstStyle/>
        <a:p>
          <a:endParaRPr lang="en-IN"/>
        </a:p>
      </dgm:t>
    </dgm:pt>
    <dgm:pt modelId="{C39B3894-5705-4390-98C7-865128358BD1}" type="sibTrans" cxnId="{EF3417D7-2728-4A80-9531-3F4EC66C6861}">
      <dgm:prSet/>
      <dgm:spPr/>
      <dgm:t>
        <a:bodyPr/>
        <a:lstStyle/>
        <a:p>
          <a:endParaRPr lang="en-IN"/>
        </a:p>
      </dgm:t>
    </dgm:pt>
    <dgm:pt modelId="{2BFBA89B-48A7-4D44-9623-59D957C977F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Acts as the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communication bridge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between frontend and ML models:</a:t>
          </a:r>
        </a:p>
        <a:p>
          <a:pPr>
            <a:buFont typeface="Arial" panose="020B0604020202020204" pitchFamily="34" charset="0"/>
            <a:buChar char="•"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/generate-question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→ Calls GPT-4 or Gemini Pro to generate custom interview questions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/evaluate-answer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→ Calls local model (Sentence-BERT) to assess user's response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/analyze-sentiment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→ Uses VADER or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for sentiment/emotion tracking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FA8435-228C-4855-A005-298D4D070E06}" type="parTrans" cxnId="{6D9EA78F-3962-4206-B52B-5A84A081A9A9}">
      <dgm:prSet/>
      <dgm:spPr/>
      <dgm:t>
        <a:bodyPr/>
        <a:lstStyle/>
        <a:p>
          <a:endParaRPr lang="en-IN"/>
        </a:p>
      </dgm:t>
    </dgm:pt>
    <dgm:pt modelId="{F32EA282-0AB1-47A1-ACB9-048EDDA2C770}" type="sibTrans" cxnId="{6D9EA78F-3962-4206-B52B-5A84A081A9A9}">
      <dgm:prSet/>
      <dgm:spPr/>
      <dgm:t>
        <a:bodyPr/>
        <a:lstStyle/>
        <a:p>
          <a:endParaRPr lang="en-IN"/>
        </a:p>
      </dgm:t>
    </dgm:pt>
    <dgm:pt modelId="{F96A89BA-0B0F-4059-89FC-1154F273F68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AI/ML ENGINE</a:t>
          </a:r>
          <a:endParaRPr lang="en-IN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4969B-36BD-43AE-8F8E-A7B9B2EFF3CF}" type="parTrans" cxnId="{D936C98C-C1AD-407D-88DA-1F36B2AE1AED}">
      <dgm:prSet/>
      <dgm:spPr/>
      <dgm:t>
        <a:bodyPr/>
        <a:lstStyle/>
        <a:p>
          <a:endParaRPr lang="en-IN"/>
        </a:p>
      </dgm:t>
    </dgm:pt>
    <dgm:pt modelId="{3FE8859A-7BC7-4B4A-B1FB-917C2B35DDD0}" type="sibTrans" cxnId="{D936C98C-C1AD-407D-88DA-1F36B2AE1AED}">
      <dgm:prSet/>
      <dgm:spPr/>
      <dgm:t>
        <a:bodyPr/>
        <a:lstStyle/>
        <a:p>
          <a:endParaRPr lang="en-IN"/>
        </a:p>
      </dgm:t>
    </dgm:pt>
    <dgm:pt modelId="{5399479B-7D8F-4272-AD71-E5519F3CE97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GPT-4 / Gemini Pro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→ Generates interview questions based on user-selected role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Sentence-BERT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→ Compares user's response with model answer (semantic similarity)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/VADER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→ Adds NLP-based emotional and tone analysis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Whisper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→ Converts spoken answers to text for processing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932EC0-B4F7-4650-8480-7FA9B8D93812}" type="parTrans" cxnId="{D5868501-6267-4602-8555-F49523A7EE1B}">
      <dgm:prSet/>
      <dgm:spPr/>
      <dgm:t>
        <a:bodyPr/>
        <a:lstStyle/>
        <a:p>
          <a:endParaRPr lang="en-IN"/>
        </a:p>
      </dgm:t>
    </dgm:pt>
    <dgm:pt modelId="{A6774E90-822E-4565-8294-21C076E80E49}" type="sibTrans" cxnId="{D5868501-6267-4602-8555-F49523A7EE1B}">
      <dgm:prSet/>
      <dgm:spPr/>
      <dgm:t>
        <a:bodyPr/>
        <a:lstStyle/>
        <a:p>
          <a:endParaRPr lang="en-IN"/>
        </a:p>
      </dgm:t>
    </dgm:pt>
    <dgm:pt modelId="{C4A43CB3-5265-491F-BADB-C8413F0A52C4}" type="pres">
      <dgm:prSet presAssocID="{260851A7-6557-4D32-961F-AE5D86E72222}" presName="theList" presStyleCnt="0">
        <dgm:presLayoutVars>
          <dgm:dir/>
          <dgm:animLvl val="lvl"/>
          <dgm:resizeHandles val="exact"/>
        </dgm:presLayoutVars>
      </dgm:prSet>
      <dgm:spPr/>
    </dgm:pt>
    <dgm:pt modelId="{521F3CBE-2738-4E73-96E2-6AFD829F558A}" type="pres">
      <dgm:prSet presAssocID="{78073BEF-B995-4BB8-A206-90EF35866541}" presName="compNode" presStyleCnt="0"/>
      <dgm:spPr/>
    </dgm:pt>
    <dgm:pt modelId="{D1749751-533B-4DE0-9BDF-436CD4BBD332}" type="pres">
      <dgm:prSet presAssocID="{78073BEF-B995-4BB8-A206-90EF35866541}" presName="aNode" presStyleLbl="bgShp" presStyleIdx="0" presStyleCnt="3"/>
      <dgm:spPr/>
    </dgm:pt>
    <dgm:pt modelId="{4F938AB9-8633-4409-99E4-0060E0D71651}" type="pres">
      <dgm:prSet presAssocID="{78073BEF-B995-4BB8-A206-90EF35866541}" presName="textNode" presStyleLbl="bgShp" presStyleIdx="0" presStyleCnt="3"/>
      <dgm:spPr/>
    </dgm:pt>
    <dgm:pt modelId="{0FD01AEC-3997-4307-9B62-27FE4E7B2D26}" type="pres">
      <dgm:prSet presAssocID="{78073BEF-B995-4BB8-A206-90EF35866541}" presName="compChildNode" presStyleCnt="0"/>
      <dgm:spPr/>
    </dgm:pt>
    <dgm:pt modelId="{4F18FE6C-7CD5-4F96-AA6C-25AF6E496F6F}" type="pres">
      <dgm:prSet presAssocID="{78073BEF-B995-4BB8-A206-90EF35866541}" presName="theInnerList" presStyleCnt="0"/>
      <dgm:spPr/>
    </dgm:pt>
    <dgm:pt modelId="{E322D444-8D1F-4EB8-A667-3D4A49C0F5F2}" type="pres">
      <dgm:prSet presAssocID="{DF9DFCCE-36C2-4E89-A6AD-B80BA7849D7B}" presName="childNode" presStyleLbl="node1" presStyleIdx="0" presStyleCnt="3">
        <dgm:presLayoutVars>
          <dgm:bulletEnabled val="1"/>
        </dgm:presLayoutVars>
      </dgm:prSet>
      <dgm:spPr/>
    </dgm:pt>
    <dgm:pt modelId="{29C0AED1-034D-41DE-BCDE-FCF4CB82C0F2}" type="pres">
      <dgm:prSet presAssocID="{78073BEF-B995-4BB8-A206-90EF35866541}" presName="aSpace" presStyleCnt="0"/>
      <dgm:spPr/>
    </dgm:pt>
    <dgm:pt modelId="{87E48761-64C3-4CD8-BD29-F7E4B0DC806E}" type="pres">
      <dgm:prSet presAssocID="{B7AEAA31-63A8-4432-BEAD-50D3A73FCA22}" presName="compNode" presStyleCnt="0"/>
      <dgm:spPr/>
    </dgm:pt>
    <dgm:pt modelId="{087770AE-A383-4122-B31A-1BE6BBC05E50}" type="pres">
      <dgm:prSet presAssocID="{B7AEAA31-63A8-4432-BEAD-50D3A73FCA22}" presName="aNode" presStyleLbl="bgShp" presStyleIdx="1" presStyleCnt="3"/>
      <dgm:spPr/>
    </dgm:pt>
    <dgm:pt modelId="{283E352F-02F2-4D5C-9BEC-CE10CA018FAA}" type="pres">
      <dgm:prSet presAssocID="{B7AEAA31-63A8-4432-BEAD-50D3A73FCA22}" presName="textNode" presStyleLbl="bgShp" presStyleIdx="1" presStyleCnt="3"/>
      <dgm:spPr/>
    </dgm:pt>
    <dgm:pt modelId="{EEEA3DBB-2D2B-479A-B8FF-7D04D575616F}" type="pres">
      <dgm:prSet presAssocID="{B7AEAA31-63A8-4432-BEAD-50D3A73FCA22}" presName="compChildNode" presStyleCnt="0"/>
      <dgm:spPr/>
    </dgm:pt>
    <dgm:pt modelId="{49B06F2C-8C9E-458E-9DF8-18A40A415E3E}" type="pres">
      <dgm:prSet presAssocID="{B7AEAA31-63A8-4432-BEAD-50D3A73FCA22}" presName="theInnerList" presStyleCnt="0"/>
      <dgm:spPr/>
    </dgm:pt>
    <dgm:pt modelId="{26240C1F-86C6-4342-BBD5-6FC8EF11CE43}" type="pres">
      <dgm:prSet presAssocID="{2BFBA89B-48A7-4D44-9623-59D957C977F8}" presName="childNode" presStyleLbl="node1" presStyleIdx="1" presStyleCnt="3">
        <dgm:presLayoutVars>
          <dgm:bulletEnabled val="1"/>
        </dgm:presLayoutVars>
      </dgm:prSet>
      <dgm:spPr/>
    </dgm:pt>
    <dgm:pt modelId="{7B0F9B6A-043E-41FF-888E-AE0B123C0D4D}" type="pres">
      <dgm:prSet presAssocID="{B7AEAA31-63A8-4432-BEAD-50D3A73FCA22}" presName="aSpace" presStyleCnt="0"/>
      <dgm:spPr/>
    </dgm:pt>
    <dgm:pt modelId="{5B9E4160-DFDF-4246-A55F-18C888554509}" type="pres">
      <dgm:prSet presAssocID="{F96A89BA-0B0F-4059-89FC-1154F273F687}" presName="compNode" presStyleCnt="0"/>
      <dgm:spPr/>
    </dgm:pt>
    <dgm:pt modelId="{A469C890-AEF3-4514-A4D8-2CCAB2AB00CF}" type="pres">
      <dgm:prSet presAssocID="{F96A89BA-0B0F-4059-89FC-1154F273F687}" presName="aNode" presStyleLbl="bgShp" presStyleIdx="2" presStyleCnt="3"/>
      <dgm:spPr/>
    </dgm:pt>
    <dgm:pt modelId="{AE6E0689-AE87-45D8-B4E3-769ECAEE604E}" type="pres">
      <dgm:prSet presAssocID="{F96A89BA-0B0F-4059-89FC-1154F273F687}" presName="textNode" presStyleLbl="bgShp" presStyleIdx="2" presStyleCnt="3"/>
      <dgm:spPr/>
    </dgm:pt>
    <dgm:pt modelId="{C65EC5CF-F4BD-4EB7-AC8C-DDEE1FD2AFB5}" type="pres">
      <dgm:prSet presAssocID="{F96A89BA-0B0F-4059-89FC-1154F273F687}" presName="compChildNode" presStyleCnt="0"/>
      <dgm:spPr/>
    </dgm:pt>
    <dgm:pt modelId="{A73169AD-FEFB-4C97-8BD3-B1FDAFA8DAB8}" type="pres">
      <dgm:prSet presAssocID="{F96A89BA-0B0F-4059-89FC-1154F273F687}" presName="theInnerList" presStyleCnt="0"/>
      <dgm:spPr/>
    </dgm:pt>
    <dgm:pt modelId="{E9809D1F-3681-4293-8FF8-CDCBEFC039AE}" type="pres">
      <dgm:prSet presAssocID="{5399479B-7D8F-4272-AD71-E5519F3CE975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D5868501-6267-4602-8555-F49523A7EE1B}" srcId="{F96A89BA-0B0F-4059-89FC-1154F273F687}" destId="{5399479B-7D8F-4272-AD71-E5519F3CE975}" srcOrd="0" destOrd="0" parTransId="{DB932EC0-B4F7-4650-8480-7FA9B8D93812}" sibTransId="{A6774E90-822E-4565-8294-21C076E80E49}"/>
    <dgm:cxn modelId="{3E50730C-7FCE-4D38-8784-AFB0500C8081}" type="presOf" srcId="{2BFBA89B-48A7-4D44-9623-59D957C977F8}" destId="{26240C1F-86C6-4342-BBD5-6FC8EF11CE43}" srcOrd="0" destOrd="0" presId="urn:microsoft.com/office/officeart/2005/8/layout/lProcess2"/>
    <dgm:cxn modelId="{7EA2C90F-DB40-4D28-8F90-F01FA0D104FC}" type="presOf" srcId="{F96A89BA-0B0F-4059-89FC-1154F273F687}" destId="{A469C890-AEF3-4514-A4D8-2CCAB2AB00CF}" srcOrd="0" destOrd="0" presId="urn:microsoft.com/office/officeart/2005/8/layout/lProcess2"/>
    <dgm:cxn modelId="{0E9A121C-5030-488C-899F-E786584CD45F}" srcId="{78073BEF-B995-4BB8-A206-90EF35866541}" destId="{DF9DFCCE-36C2-4E89-A6AD-B80BA7849D7B}" srcOrd="0" destOrd="0" parTransId="{71CE62F9-EC67-4135-8A61-585BBACDA710}" sibTransId="{93C6D50C-A59D-474C-8322-56F5B63D0AB9}"/>
    <dgm:cxn modelId="{0CC4881D-2ACC-4F8B-B34F-6DDF2E0B1A7D}" type="presOf" srcId="{F96A89BA-0B0F-4059-89FC-1154F273F687}" destId="{AE6E0689-AE87-45D8-B4E3-769ECAEE604E}" srcOrd="1" destOrd="0" presId="urn:microsoft.com/office/officeart/2005/8/layout/lProcess2"/>
    <dgm:cxn modelId="{CACAD91F-902D-4CA1-9BDE-905E20A4ACC3}" type="presOf" srcId="{78073BEF-B995-4BB8-A206-90EF35866541}" destId="{4F938AB9-8633-4409-99E4-0060E0D71651}" srcOrd="1" destOrd="0" presId="urn:microsoft.com/office/officeart/2005/8/layout/lProcess2"/>
    <dgm:cxn modelId="{BB2DE444-B8A2-402C-8E3B-573219FC0E5B}" type="presOf" srcId="{260851A7-6557-4D32-961F-AE5D86E72222}" destId="{C4A43CB3-5265-491F-BADB-C8413F0A52C4}" srcOrd="0" destOrd="0" presId="urn:microsoft.com/office/officeart/2005/8/layout/lProcess2"/>
    <dgm:cxn modelId="{105D5E7C-BC81-42DD-8486-2FBB720BFA47}" type="presOf" srcId="{5399479B-7D8F-4272-AD71-E5519F3CE975}" destId="{E9809D1F-3681-4293-8FF8-CDCBEFC039AE}" srcOrd="0" destOrd="0" presId="urn:microsoft.com/office/officeart/2005/8/layout/lProcess2"/>
    <dgm:cxn modelId="{D936C98C-C1AD-407D-88DA-1F36B2AE1AED}" srcId="{260851A7-6557-4D32-961F-AE5D86E72222}" destId="{F96A89BA-0B0F-4059-89FC-1154F273F687}" srcOrd="2" destOrd="0" parTransId="{1E24969B-36BD-43AE-8F8E-A7B9B2EFF3CF}" sibTransId="{3FE8859A-7BC7-4B4A-B1FB-917C2B35DDD0}"/>
    <dgm:cxn modelId="{6D9EA78F-3962-4206-B52B-5A84A081A9A9}" srcId="{B7AEAA31-63A8-4432-BEAD-50D3A73FCA22}" destId="{2BFBA89B-48A7-4D44-9623-59D957C977F8}" srcOrd="0" destOrd="0" parTransId="{7AFA8435-228C-4855-A005-298D4D070E06}" sibTransId="{F32EA282-0AB1-47A1-ACB9-048EDDA2C770}"/>
    <dgm:cxn modelId="{077A529C-FB70-430C-8672-7C29E856E47A}" type="presOf" srcId="{78073BEF-B995-4BB8-A206-90EF35866541}" destId="{D1749751-533B-4DE0-9BDF-436CD4BBD332}" srcOrd="0" destOrd="0" presId="urn:microsoft.com/office/officeart/2005/8/layout/lProcess2"/>
    <dgm:cxn modelId="{25F9D39F-3273-4D4A-93D4-883E4E4D859B}" type="presOf" srcId="{B7AEAA31-63A8-4432-BEAD-50D3A73FCA22}" destId="{087770AE-A383-4122-B31A-1BE6BBC05E50}" srcOrd="0" destOrd="0" presId="urn:microsoft.com/office/officeart/2005/8/layout/lProcess2"/>
    <dgm:cxn modelId="{465EEDA1-F9C9-4FFC-A51A-94908BD66E1D}" srcId="{260851A7-6557-4D32-961F-AE5D86E72222}" destId="{78073BEF-B995-4BB8-A206-90EF35866541}" srcOrd="0" destOrd="0" parTransId="{25AE3DA6-2D04-45BF-A177-9C6934946779}" sibTransId="{01D5E094-3A52-4135-AD28-E0EE5D7B44BB}"/>
    <dgm:cxn modelId="{7E9339B4-EC31-45D6-BBC5-806F7777F855}" type="presOf" srcId="{DF9DFCCE-36C2-4E89-A6AD-B80BA7849D7B}" destId="{E322D444-8D1F-4EB8-A667-3D4A49C0F5F2}" srcOrd="0" destOrd="0" presId="urn:microsoft.com/office/officeart/2005/8/layout/lProcess2"/>
    <dgm:cxn modelId="{ED3896C9-C62A-4A63-8CF7-45B58AC34021}" type="presOf" srcId="{B7AEAA31-63A8-4432-BEAD-50D3A73FCA22}" destId="{283E352F-02F2-4D5C-9BEC-CE10CA018FAA}" srcOrd="1" destOrd="0" presId="urn:microsoft.com/office/officeart/2005/8/layout/lProcess2"/>
    <dgm:cxn modelId="{EF3417D7-2728-4A80-9531-3F4EC66C6861}" srcId="{260851A7-6557-4D32-961F-AE5D86E72222}" destId="{B7AEAA31-63A8-4432-BEAD-50D3A73FCA22}" srcOrd="1" destOrd="0" parTransId="{474CE35E-31E2-4AED-AF39-F23EF5F2A643}" sibTransId="{C39B3894-5705-4390-98C7-865128358BD1}"/>
    <dgm:cxn modelId="{B340D596-5DAB-4B2B-9BDA-6B6A95071374}" type="presParOf" srcId="{C4A43CB3-5265-491F-BADB-C8413F0A52C4}" destId="{521F3CBE-2738-4E73-96E2-6AFD829F558A}" srcOrd="0" destOrd="0" presId="urn:microsoft.com/office/officeart/2005/8/layout/lProcess2"/>
    <dgm:cxn modelId="{15A041F7-6E85-422E-92E8-13C176FA74D7}" type="presParOf" srcId="{521F3CBE-2738-4E73-96E2-6AFD829F558A}" destId="{D1749751-533B-4DE0-9BDF-436CD4BBD332}" srcOrd="0" destOrd="0" presId="urn:microsoft.com/office/officeart/2005/8/layout/lProcess2"/>
    <dgm:cxn modelId="{5FD9C7BF-6576-477E-823D-C4AFDCFBECF8}" type="presParOf" srcId="{521F3CBE-2738-4E73-96E2-6AFD829F558A}" destId="{4F938AB9-8633-4409-99E4-0060E0D71651}" srcOrd="1" destOrd="0" presId="urn:microsoft.com/office/officeart/2005/8/layout/lProcess2"/>
    <dgm:cxn modelId="{2301DA06-FD50-4FC4-9E87-E34C4E96CF37}" type="presParOf" srcId="{521F3CBE-2738-4E73-96E2-6AFD829F558A}" destId="{0FD01AEC-3997-4307-9B62-27FE4E7B2D26}" srcOrd="2" destOrd="0" presId="urn:microsoft.com/office/officeart/2005/8/layout/lProcess2"/>
    <dgm:cxn modelId="{11C4B552-1AD0-48BD-A698-CC9D4F7DF092}" type="presParOf" srcId="{0FD01AEC-3997-4307-9B62-27FE4E7B2D26}" destId="{4F18FE6C-7CD5-4F96-AA6C-25AF6E496F6F}" srcOrd="0" destOrd="0" presId="urn:microsoft.com/office/officeart/2005/8/layout/lProcess2"/>
    <dgm:cxn modelId="{6A887639-F7D9-46E5-B7F9-C387D78BD728}" type="presParOf" srcId="{4F18FE6C-7CD5-4F96-AA6C-25AF6E496F6F}" destId="{E322D444-8D1F-4EB8-A667-3D4A49C0F5F2}" srcOrd="0" destOrd="0" presId="urn:microsoft.com/office/officeart/2005/8/layout/lProcess2"/>
    <dgm:cxn modelId="{D6A827A6-01AE-4640-9D93-6B378E2C7740}" type="presParOf" srcId="{C4A43CB3-5265-491F-BADB-C8413F0A52C4}" destId="{29C0AED1-034D-41DE-BCDE-FCF4CB82C0F2}" srcOrd="1" destOrd="0" presId="urn:microsoft.com/office/officeart/2005/8/layout/lProcess2"/>
    <dgm:cxn modelId="{77D95B14-08E2-48DC-BA2F-48B5F401116E}" type="presParOf" srcId="{C4A43CB3-5265-491F-BADB-C8413F0A52C4}" destId="{87E48761-64C3-4CD8-BD29-F7E4B0DC806E}" srcOrd="2" destOrd="0" presId="urn:microsoft.com/office/officeart/2005/8/layout/lProcess2"/>
    <dgm:cxn modelId="{D19DF38A-0BA7-40E1-9CB1-4FDF4A87490A}" type="presParOf" srcId="{87E48761-64C3-4CD8-BD29-F7E4B0DC806E}" destId="{087770AE-A383-4122-B31A-1BE6BBC05E50}" srcOrd="0" destOrd="0" presId="urn:microsoft.com/office/officeart/2005/8/layout/lProcess2"/>
    <dgm:cxn modelId="{253FDA64-0BE0-4B4A-AAD2-E2D6343D1048}" type="presParOf" srcId="{87E48761-64C3-4CD8-BD29-F7E4B0DC806E}" destId="{283E352F-02F2-4D5C-9BEC-CE10CA018FAA}" srcOrd="1" destOrd="0" presId="urn:microsoft.com/office/officeart/2005/8/layout/lProcess2"/>
    <dgm:cxn modelId="{9B60307D-B682-4E4E-977E-46D6C66EAF31}" type="presParOf" srcId="{87E48761-64C3-4CD8-BD29-F7E4B0DC806E}" destId="{EEEA3DBB-2D2B-479A-B8FF-7D04D575616F}" srcOrd="2" destOrd="0" presId="urn:microsoft.com/office/officeart/2005/8/layout/lProcess2"/>
    <dgm:cxn modelId="{4CC9ED7B-5E22-4E0F-8F7E-F41546B2ED19}" type="presParOf" srcId="{EEEA3DBB-2D2B-479A-B8FF-7D04D575616F}" destId="{49B06F2C-8C9E-458E-9DF8-18A40A415E3E}" srcOrd="0" destOrd="0" presId="urn:microsoft.com/office/officeart/2005/8/layout/lProcess2"/>
    <dgm:cxn modelId="{428DFACB-5F8C-4024-9191-1841A68A9BF8}" type="presParOf" srcId="{49B06F2C-8C9E-458E-9DF8-18A40A415E3E}" destId="{26240C1F-86C6-4342-BBD5-6FC8EF11CE43}" srcOrd="0" destOrd="0" presId="urn:microsoft.com/office/officeart/2005/8/layout/lProcess2"/>
    <dgm:cxn modelId="{005E377B-3E2B-40D0-9AAC-81B29C9081E6}" type="presParOf" srcId="{C4A43CB3-5265-491F-BADB-C8413F0A52C4}" destId="{7B0F9B6A-043E-41FF-888E-AE0B123C0D4D}" srcOrd="3" destOrd="0" presId="urn:microsoft.com/office/officeart/2005/8/layout/lProcess2"/>
    <dgm:cxn modelId="{238BB2EE-7CA2-4FEE-8DE9-91B3ACCDA16D}" type="presParOf" srcId="{C4A43CB3-5265-491F-BADB-C8413F0A52C4}" destId="{5B9E4160-DFDF-4246-A55F-18C888554509}" srcOrd="4" destOrd="0" presId="urn:microsoft.com/office/officeart/2005/8/layout/lProcess2"/>
    <dgm:cxn modelId="{8F7BFCF8-A97F-48ED-86D9-51691059EB05}" type="presParOf" srcId="{5B9E4160-DFDF-4246-A55F-18C888554509}" destId="{A469C890-AEF3-4514-A4D8-2CCAB2AB00CF}" srcOrd="0" destOrd="0" presId="urn:microsoft.com/office/officeart/2005/8/layout/lProcess2"/>
    <dgm:cxn modelId="{8CF3F5D5-F0D8-4843-95FC-CC9A72B41221}" type="presParOf" srcId="{5B9E4160-DFDF-4246-A55F-18C888554509}" destId="{AE6E0689-AE87-45D8-B4E3-769ECAEE604E}" srcOrd="1" destOrd="0" presId="urn:microsoft.com/office/officeart/2005/8/layout/lProcess2"/>
    <dgm:cxn modelId="{A03A9FBF-E4DA-4F91-B23B-262BC4A7073E}" type="presParOf" srcId="{5B9E4160-DFDF-4246-A55F-18C888554509}" destId="{C65EC5CF-F4BD-4EB7-AC8C-DDEE1FD2AFB5}" srcOrd="2" destOrd="0" presId="urn:microsoft.com/office/officeart/2005/8/layout/lProcess2"/>
    <dgm:cxn modelId="{34B62EC8-00F3-4D67-BA54-61CFB4C6332A}" type="presParOf" srcId="{C65EC5CF-F4BD-4EB7-AC8C-DDEE1FD2AFB5}" destId="{A73169AD-FEFB-4C97-8BD3-B1FDAFA8DAB8}" srcOrd="0" destOrd="0" presId="urn:microsoft.com/office/officeart/2005/8/layout/lProcess2"/>
    <dgm:cxn modelId="{63A6F330-94F4-4B92-BADA-B407F7B3DC7B}" type="presParOf" srcId="{A73169AD-FEFB-4C97-8BD3-B1FDAFA8DAB8}" destId="{E9809D1F-3681-4293-8FF8-CDCBEFC039A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770AE-A383-4122-B31A-1BE6BBC05E50}">
      <dsp:nvSpPr>
        <dsp:cNvPr id="0" name=""/>
        <dsp:cNvSpPr/>
      </dsp:nvSpPr>
      <dsp:spPr>
        <a:xfrm>
          <a:off x="2085" y="0"/>
          <a:ext cx="2005852" cy="4064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DATABASE</a:t>
          </a:r>
          <a:endParaRPr lang="en-IN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5" y="0"/>
        <a:ext cx="2005852" cy="1219200"/>
      </dsp:txXfrm>
    </dsp:sp>
    <dsp:sp modelId="{26240C1F-86C6-4342-BBD5-6FC8EF11CE43}">
      <dsp:nvSpPr>
        <dsp:cNvPr id="0" name=""/>
        <dsp:cNvSpPr/>
      </dsp:nvSpPr>
      <dsp:spPr>
        <a:xfrm>
          <a:off x="202670" y="1219200"/>
          <a:ext cx="1604681" cy="2641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Stores: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details,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Session history,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Generated questions,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Answers and feedback</a:t>
          </a:r>
        </a:p>
      </dsp:txBody>
      <dsp:txXfrm>
        <a:off x="249670" y="1266200"/>
        <a:ext cx="1510681" cy="2547600"/>
      </dsp:txXfrm>
    </dsp:sp>
    <dsp:sp modelId="{A469C890-AEF3-4514-A4D8-2CCAB2AB00CF}">
      <dsp:nvSpPr>
        <dsp:cNvPr id="0" name=""/>
        <dsp:cNvSpPr/>
      </dsp:nvSpPr>
      <dsp:spPr>
        <a:xfrm>
          <a:off x="2158376" y="0"/>
          <a:ext cx="2005852" cy="4064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DEPLOYMENT AND HOSTING</a:t>
          </a:r>
          <a:endParaRPr lang="en-IN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8376" y="0"/>
        <a:ext cx="2005852" cy="1219200"/>
      </dsp:txXfrm>
    </dsp:sp>
    <dsp:sp modelId="{E9809D1F-3681-4293-8FF8-CDCBEFC039AE}">
      <dsp:nvSpPr>
        <dsp:cNvPr id="0" name=""/>
        <dsp:cNvSpPr/>
      </dsp:nvSpPr>
      <dsp:spPr>
        <a:xfrm>
          <a:off x="2358961" y="1219200"/>
          <a:ext cx="1604681" cy="2641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Cloud</a:t>
          </a: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→ Hosts frontend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Render / Railway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→ Hosts backend and ML model endpoints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 communication via </a:t>
          </a:r>
          <a:r>
            <a:rPr lang="it-IT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RESTful APIs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05961" y="1266200"/>
        <a:ext cx="1510681" cy="254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49751-533B-4DE0-9BDF-436CD4BBD332}">
      <dsp:nvSpPr>
        <dsp:cNvPr id="0" name=""/>
        <dsp:cNvSpPr/>
      </dsp:nvSpPr>
      <dsp:spPr>
        <a:xfrm>
          <a:off x="744" y="0"/>
          <a:ext cx="1934765" cy="4064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FRONTEND</a:t>
          </a:r>
          <a:endParaRPr lang="en-IN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4" y="0"/>
        <a:ext cx="1934765" cy="1219200"/>
      </dsp:txXfrm>
    </dsp:sp>
    <dsp:sp modelId="{E322D444-8D1F-4EB8-A667-3D4A49C0F5F2}">
      <dsp:nvSpPr>
        <dsp:cNvPr id="0" name=""/>
        <dsp:cNvSpPr/>
      </dsp:nvSpPr>
      <dsp:spPr>
        <a:xfrm>
          <a:off x="194220" y="1219200"/>
          <a:ext cx="1547812" cy="2641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Built using 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the user interacts via:</a:t>
          </a: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Role/job selection, Question navigation, answer submission (text/voice),Real-time feedback view.</a:t>
          </a:r>
        </a:p>
      </dsp:txBody>
      <dsp:txXfrm>
        <a:off x="239554" y="1264534"/>
        <a:ext cx="1457144" cy="2550932"/>
      </dsp:txXfrm>
    </dsp:sp>
    <dsp:sp modelId="{087770AE-A383-4122-B31A-1BE6BBC05E50}">
      <dsp:nvSpPr>
        <dsp:cNvPr id="0" name=""/>
        <dsp:cNvSpPr/>
      </dsp:nvSpPr>
      <dsp:spPr>
        <a:xfrm>
          <a:off x="2080617" y="0"/>
          <a:ext cx="1934765" cy="4064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BACKEND</a:t>
          </a:r>
          <a:endParaRPr lang="en-IN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80617" y="0"/>
        <a:ext cx="1934765" cy="1219200"/>
      </dsp:txXfrm>
    </dsp:sp>
    <dsp:sp modelId="{26240C1F-86C6-4342-BBD5-6FC8EF11CE43}">
      <dsp:nvSpPr>
        <dsp:cNvPr id="0" name=""/>
        <dsp:cNvSpPr/>
      </dsp:nvSpPr>
      <dsp:spPr>
        <a:xfrm>
          <a:off x="2274093" y="1219200"/>
          <a:ext cx="1547812" cy="2641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Acts as the </a:t>
          </a: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communication bridge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between frontend and ML models: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/generate-question</a:t>
          </a:r>
          <a:r>
            <a:rPr lang="en-IN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→ Calls GPT-4 or Gemini Pro to generate custom interview questions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/evaluate-answer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→ Calls local model (Sentence-BERT) to assess user's response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/analyze-sentiment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→ Uses VADER or </a:t>
          </a:r>
          <a:r>
            <a:rPr lang="en-US" sz="1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sentiment/emotion tracking</a:t>
          </a:r>
          <a:endParaRPr lang="en-IN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19427" y="1264534"/>
        <a:ext cx="1457144" cy="2550932"/>
      </dsp:txXfrm>
    </dsp:sp>
    <dsp:sp modelId="{A469C890-AEF3-4514-A4D8-2CCAB2AB00CF}">
      <dsp:nvSpPr>
        <dsp:cNvPr id="0" name=""/>
        <dsp:cNvSpPr/>
      </dsp:nvSpPr>
      <dsp:spPr>
        <a:xfrm>
          <a:off x="4160490" y="0"/>
          <a:ext cx="1934765" cy="4064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AI/ML ENGINE</a:t>
          </a:r>
          <a:endParaRPr lang="en-IN" sz="25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0490" y="0"/>
        <a:ext cx="1934765" cy="1219200"/>
      </dsp:txXfrm>
    </dsp:sp>
    <dsp:sp modelId="{E9809D1F-3681-4293-8FF8-CDCBEFC039AE}">
      <dsp:nvSpPr>
        <dsp:cNvPr id="0" name=""/>
        <dsp:cNvSpPr/>
      </dsp:nvSpPr>
      <dsp:spPr>
        <a:xfrm>
          <a:off x="4353966" y="1219200"/>
          <a:ext cx="1547812" cy="2641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GPT-4 / Gemini Pro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→ Generates interview questions based on user-selected role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Sentence-BERT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→ Compares user's response with model answer (semantic similarity)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/VADER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→ Adds NLP-based emotional and tone analysis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Whisper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→ Converts spoken answers to text for processing</a:t>
          </a:r>
          <a:endParaRPr lang="en-IN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99300" y="1264534"/>
        <a:ext cx="1457144" cy="2550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e25fd1c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e25fd1c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e25fd1c7a_6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e25fd1c7a_6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e25fd1c7a_6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e25fd1c7a_6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e25fd1c7a_6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e25fd1c7a_6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e25fd1c7a_6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e25fd1c7a_6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e25fd1c7a_6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e25fd1c7a_6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25fd1c7a_6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25fd1c7a_6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F9F9F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13071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6474F"/>
                </a:solidFill>
              </a:rPr>
              <a:t>Team Name-PLAYERS</a:t>
            </a:r>
            <a:endParaRPr dirty="0">
              <a:solidFill>
                <a:srgbClr val="36474F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AI-powered Mock Interview Platform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“Level up your interview prep with machine learning.”</a:t>
            </a:r>
            <a:endParaRPr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50" y="238625"/>
            <a:ext cx="5730900" cy="7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474F"/>
                </a:solidFill>
              </a:rPr>
              <a:t>Overview of the project</a:t>
            </a:r>
            <a:endParaRPr>
              <a:solidFill>
                <a:srgbClr val="36474F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57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 intelligent web-based platform that simulates real interview experiences using AI &amp; ML, tailored to a user’s job role, experience, and goals.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generates custom interview questions, evaluates answers using natural language understanding, and provides real-time feedback to help candidates prepare efficiently.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Dynamic Question Generation-Personalized Q&amp;A using GPT-4 / Transformers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AI-Based Answer Evaluation-Semantic similarity, keyword match, and sentiment analysis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Progress Tracking Dashboard-Visual feedback, scoring trends &amp; readiness score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Company-Specific Prep Insights-NLP-based topic </a:t>
            </a:r>
            <a:r>
              <a:rPr lang="en-IN" dirty="0" err="1">
                <a:solidFill>
                  <a:schemeClr val="bg1"/>
                </a:solidFill>
              </a:rPr>
              <a:t>modeling</a:t>
            </a:r>
            <a:r>
              <a:rPr lang="en-IN" dirty="0">
                <a:solidFill>
                  <a:schemeClr val="bg1"/>
                </a:solidFill>
              </a:rPr>
              <a:t> from job descriptions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474F"/>
                </a:solidFill>
              </a:rPr>
              <a:t>Tech Stack used</a:t>
            </a:r>
            <a:endParaRPr>
              <a:solidFill>
                <a:srgbClr val="36474F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chemeClr val="bg1"/>
              </a:buClr>
              <a:buNone/>
            </a:pPr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Frontend: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Streamlit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– Python-based rapid web app framework</a:t>
            </a:r>
            <a:br>
              <a:rPr lang="en-IN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🔹 Enables quick ML integration and clean UI</a:t>
            </a:r>
            <a:br>
              <a:rPr lang="en-IN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🔹 Perfect for prototyping interview interfaces, inputs, and real-time feedback</a:t>
            </a:r>
          </a:p>
          <a:p>
            <a:pPr marL="114300" indent="0">
              <a:buClr>
                <a:schemeClr val="bg1"/>
              </a:buClr>
              <a:buNone/>
            </a:pPr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Backend: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FastAPI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– Fast, scalable API framework</a:t>
            </a:r>
            <a:br>
              <a:rPr lang="en-IN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🔹 Integrates ML models for evaluation &amp; question generation</a:t>
            </a:r>
            <a:br>
              <a:rPr lang="en-IN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🔹 Handles user requests and response routing</a:t>
            </a:r>
          </a:p>
          <a:p>
            <a:pPr marL="114300" indent="0">
              <a:buClr>
                <a:schemeClr val="bg1"/>
              </a:buClr>
              <a:buNone/>
            </a:pPr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2000"/>
              <a:buFont typeface="Arial" panose="020B0604020202020204" pitchFamily="34" charset="0"/>
              <a:buChar char="•"/>
            </a:pP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C70DC-5BA6-E82C-A212-B3D6866E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88" y="863550"/>
            <a:ext cx="8520600" cy="3416400"/>
          </a:xfrm>
        </p:spPr>
        <p:txBody>
          <a:bodyPr>
            <a:normAutofit/>
          </a:bodyPr>
          <a:lstStyle/>
          <a:p>
            <a:pPr marL="114300" indent="0" algn="just">
              <a:buClr>
                <a:schemeClr val="bg1"/>
              </a:buClr>
              <a:buNone/>
            </a:pPr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AI/ML: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 GPT-4 / Gemini Pro – Generates dynamic, role-based interview questions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 Sentence-BERT – Evaluates answers using semantic similarity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 Whisper – Converts speech to text for voice-based mock interviews</a:t>
            </a:r>
          </a:p>
          <a:p>
            <a:pPr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  </a:t>
            </a:r>
            <a:r>
              <a:rPr lang="en-IN" dirty="0" err="1">
                <a:solidFill>
                  <a:schemeClr val="bg1">
                    <a:lumMod val="75000"/>
                  </a:schemeClr>
                </a:solidFill>
              </a:rPr>
              <a:t>spaCy</a:t>
            </a: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 / VADER – Adds natural language and sentiment understanding</a:t>
            </a:r>
            <a:endParaRPr lang="en-IN" b="1" dirty="0">
              <a:solidFill>
                <a:schemeClr val="bg1">
                  <a:lumMod val="75000"/>
                </a:schemeClr>
              </a:solidFill>
            </a:endParaRPr>
          </a:p>
          <a:p>
            <a:pPr marL="114300" indent="0" algn="just">
              <a:buClr>
                <a:schemeClr val="bg1"/>
              </a:buClr>
              <a:buNone/>
            </a:pPr>
            <a:r>
              <a:rPr lang="en-IN" b="1" dirty="0">
                <a:solidFill>
                  <a:schemeClr val="bg1">
                    <a:lumMod val="75000"/>
                  </a:schemeClr>
                </a:solidFill>
              </a:rPr>
              <a:t>Database:</a:t>
            </a:r>
          </a:p>
          <a:p>
            <a:pPr algn="just">
              <a:buClr>
                <a:schemeClr val="bg1"/>
              </a:buClr>
              <a:buFont typeface="Average" panose="020B0604020202020204" charset="0"/>
              <a:buChar char="•"/>
            </a:pPr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Firebase -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Real-time syncing, built-in auth, and simple integration with Python.</a:t>
            </a:r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pPr marL="114300" indent="0" algn="just">
              <a:buClr>
                <a:schemeClr val="bg1"/>
              </a:buClr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Deployment:</a:t>
            </a:r>
          </a:p>
          <a:p>
            <a:pPr algn="just">
              <a:buClr>
                <a:schemeClr val="bg1"/>
              </a:buClr>
              <a:buFont typeface="Average" panose="020B0604020202020204" charset="0"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Streamlit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Cloud  – Frontend hosting</a:t>
            </a:r>
          </a:p>
          <a:p>
            <a:pPr algn="just">
              <a:buClr>
                <a:schemeClr val="bg1"/>
              </a:buClr>
              <a:buFont typeface="Average" panose="020B060402020202020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Render  – Backend + ML model deployment</a:t>
            </a:r>
          </a:p>
          <a:p>
            <a:pPr marL="114300" indent="0" algn="just">
              <a:buNone/>
            </a:pP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7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70032" y="1423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6474F"/>
                </a:solidFill>
              </a:rPr>
              <a:t>Approach to the project</a:t>
            </a:r>
            <a:endParaRPr dirty="0">
              <a:solidFill>
                <a:srgbClr val="36474F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65104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n" sz="2800" b="1" dirty="0">
                <a:solidFill>
                  <a:srgbClr val="434343"/>
                </a:solidFill>
              </a:rPr>
              <a:t>Implementation details:</a:t>
            </a:r>
          </a:p>
          <a:p>
            <a:pPr algn="just">
              <a:lnSpc>
                <a:spcPct val="11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Developed a web app using </a:t>
            </a:r>
            <a:r>
              <a:rPr lang="en-US" b="1" u="sng" dirty="0" err="1">
                <a:solidFill>
                  <a:schemeClr val="bg1"/>
                </a:solidFill>
              </a:rPr>
              <a:t>Streamlit</a:t>
            </a:r>
            <a:r>
              <a:rPr lang="en-US" b="1" u="sng" dirty="0">
                <a:solidFill>
                  <a:schemeClr val="bg1"/>
                </a:solidFill>
              </a:rPr>
              <a:t> for the frontend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keep the interface lightweight and ML-integrated.</a:t>
            </a:r>
          </a:p>
          <a:p>
            <a:pPr algn="just">
              <a:lnSpc>
                <a:spcPct val="11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Used </a:t>
            </a:r>
            <a:r>
              <a:rPr lang="en-US" b="1" u="sng" dirty="0" err="1">
                <a:solidFill>
                  <a:schemeClr val="bg1">
                    <a:lumMod val="75000"/>
                  </a:schemeClr>
                </a:solidFill>
              </a:rPr>
              <a:t>FastAPI</a:t>
            </a:r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 as backend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serve ML models and handle user input.</a:t>
            </a:r>
          </a:p>
          <a:p>
            <a:pPr algn="just">
              <a:lnSpc>
                <a:spcPct val="11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Integrated </a:t>
            </a:r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GPT-4 (via API)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 dynamic question generation.</a:t>
            </a:r>
          </a:p>
          <a:p>
            <a:pPr algn="just">
              <a:lnSpc>
                <a:spcPct val="11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Deployed </a:t>
            </a:r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Sentence-BERT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locally to evaluate answer quality based on semantic similarity.</a:t>
            </a:r>
          </a:p>
          <a:p>
            <a:pPr algn="just">
              <a:lnSpc>
                <a:spcPct val="11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Used </a:t>
            </a:r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Firebase to store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user data, questions, and performance history.</a:t>
            </a:r>
          </a:p>
          <a:p>
            <a:pPr marL="1143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lang="en-US" dirty="0">
              <a:solidFill>
                <a:srgbClr val="43434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A7B9EE-E164-0317-1698-06B2D09BF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3328785"/>
            <a:ext cx="80879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Voice-to-Text (Whisper):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optional voice input for realistic interview experience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Displayed immediate scoring and suggestions post-answer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component (Q&amp;A, feedback, history) works independently for scalability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099F-D871-6E8B-BA35-05C50C28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32" y="159166"/>
            <a:ext cx="8520600" cy="57270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Order – Step-by-Step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F99281-01D0-FD7A-57BD-145D77F9D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737017"/>
            <a:ext cx="787427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ML Models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⤷ Trained/evaluated Sentence-BERT, integrated GPT-4</a:t>
            </a:r>
          </a:p>
          <a:p>
            <a:pPr marL="342900"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Setup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⤷ Created endpoints for question generation, evaluation &amp; history retrieval</a:t>
            </a:r>
          </a:p>
          <a:p>
            <a:pPr marL="342900"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UI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⤷ Built user interface with input forms, feedback panels, and scoring dashboard</a:t>
            </a:r>
          </a:p>
          <a:p>
            <a:pPr marL="342900"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⤷ Connected Firebase to log and retrieve user sessions</a:t>
            </a:r>
          </a:p>
          <a:p>
            <a:pPr marL="342900"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Deployment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⤷ Deployed backend 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Render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frontend on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</a:t>
            </a:r>
          </a:p>
        </p:txBody>
      </p:sp>
    </p:spTree>
    <p:extLst>
      <p:ext uri="{BB962C8B-B14F-4D97-AF65-F5344CB8AC3E}">
        <p14:creationId xmlns:p14="http://schemas.microsoft.com/office/powerpoint/2010/main" val="12990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54653" y="-109466"/>
            <a:ext cx="6227100" cy="806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0C531C0-CFD5-EC89-B426-FBEDF8ABF0E1}"/>
              </a:ext>
            </a:extLst>
          </p:cNvPr>
          <p:cNvSpPr/>
          <p:nvPr/>
        </p:nvSpPr>
        <p:spPr>
          <a:xfrm>
            <a:off x="3792247" y="627349"/>
            <a:ext cx="1681274" cy="539750"/>
          </a:xfrm>
          <a:prstGeom prst="roundRect">
            <a:avLst/>
          </a:prstGeom>
          <a:noFill/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7B42E5-30E6-7C7A-ADD2-A32D7BA6C043}"/>
              </a:ext>
            </a:extLst>
          </p:cNvPr>
          <p:cNvSpPr txBox="1"/>
          <p:nvPr/>
        </p:nvSpPr>
        <p:spPr>
          <a:xfrm>
            <a:off x="4105834" y="712626"/>
            <a:ext cx="10541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E85863-3DFE-A0FB-5DE9-DD41AA7F7F22}"/>
              </a:ext>
            </a:extLst>
          </p:cNvPr>
          <p:cNvSpPr/>
          <p:nvPr/>
        </p:nvSpPr>
        <p:spPr>
          <a:xfrm>
            <a:off x="885916" y="3600219"/>
            <a:ext cx="1681274" cy="539750"/>
          </a:xfrm>
          <a:prstGeom prst="roundRect">
            <a:avLst/>
          </a:prstGeom>
          <a:noFill/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53B96B-C019-5C9A-8F8E-7C0ACE81AB20}"/>
              </a:ext>
            </a:extLst>
          </p:cNvPr>
          <p:cNvSpPr/>
          <p:nvPr/>
        </p:nvSpPr>
        <p:spPr>
          <a:xfrm>
            <a:off x="3792247" y="2609714"/>
            <a:ext cx="1681274" cy="539750"/>
          </a:xfrm>
          <a:prstGeom prst="roundRect">
            <a:avLst/>
          </a:prstGeom>
          <a:noFill/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4C9AF8-A080-D3BB-13B6-A1EAC1492430}"/>
              </a:ext>
            </a:extLst>
          </p:cNvPr>
          <p:cNvSpPr/>
          <p:nvPr/>
        </p:nvSpPr>
        <p:spPr>
          <a:xfrm>
            <a:off x="3792247" y="1617861"/>
            <a:ext cx="1681274" cy="539750"/>
          </a:xfrm>
          <a:prstGeom prst="roundRect">
            <a:avLst/>
          </a:prstGeom>
          <a:noFill/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638341-7F10-B07A-2BFD-F41D1B80BFED}"/>
              </a:ext>
            </a:extLst>
          </p:cNvPr>
          <p:cNvSpPr/>
          <p:nvPr/>
        </p:nvSpPr>
        <p:spPr>
          <a:xfrm>
            <a:off x="3865429" y="4516766"/>
            <a:ext cx="1681274" cy="539750"/>
          </a:xfrm>
          <a:prstGeom prst="roundRect">
            <a:avLst/>
          </a:prstGeom>
          <a:noFill/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23DAE-ECFC-77C2-87EC-BEC9560176B7}"/>
              </a:ext>
            </a:extLst>
          </p:cNvPr>
          <p:cNvSpPr/>
          <p:nvPr/>
        </p:nvSpPr>
        <p:spPr>
          <a:xfrm>
            <a:off x="6762974" y="3600218"/>
            <a:ext cx="1681274" cy="675567"/>
          </a:xfrm>
          <a:prstGeom prst="roundRect">
            <a:avLst/>
          </a:prstGeom>
          <a:noFill/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98371-471C-D1AD-C2FF-F3FB4BFFB24E}"/>
              </a:ext>
            </a:extLst>
          </p:cNvPr>
          <p:cNvSpPr txBox="1"/>
          <p:nvPr/>
        </p:nvSpPr>
        <p:spPr>
          <a:xfrm>
            <a:off x="3960254" y="1635625"/>
            <a:ext cx="134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FRONTEND</a:t>
            </a:r>
          </a:p>
          <a:p>
            <a:pPr algn="ctr"/>
            <a:r>
              <a:rPr lang="en-US" dirty="0"/>
              <a:t>(STREAMLIT)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D0D9C4-C801-DE98-AED3-2C04ABB58827}"/>
              </a:ext>
            </a:extLst>
          </p:cNvPr>
          <p:cNvSpPr txBox="1"/>
          <p:nvPr/>
        </p:nvSpPr>
        <p:spPr>
          <a:xfrm>
            <a:off x="3865429" y="2614418"/>
            <a:ext cx="151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(FASTAPI)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83127-E40F-8A42-D9F5-1E90E4EEAD0E}"/>
              </a:ext>
            </a:extLst>
          </p:cNvPr>
          <p:cNvSpPr txBox="1"/>
          <p:nvPr/>
        </p:nvSpPr>
        <p:spPr>
          <a:xfrm>
            <a:off x="6838682" y="3600219"/>
            <a:ext cx="153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ANSWER EVALUATOR</a:t>
            </a:r>
          </a:p>
          <a:p>
            <a:pPr algn="ctr"/>
            <a:r>
              <a:rPr lang="en-US" sz="1200" dirty="0"/>
              <a:t>(SENTENCE-BERT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079B3-74D7-37D8-8215-15F78653FBE4}"/>
              </a:ext>
            </a:extLst>
          </p:cNvPr>
          <p:cNvSpPr txBox="1"/>
          <p:nvPr/>
        </p:nvSpPr>
        <p:spPr>
          <a:xfrm>
            <a:off x="824249" y="3548133"/>
            <a:ext cx="1742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QUESTION- GENERATOR</a:t>
            </a:r>
          </a:p>
          <a:p>
            <a:pPr algn="ctr"/>
            <a:r>
              <a:rPr lang="en-US" sz="1200" dirty="0"/>
              <a:t>(GPT-4)</a:t>
            </a:r>
            <a:endParaRPr lang="en-IN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F89D-CCEB-765F-4924-A6437F0515DA}"/>
              </a:ext>
            </a:extLst>
          </p:cNvPr>
          <p:cNvSpPr txBox="1"/>
          <p:nvPr/>
        </p:nvSpPr>
        <p:spPr>
          <a:xfrm>
            <a:off x="4037525" y="4565561"/>
            <a:ext cx="1345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(FIREBASE)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F4F743-9CCF-AB54-E88F-B75ADBEB9A99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4632884" y="1167099"/>
            <a:ext cx="291" cy="468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2DC6B3-A795-8640-F385-5F05B8EFEC37}"/>
              </a:ext>
            </a:extLst>
          </p:cNvPr>
          <p:cNvCxnSpPr/>
          <p:nvPr/>
        </p:nvCxnSpPr>
        <p:spPr>
          <a:xfrm>
            <a:off x="4632884" y="2157611"/>
            <a:ext cx="291" cy="4685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E30A5C-13D3-A172-90A4-CD67EF2FDF48}"/>
              </a:ext>
            </a:extLst>
          </p:cNvPr>
          <p:cNvCxnSpPr/>
          <p:nvPr/>
        </p:nvCxnSpPr>
        <p:spPr>
          <a:xfrm>
            <a:off x="1726553" y="3219450"/>
            <a:ext cx="5877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B29829-6B76-30C4-99C0-84AC300E9C9C}"/>
              </a:ext>
            </a:extLst>
          </p:cNvPr>
          <p:cNvCxnSpPr>
            <a:stCxn id="10" idx="2"/>
          </p:cNvCxnSpPr>
          <p:nvPr/>
        </p:nvCxnSpPr>
        <p:spPr>
          <a:xfrm>
            <a:off x="4624398" y="3137638"/>
            <a:ext cx="8486" cy="81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0A5DB3-CD7F-A11C-A2C7-01F28395DDEA}"/>
              </a:ext>
            </a:extLst>
          </p:cNvPr>
          <p:cNvCxnSpPr>
            <a:cxnSpLocks/>
          </p:cNvCxnSpPr>
          <p:nvPr/>
        </p:nvCxnSpPr>
        <p:spPr>
          <a:xfrm>
            <a:off x="1726553" y="3219450"/>
            <a:ext cx="0" cy="3890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63288C-4DC7-3537-DB7A-AE8901999051}"/>
              </a:ext>
            </a:extLst>
          </p:cNvPr>
          <p:cNvCxnSpPr>
            <a:cxnSpLocks/>
          </p:cNvCxnSpPr>
          <p:nvPr/>
        </p:nvCxnSpPr>
        <p:spPr>
          <a:xfrm>
            <a:off x="7603611" y="3219450"/>
            <a:ext cx="0" cy="3890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DF52256-476A-21D8-9AAA-C43118B3187A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2484486" y="3405697"/>
            <a:ext cx="592177" cy="2169709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BFF1F97-CF1F-25ED-0AD4-EC8B97637C31}"/>
              </a:ext>
            </a:extLst>
          </p:cNvPr>
          <p:cNvCxnSpPr>
            <a:stCxn id="11" idx="2"/>
            <a:endCxn id="7" idx="3"/>
          </p:cNvCxnSpPr>
          <p:nvPr/>
        </p:nvCxnSpPr>
        <p:spPr>
          <a:xfrm rot="5400000">
            <a:off x="6305794" y="3487459"/>
            <a:ext cx="540091" cy="2058272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2459686" y="0"/>
            <a:ext cx="45603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About your architecture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3B6C9E-D75D-32BA-1E25-E7028A030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411116"/>
              </p:ext>
            </p:extLst>
          </p:nvPr>
        </p:nvGraphicFramePr>
        <p:xfrm>
          <a:off x="4889143" y="1035010"/>
          <a:ext cx="416631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F9F604B-40BC-7DA8-0889-DD01C1423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275503"/>
              </p:ext>
            </p:extLst>
          </p:nvPr>
        </p:nvGraphicFramePr>
        <p:xfrm>
          <a:off x="-588314" y="36571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42900" y="2147400"/>
            <a:ext cx="40452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Relevant links here.</a:t>
            </a:r>
            <a:endParaRPr dirty="0">
              <a:solidFill>
                <a:srgbClr val="434343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endParaRPr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634</Words>
  <Application>Microsoft Office PowerPoint</Application>
  <PresentationFormat>On-screen Show (16:9)</PresentationFormat>
  <Paragraphs>78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Average</vt:lpstr>
      <vt:lpstr>Arial</vt:lpstr>
      <vt:lpstr>Oswald</vt:lpstr>
      <vt:lpstr>Wingdings</vt:lpstr>
      <vt:lpstr>Times New Roman</vt:lpstr>
      <vt:lpstr>Slate</vt:lpstr>
      <vt:lpstr>Team Name-PLAYERS</vt:lpstr>
      <vt:lpstr>Overview of the project</vt:lpstr>
      <vt:lpstr>Tech Stack used</vt:lpstr>
      <vt:lpstr>PowerPoint Presentation</vt:lpstr>
      <vt:lpstr>Approach to the project</vt:lpstr>
      <vt:lpstr>Build Order – Step-by-Step</vt:lpstr>
      <vt:lpstr>Architecture diagram</vt:lpstr>
      <vt:lpstr>About your architecture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Trissha</dc:creator>
  <cp:lastModifiedBy>Trissha AS</cp:lastModifiedBy>
  <cp:revision>1</cp:revision>
  <dcterms:modified xsi:type="dcterms:W3CDTF">2025-04-06T10:02:50Z</dcterms:modified>
</cp:coreProperties>
</file>