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4"/>
    <p:restoredTop sz="94764"/>
  </p:normalViewPr>
  <p:slideViewPr>
    <p:cSldViewPr snapToGrid="0" snapToObjects="1">
      <p:cViewPr varScale="1">
        <p:scale>
          <a:sx n="96" d="100"/>
          <a:sy n="96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CD819-E4F7-D64F-B4EF-F18AA116C287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9667-FA46-F34C-84BB-913793507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1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9667-FA46-F34C-84BB-913793507C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9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4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21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5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9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6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1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28A8-97F5-4148-B88E-2ECA489C121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8D0E-87F0-EB49-823C-D59C2D888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192" y="147364"/>
            <a:ext cx="12204192" cy="637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99CF-EB6F-2748-A4C3-26F02A9E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9" r="5914" b="22307"/>
          <a:stretch/>
        </p:blipFill>
        <p:spPr>
          <a:xfrm>
            <a:off x="877146" y="2612661"/>
            <a:ext cx="1564299" cy="17962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6D7EF9-921B-3F43-935F-196871BE1CE5}"/>
              </a:ext>
            </a:extLst>
          </p:cNvPr>
          <p:cNvSpPr/>
          <p:nvPr/>
        </p:nvSpPr>
        <p:spPr>
          <a:xfrm>
            <a:off x="2678027" y="793975"/>
            <a:ext cx="8755039" cy="1132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Christian Chapman-Bird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900" dirty="0">
                <a:ea typeface="Calibri" panose="020F0502020204030204" pitchFamily="34" charset="0"/>
                <a:cs typeface="Times New Roman" panose="02020603050405020304" pitchFamily="18" charset="0"/>
              </a:rPr>
              <a:t>Physics and Astronomy undergraduate student (U. of Glasgow), he was involved in the development of the </a:t>
            </a:r>
            <a:r>
              <a:rPr lang="en-GB" sz="1900" dirty="0" err="1">
                <a:ea typeface="Calibri" panose="020F0502020204030204" pitchFamily="34" charset="0"/>
                <a:cs typeface="Times New Roman" panose="02020603050405020304" pitchFamily="18" charset="0"/>
              </a:rPr>
              <a:t>GWalarm</a:t>
            </a:r>
            <a:r>
              <a:rPr lang="en-GB" sz="1900" dirty="0">
                <a:ea typeface="Calibri" panose="020F0502020204030204" pitchFamily="34" charset="0"/>
                <a:cs typeface="Times New Roman" panose="02020603050405020304" pitchFamily="18" charset="0"/>
              </a:rPr>
              <a:t> during his summer project of 2019.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A8DC4-620A-9A4D-B10F-19A50485F8CC}"/>
              </a:ext>
            </a:extLst>
          </p:cNvPr>
          <p:cNvSpPr/>
          <p:nvPr/>
        </p:nvSpPr>
        <p:spPr>
          <a:xfrm>
            <a:off x="2663738" y="5085948"/>
            <a:ext cx="87550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 err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John Veitch</a:t>
            </a:r>
            <a:r>
              <a:rPr lang="en-GB" sz="22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900" dirty="0">
                <a:ea typeface="Calibri" panose="020F0502020204030204" pitchFamily="34" charset="0"/>
                <a:cs typeface="Times New Roman" panose="02020603050405020304" pitchFamily="18" charset="0"/>
              </a:rPr>
              <a:t>Lecturer at the Inst. for Gravitational Research (U. of Glasgow), involved with the analysis of gravitational waves from compact binaries.</a:t>
            </a:r>
            <a:endParaRPr lang="en-GB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A082D5-3B6B-8741-97A6-98F21B8B29BD}"/>
              </a:ext>
            </a:extLst>
          </p:cNvPr>
          <p:cNvSpPr/>
          <p:nvPr/>
        </p:nvSpPr>
        <p:spPr>
          <a:xfrm>
            <a:off x="2637436" y="2921206"/>
            <a:ext cx="8689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 err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Borja Sorazu</a:t>
            </a:r>
            <a:r>
              <a:rPr lang="en-GB" sz="22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900" dirty="0">
                <a:ea typeface="Calibri" panose="020F0502020204030204" pitchFamily="34" charset="0"/>
                <a:cs typeface="Times New Roman" panose="02020603050405020304" pitchFamily="18" charset="0"/>
              </a:rPr>
              <a:t>Research Fellow at the Inst. for Gravitational Research (U. of Glasgow), involved with advanced laser interferometry, characterisation and commissioning of the Advanced LIGO and GEO gravitational wave detectors.</a:t>
            </a:r>
            <a:endParaRPr lang="en-GB" sz="1900" dirty="0"/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7B4F0C-2AA8-5044-BF9F-E78287861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4" r="3562" b="7788"/>
          <a:stretch/>
        </p:blipFill>
        <p:spPr>
          <a:xfrm>
            <a:off x="773222" y="4587886"/>
            <a:ext cx="1714665" cy="1818213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EEE266DC-F7B9-2D4B-9F29-A68D68FADE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38" t="4400" r="20941" b="18581"/>
          <a:stretch/>
        </p:blipFill>
        <p:spPr>
          <a:xfrm>
            <a:off x="759970" y="335877"/>
            <a:ext cx="1714665" cy="20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Borja Sorazu</dc:creator>
  <cp:lastModifiedBy>Borja Sorazu Lucio</cp:lastModifiedBy>
  <cp:revision>25</cp:revision>
  <cp:lastPrinted>2018-10-24T12:20:14Z</cp:lastPrinted>
  <dcterms:created xsi:type="dcterms:W3CDTF">2018-04-17T21:29:05Z</dcterms:created>
  <dcterms:modified xsi:type="dcterms:W3CDTF">2019-09-10T16:31:54Z</dcterms:modified>
</cp:coreProperties>
</file>