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4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26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08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83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937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509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5035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99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30270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3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CF77-C259-4DAD-B8C8-CFAFD4802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166" y="2299077"/>
            <a:ext cx="5534312" cy="2763428"/>
          </a:xfrm>
        </p:spPr>
        <p:txBody>
          <a:bodyPr/>
          <a:lstStyle/>
          <a:p>
            <a:r>
              <a:rPr lang="pt-BR" sz="4400" dirty="0"/>
              <a:t>Como Sara e a ciência de dados vão mudar a educação no país</a:t>
            </a:r>
          </a:p>
        </p:txBody>
      </p:sp>
    </p:spTree>
    <p:extLst>
      <p:ext uri="{BB962C8B-B14F-4D97-AF65-F5344CB8AC3E}">
        <p14:creationId xmlns:p14="http://schemas.microsoft.com/office/powerpoint/2010/main" val="428312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56" y="1016725"/>
            <a:ext cx="5243934" cy="461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6845996" y="2205588"/>
            <a:ext cx="351325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E as que não favorecem:</a:t>
            </a:r>
          </a:p>
          <a:p>
            <a:pPr algn="ctr"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Professores que ensinam muitas disciplinas.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Ausência de Esgoto.</a:t>
            </a:r>
          </a:p>
          <a:p>
            <a:pPr algn="ctr"/>
            <a:endParaRPr lang="pt-BR" dirty="0"/>
          </a:p>
        </p:txBody>
      </p:sp>
      <p:pic>
        <p:nvPicPr>
          <p:cNvPr id="8196" name="Picture 4" descr="Imagem relacionada">
            <a:extLst>
              <a:ext uri="{FF2B5EF4-FFF2-40B4-BE49-F238E27FC236}">
                <a16:creationId xmlns:a16="http://schemas.microsoft.com/office/drawing/2014/main" id="{DC495BED-2635-4AB6-B268-F3304A4B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9" y="1762291"/>
            <a:ext cx="3333417" cy="33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9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6" y="899485"/>
            <a:ext cx="4740354" cy="33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2208085" y="1886709"/>
            <a:ext cx="303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Sara está convencida que melhorar o saneamento básico vai melhorar não só a vida da população da região mas também a educação.</a:t>
            </a:r>
          </a:p>
          <a:p>
            <a:endParaRPr lang="pt-BR" dirty="0"/>
          </a:p>
        </p:txBody>
      </p:sp>
      <p:pic>
        <p:nvPicPr>
          <p:cNvPr id="6" name="Picture 12" descr="Resultado de imagem para postit icon">
            <a:extLst>
              <a:ext uri="{FF2B5EF4-FFF2-40B4-BE49-F238E27FC236}">
                <a16:creationId xmlns:a16="http://schemas.microsoft.com/office/drawing/2014/main" id="{9E61D423-17C4-435E-9946-1ED7A388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75" y="3319736"/>
            <a:ext cx="4740354" cy="33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1D6732F-F653-4848-A216-C54FC01E8EA0}"/>
              </a:ext>
            </a:extLst>
          </p:cNvPr>
          <p:cNvSpPr txBox="1"/>
          <p:nvPr/>
        </p:nvSpPr>
        <p:spPr>
          <a:xfrm>
            <a:off x="7571559" y="4432206"/>
            <a:ext cx="2573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Ela terá mais força ainda no congresso para que apoiem e aprovem o seu projeto.</a:t>
            </a:r>
          </a:p>
          <a:p>
            <a:endParaRPr lang="pt-BR" dirty="0"/>
          </a:p>
        </p:txBody>
      </p:sp>
      <p:pic>
        <p:nvPicPr>
          <p:cNvPr id="11266" name="Picture 2" descr="Imagem relacionada">
            <a:extLst>
              <a:ext uri="{FF2B5EF4-FFF2-40B4-BE49-F238E27FC236}">
                <a16:creationId xmlns:a16="http://schemas.microsoft.com/office/drawing/2014/main" id="{2805BC11-9FF3-430F-8792-55EC1F02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10544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congresso icon">
            <a:extLst>
              <a:ext uri="{FF2B5EF4-FFF2-40B4-BE49-F238E27FC236}">
                <a16:creationId xmlns:a16="http://schemas.microsoft.com/office/drawing/2014/main" id="{62E7C19B-E44B-4015-81BE-39286BE31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22" y="3875677"/>
            <a:ext cx="2631469" cy="263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25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8" y="918440"/>
            <a:ext cx="5647707" cy="393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6353851" y="2203462"/>
            <a:ext cx="378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Ela também vai traçar um plano para destinar recursos para construção de quadras e bibliotecas nas escolas.</a:t>
            </a:r>
          </a:p>
          <a:p>
            <a:pPr algn="ctr"/>
            <a:r>
              <a:rPr lang="pt-BR" dirty="0"/>
              <a:t>Ela agora tem com comprovar a eficácia destas medidas.</a:t>
            </a:r>
          </a:p>
          <a:p>
            <a:endParaRPr lang="pt-BR" dirty="0"/>
          </a:p>
        </p:txBody>
      </p:sp>
      <p:pic>
        <p:nvPicPr>
          <p:cNvPr id="12292" name="Picture 4" descr="Imagem relacionada">
            <a:extLst>
              <a:ext uri="{FF2B5EF4-FFF2-40B4-BE49-F238E27FC236}">
                <a16:creationId xmlns:a16="http://schemas.microsoft.com/office/drawing/2014/main" id="{DB364487-AB0E-4CEF-B70F-09FC82673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96" y="4149359"/>
            <a:ext cx="2186902" cy="21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sultado de imagem para results data  icon">
            <a:extLst>
              <a:ext uri="{FF2B5EF4-FFF2-40B4-BE49-F238E27FC236}">
                <a16:creationId xmlns:a16="http://schemas.microsoft.com/office/drawing/2014/main" id="{7A6CC277-9867-4CB4-92B9-E95C80B2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9" y="1736095"/>
            <a:ext cx="2493167" cy="249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6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14" y="698674"/>
            <a:ext cx="4841686" cy="425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2126183" y="2202122"/>
            <a:ext cx="3072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 assim Sara vai mostrar que com a ajuda da ciência de dados é possível fazer mais com menos e mudar o rumo da educação no nosso país.</a:t>
            </a:r>
          </a:p>
        </p:txBody>
      </p:sp>
      <p:pic>
        <p:nvPicPr>
          <p:cNvPr id="10248" name="Picture 8" descr="Resultado de imagem para business super woman vector">
            <a:extLst>
              <a:ext uri="{FF2B5EF4-FFF2-40B4-BE49-F238E27FC236}">
                <a16:creationId xmlns:a16="http://schemas.microsoft.com/office/drawing/2014/main" id="{E38CC99F-A34B-4C76-843A-66764ACA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50" y="1452997"/>
            <a:ext cx="3513252" cy="497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1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324" name="Picture 12" descr="Resultado de imagem para the end">
            <a:extLst>
              <a:ext uri="{FF2B5EF4-FFF2-40B4-BE49-F238E27FC236}">
                <a16:creationId xmlns:a16="http://schemas.microsoft.com/office/drawing/2014/main" id="{E33F4B5B-0ADE-46B9-82DE-75EB082D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0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con politician">
            <a:extLst>
              <a:ext uri="{FF2B5EF4-FFF2-40B4-BE49-F238E27FC236}">
                <a16:creationId xmlns:a16="http://schemas.microsoft.com/office/drawing/2014/main" id="{2FDFEF72-69A9-4B4D-A624-409BF827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55" y="3761661"/>
            <a:ext cx="2256327" cy="255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7807535A-D851-43D6-8086-BF9ED780F63C}"/>
              </a:ext>
            </a:extLst>
          </p:cNvPr>
          <p:cNvGrpSpPr/>
          <p:nvPr/>
        </p:nvGrpSpPr>
        <p:grpSpPr>
          <a:xfrm>
            <a:off x="6318019" y="456654"/>
            <a:ext cx="4655402" cy="2972346"/>
            <a:chOff x="5636073" y="507209"/>
            <a:chExt cx="4365354" cy="2764900"/>
          </a:xfrm>
        </p:grpSpPr>
        <p:pic>
          <p:nvPicPr>
            <p:cNvPr id="1036" name="Picture 12" descr="Resultado de imagem para postit icon">
              <a:extLst>
                <a:ext uri="{FF2B5EF4-FFF2-40B4-BE49-F238E27FC236}">
                  <a16:creationId xmlns:a16="http://schemas.microsoft.com/office/drawing/2014/main" id="{189C937D-F483-4598-A2B9-8C61429F0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073" y="507209"/>
              <a:ext cx="4365354" cy="276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2BD6A7C-95EB-4904-8345-A2176E9ED957}"/>
                </a:ext>
              </a:extLst>
            </p:cNvPr>
            <p:cNvSpPr txBox="1"/>
            <p:nvPr/>
          </p:nvSpPr>
          <p:spPr>
            <a:xfrm>
              <a:off x="6431563" y="1375785"/>
              <a:ext cx="2774373" cy="1116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Sara teve uma infância muito pobre e descobriu na educação uma forma de mudar de vida.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416E78F-4E86-4A1E-B54E-F78F58952FE4}"/>
              </a:ext>
            </a:extLst>
          </p:cNvPr>
          <p:cNvGrpSpPr/>
          <p:nvPr/>
        </p:nvGrpSpPr>
        <p:grpSpPr>
          <a:xfrm>
            <a:off x="1410825" y="3496261"/>
            <a:ext cx="4655403" cy="2948609"/>
            <a:chOff x="1316991" y="3725681"/>
            <a:chExt cx="4655403" cy="2948609"/>
          </a:xfrm>
        </p:grpSpPr>
        <p:pic>
          <p:nvPicPr>
            <p:cNvPr id="11" name="Picture 12" descr="Resultado de imagem para postit icon">
              <a:extLst>
                <a:ext uri="{FF2B5EF4-FFF2-40B4-BE49-F238E27FC236}">
                  <a16:creationId xmlns:a16="http://schemas.microsoft.com/office/drawing/2014/main" id="{061D776B-9452-42E5-80F9-A76400E32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991" y="3725681"/>
              <a:ext cx="4655403" cy="294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C9026F4-1EF3-4EAA-92B2-BBE4E223A3B7}"/>
                </a:ext>
              </a:extLst>
            </p:cNvPr>
            <p:cNvSpPr txBox="1"/>
            <p:nvPr/>
          </p:nvSpPr>
          <p:spPr>
            <a:xfrm>
              <a:off x="2170990" y="4527516"/>
              <a:ext cx="30238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Ela estudou muito e com o apoio da fundação </a:t>
              </a:r>
              <a:r>
                <a:rPr lang="pt-BR" dirty="0" err="1"/>
                <a:t>Lemann</a:t>
              </a:r>
              <a:r>
                <a:rPr lang="pt-BR" dirty="0"/>
                <a:t> se tornou uma grande líder ocupando uma cadeira no governo.</a:t>
              </a:r>
            </a:p>
          </p:txBody>
        </p:sp>
      </p:grpSp>
      <p:pic>
        <p:nvPicPr>
          <p:cNvPr id="3074" name="Picture 2" descr="Resultado de imagem para fundaÃ§Ã£o lemann icon">
            <a:extLst>
              <a:ext uri="{FF2B5EF4-FFF2-40B4-BE49-F238E27FC236}">
                <a16:creationId xmlns:a16="http://schemas.microsoft.com/office/drawing/2014/main" id="{5B866EC2-9D3A-414A-B981-45B8B0A5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896" y="2069832"/>
            <a:ext cx="1041790" cy="10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education icon">
            <a:extLst>
              <a:ext uri="{FF2B5EF4-FFF2-40B4-BE49-F238E27FC236}">
                <a16:creationId xmlns:a16="http://schemas.microsoft.com/office/drawing/2014/main" id="{B3236138-6848-4F52-9868-58429469D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12" y="313452"/>
            <a:ext cx="2646043" cy="264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6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4" y="681199"/>
            <a:ext cx="5217456" cy="33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51" y="3472070"/>
            <a:ext cx="4995333" cy="31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1841706" y="1456336"/>
            <a:ext cx="3513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Sua missão é desenvolver projetos para melhorar o ensino público.</a:t>
            </a:r>
          </a:p>
          <a:p>
            <a:pPr algn="ctr"/>
            <a:r>
              <a:rPr lang="pt-BR" dirty="0"/>
              <a:t>No entanto, ela se depara com os recursos financeiros muito limitados. </a:t>
            </a:r>
          </a:p>
          <a:p>
            <a:pPr algn="ctr"/>
            <a:r>
              <a:rPr lang="pt-BR" dirty="0"/>
              <a:t>Como escolher no que investir?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0CB19F-0166-45F1-BD83-D86AEFE40A1E}"/>
              </a:ext>
            </a:extLst>
          </p:cNvPr>
          <p:cNvSpPr txBox="1"/>
          <p:nvPr/>
        </p:nvSpPr>
        <p:spPr>
          <a:xfrm>
            <a:off x="7590213" y="4315361"/>
            <a:ext cx="3007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Sara se lembrou que a Fundação </a:t>
            </a:r>
            <a:r>
              <a:rPr lang="pt-BR" dirty="0" err="1"/>
              <a:t>Lemann</a:t>
            </a:r>
            <a:r>
              <a:rPr lang="pt-BR" dirty="0"/>
              <a:t> contava com uma equipe de ciência de dados. Eles poderiam ter essa resposta! </a:t>
            </a:r>
          </a:p>
        </p:txBody>
      </p:sp>
      <p:sp>
        <p:nvSpPr>
          <p:cNvPr id="8" name="AutoShape 16" descr="Imagem relacionada">
            <a:extLst>
              <a:ext uri="{FF2B5EF4-FFF2-40B4-BE49-F238E27FC236}">
                <a16:creationId xmlns:a16="http://schemas.microsoft.com/office/drawing/2014/main" id="{186B581C-3592-4EF8-AA11-3B8F835885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Imagem relacionada">
            <a:extLst>
              <a:ext uri="{FF2B5EF4-FFF2-40B4-BE49-F238E27FC236}">
                <a16:creationId xmlns:a16="http://schemas.microsoft.com/office/drawing/2014/main" id="{8085D556-E5AC-4DAB-9452-B99CD9F8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87" y="4132428"/>
            <a:ext cx="2047778" cy="204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no money icon">
            <a:extLst>
              <a:ext uri="{FF2B5EF4-FFF2-40B4-BE49-F238E27FC236}">
                <a16:creationId xmlns:a16="http://schemas.microsoft.com/office/drawing/2014/main" id="{A52ABFBE-5AA6-4A04-ADE2-D9053F80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237" y="1065311"/>
            <a:ext cx="2211289" cy="221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00" y="423638"/>
            <a:ext cx="5217456" cy="33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53" y="3429000"/>
            <a:ext cx="5054045" cy="32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050" name="Picture 2" descr="Resultado de imagem para nerds icon">
            <a:extLst>
              <a:ext uri="{FF2B5EF4-FFF2-40B4-BE49-F238E27FC236}">
                <a16:creationId xmlns:a16="http://schemas.microsoft.com/office/drawing/2014/main" id="{AB3C7C48-E8CF-4294-8A21-E0A07C81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51" y="903244"/>
            <a:ext cx="2266244" cy="226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6488174" y="1403143"/>
            <a:ext cx="3513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Roberto e o seu time resolveram elaborar um modelo para entender quais fatores influenciam no desempenho dos alunos em relação a nota do </a:t>
            </a:r>
            <a:r>
              <a:rPr lang="pt-BR" dirty="0" err="1"/>
              <a:t>Ideb</a:t>
            </a:r>
            <a:r>
              <a:rPr lang="pt-BR" dirty="0"/>
              <a:t>.</a:t>
            </a:r>
          </a:p>
        </p:txBody>
      </p:sp>
      <p:pic>
        <p:nvPicPr>
          <p:cNvPr id="4098" name="Picture 2" descr="Resultado de imagem para brasil mapa">
            <a:extLst>
              <a:ext uri="{FF2B5EF4-FFF2-40B4-BE49-F238E27FC236}">
                <a16:creationId xmlns:a16="http://schemas.microsoft.com/office/drawing/2014/main" id="{C29587F3-FEDF-4507-8C28-A5F9A888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97" y="3728237"/>
            <a:ext cx="2745696" cy="274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3947EF9-8EF0-4803-993E-A86EA6ED59DB}"/>
              </a:ext>
            </a:extLst>
          </p:cNvPr>
          <p:cNvSpPr txBox="1"/>
          <p:nvPr/>
        </p:nvSpPr>
        <p:spPr>
          <a:xfrm>
            <a:off x="2248741" y="4429384"/>
            <a:ext cx="255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fatores que mais se discriminassem devem ser os pontos a receber investimentos.</a:t>
            </a:r>
          </a:p>
        </p:txBody>
      </p:sp>
    </p:spTree>
    <p:extLst>
      <p:ext uri="{BB962C8B-B14F-4D97-AF65-F5344CB8AC3E}">
        <p14:creationId xmlns:p14="http://schemas.microsoft.com/office/powerpoint/2010/main" val="162775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52" y="250599"/>
            <a:ext cx="5724420" cy="34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05" y="3581952"/>
            <a:ext cx="5054045" cy="32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1434133" y="1228079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2994C-11B1-4097-9FD6-7DFF720F4575}"/>
              </a:ext>
            </a:extLst>
          </p:cNvPr>
          <p:cNvSpPr txBox="1"/>
          <p:nvPr/>
        </p:nvSpPr>
        <p:spPr>
          <a:xfrm>
            <a:off x="2899423" y="4479881"/>
            <a:ext cx="3007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 meio de todos esses dados, estariam escondidos os fatores mais relevantes que levam uma escola a atingir a meta estabelecida pelo </a:t>
            </a:r>
            <a:r>
              <a:rPr lang="pt-BR" dirty="0" err="1"/>
              <a:t>Ideb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1901257" y="1228079"/>
            <a:ext cx="3948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Foram colhidas diversas informações contemplando dois grandes grupos: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Estrutura da Escola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Informações do Município (estrutura, a dinâmica e o funcionamento das instituições públicas) </a:t>
            </a:r>
          </a:p>
        </p:txBody>
      </p:sp>
      <p:pic>
        <p:nvPicPr>
          <p:cNvPr id="2058" name="Picture 10" descr="Resultado de imagem para data icon">
            <a:extLst>
              <a:ext uri="{FF2B5EF4-FFF2-40B4-BE49-F238E27FC236}">
                <a16:creationId xmlns:a16="http://schemas.microsoft.com/office/drawing/2014/main" id="{0E501DA8-9327-47B6-912B-2B642E2B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29" y="738484"/>
            <a:ext cx="2103132" cy="21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target icon">
            <a:extLst>
              <a:ext uri="{FF2B5EF4-FFF2-40B4-BE49-F238E27FC236}">
                <a16:creationId xmlns:a16="http://schemas.microsoft.com/office/drawing/2014/main" id="{304F0225-2CBE-45FB-BB3E-20E17C901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32" y="3993467"/>
            <a:ext cx="2303929" cy="23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73" y="384067"/>
            <a:ext cx="5558173" cy="33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53" y="3429000"/>
            <a:ext cx="5054045" cy="32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2994C-11B1-4097-9FD6-7DFF720F4575}"/>
              </a:ext>
            </a:extLst>
          </p:cNvPr>
          <p:cNvSpPr txBox="1"/>
          <p:nvPr/>
        </p:nvSpPr>
        <p:spPr>
          <a:xfrm>
            <a:off x="2021271" y="4472298"/>
            <a:ext cx="3007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Como existiam muitos dados, uma outra técnica, chamada Lasso, foi utilizada para considerar os fatores realmente relevantes.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6576327" y="1350943"/>
            <a:ext cx="3537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Para a modelagem, foi escolhida uma técnica de </a:t>
            </a:r>
            <a:r>
              <a:rPr lang="pt-BR" dirty="0" err="1"/>
              <a:t>Machine</a:t>
            </a:r>
            <a:r>
              <a:rPr lang="pt-BR" dirty="0"/>
              <a:t> Learning:  A Regressão Logística. </a:t>
            </a:r>
          </a:p>
          <a:p>
            <a:pPr algn="ctr"/>
            <a:r>
              <a:rPr lang="pt-BR" dirty="0"/>
              <a:t>Esta técnica é a que mais se encaixava pela natureza do problema.</a:t>
            </a:r>
          </a:p>
        </p:txBody>
      </p:sp>
      <p:pic>
        <p:nvPicPr>
          <p:cNvPr id="5122" name="Picture 2" descr="Resultado de imagem para logistic regression icon">
            <a:extLst>
              <a:ext uri="{FF2B5EF4-FFF2-40B4-BE49-F238E27FC236}">
                <a16:creationId xmlns:a16="http://schemas.microsoft.com/office/drawing/2014/main" id="{6247422D-07ED-45AF-96EA-C5E78E2C4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08" y="441312"/>
            <a:ext cx="2987688" cy="29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asso regression icon">
            <a:extLst>
              <a:ext uri="{FF2B5EF4-FFF2-40B4-BE49-F238E27FC236}">
                <a16:creationId xmlns:a16="http://schemas.microsoft.com/office/drawing/2014/main" id="{A9879754-B63B-4572-9E4D-340869EA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01" y="37414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2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0A3CEF-7EA4-48AD-A303-5E2421B5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19" y="591659"/>
            <a:ext cx="7489558" cy="35327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36" y="3690354"/>
            <a:ext cx="4823216" cy="286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52994C-11B1-4097-9FD6-7DFF720F4575}"/>
              </a:ext>
            </a:extLst>
          </p:cNvPr>
          <p:cNvSpPr txBox="1"/>
          <p:nvPr/>
        </p:nvSpPr>
        <p:spPr>
          <a:xfrm>
            <a:off x="7888789" y="4499952"/>
            <a:ext cx="3200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Como resultado, eles encontraram as informações que mais se correlacionavam para que a meta educacional fosse atingida.</a:t>
            </a:r>
          </a:p>
        </p:txBody>
      </p:sp>
    </p:spTree>
    <p:extLst>
      <p:ext uri="{BB962C8B-B14F-4D97-AF65-F5344CB8AC3E}">
        <p14:creationId xmlns:p14="http://schemas.microsoft.com/office/powerpoint/2010/main" val="325707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6" y="296871"/>
            <a:ext cx="4124023" cy="245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21" y="1699187"/>
            <a:ext cx="4584815" cy="29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1616533" y="500985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2994C-11B1-4097-9FD6-7DFF720F4575}"/>
              </a:ext>
            </a:extLst>
          </p:cNvPr>
          <p:cNvSpPr txBox="1"/>
          <p:nvPr/>
        </p:nvSpPr>
        <p:spPr>
          <a:xfrm>
            <a:off x="3678880" y="2375355"/>
            <a:ext cx="300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 início, Sara se assustou com algumas variáveis que pareciam atrapalhar o desempenho dos alunos. Como oferecer refeição e abrir aos finais de semana.</a:t>
            </a:r>
          </a:p>
        </p:txBody>
      </p:sp>
      <p:pic>
        <p:nvPicPr>
          <p:cNvPr id="6146" name="Picture 2" descr="Resultado de imagem para meeting icon">
            <a:extLst>
              <a:ext uri="{FF2B5EF4-FFF2-40B4-BE49-F238E27FC236}">
                <a16:creationId xmlns:a16="http://schemas.microsoft.com/office/drawing/2014/main" id="{B5955C06-A33A-46B5-9BF1-EFD626B53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17" y="774850"/>
            <a:ext cx="2886521" cy="28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esultado de imagem para postit icon">
            <a:extLst>
              <a:ext uri="{FF2B5EF4-FFF2-40B4-BE49-F238E27FC236}">
                <a16:creationId xmlns:a16="http://schemas.microsoft.com/office/drawing/2014/main" id="{D4C9ED39-136B-4EF8-AECB-FC4C9A349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10" y="3302568"/>
            <a:ext cx="5996460" cy="36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15263B-D744-46AD-8413-9E733C96FCEA}"/>
              </a:ext>
            </a:extLst>
          </p:cNvPr>
          <p:cNvSpPr txBox="1"/>
          <p:nvPr/>
        </p:nvSpPr>
        <p:spPr>
          <a:xfrm>
            <a:off x="7081906" y="4129681"/>
            <a:ext cx="4244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Mas Roberto explicou que como as análises foram feitas com a rede pública,  e para estas tanto merendas como a abertura no final de semana, representam um percentual muito grande da base.</a:t>
            </a:r>
          </a:p>
          <a:p>
            <a:pPr algn="ctr"/>
            <a:r>
              <a:rPr lang="pt-BR" dirty="0"/>
              <a:t>Sendo assim,  se ponderarmos as mesmas, vamos encontrar que estas não discriminam tanto.</a:t>
            </a:r>
          </a:p>
        </p:txBody>
      </p:sp>
      <p:pic>
        <p:nvPicPr>
          <p:cNvPr id="6148" name="Picture 4" descr="Resultado de imagem para attention icon">
            <a:extLst>
              <a:ext uri="{FF2B5EF4-FFF2-40B4-BE49-F238E27FC236}">
                <a16:creationId xmlns:a16="http://schemas.microsoft.com/office/drawing/2014/main" id="{2C50FEFC-F19E-4256-98FB-2245D0EE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018" y="5198110"/>
            <a:ext cx="1236662" cy="12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m para lunchicon">
            <a:extLst>
              <a:ext uri="{FF2B5EF4-FFF2-40B4-BE49-F238E27FC236}">
                <a16:creationId xmlns:a16="http://schemas.microsoft.com/office/drawing/2014/main" id="{DCBB68E9-4295-4EEF-9B0B-F92A68891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03" y="4288693"/>
            <a:ext cx="1473044" cy="1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1382717" y="963720"/>
            <a:ext cx="3069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Para ajudar a entender os resultados e elaborar um plano de ação, </a:t>
            </a:r>
            <a:r>
              <a:rPr lang="pt-BR" dirty="0" err="1"/>
              <a:t>Jony</a:t>
            </a:r>
            <a:r>
              <a:rPr lang="pt-BR" dirty="0"/>
              <a:t> e sua equipe de reuniu com Sara.</a:t>
            </a:r>
          </a:p>
        </p:txBody>
      </p:sp>
    </p:spTree>
    <p:extLst>
      <p:ext uri="{BB962C8B-B14F-4D97-AF65-F5344CB8AC3E}">
        <p14:creationId xmlns:p14="http://schemas.microsoft.com/office/powerpoint/2010/main" val="100664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75" y="482561"/>
            <a:ext cx="5986416" cy="609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1933166" y="1665593"/>
            <a:ext cx="416283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Eles então elaboraram uma lista com os principais fatores que ajudam no bom desempenho dos alunos:</a:t>
            </a:r>
          </a:p>
          <a:p>
            <a:pPr algn="ctr"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Presença de Quadra de Esportes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Água Filtrada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Escolas com presença de berçário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Presença de Bibliotecas e salas de leitura</a:t>
            </a:r>
          </a:p>
          <a:p>
            <a:pPr algn="ctr"/>
            <a:endParaRPr lang="pt-BR" dirty="0"/>
          </a:p>
        </p:txBody>
      </p:sp>
      <p:pic>
        <p:nvPicPr>
          <p:cNvPr id="9222" name="Picture 6" descr="Resultado de imagem para happy emoji icon">
            <a:extLst>
              <a:ext uri="{FF2B5EF4-FFF2-40B4-BE49-F238E27FC236}">
                <a16:creationId xmlns:a16="http://schemas.microsoft.com/office/drawing/2014/main" id="{665ADBD1-07D2-4C67-91F3-BF15A706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09" y="2081975"/>
            <a:ext cx="2897415" cy="289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26989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295</TotalTime>
  <Words>511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Selo</vt:lpstr>
      <vt:lpstr>Como Sara e a ciência de dados vão mudar a educação no país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zambelli</dc:creator>
  <cp:lastModifiedBy>carolina zambelli</cp:lastModifiedBy>
  <cp:revision>26</cp:revision>
  <dcterms:created xsi:type="dcterms:W3CDTF">2018-10-28T20:10:10Z</dcterms:created>
  <dcterms:modified xsi:type="dcterms:W3CDTF">2018-10-30T01:12:05Z</dcterms:modified>
</cp:coreProperties>
</file>