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39"/>
  </p:notesMasterIdLst>
  <p:handoutMasterIdLst>
    <p:handoutMasterId r:id="rId40"/>
  </p:handoutMasterIdLst>
  <p:sldIdLst>
    <p:sldId id="256" r:id="rId2"/>
    <p:sldId id="291" r:id="rId3"/>
    <p:sldId id="259" r:id="rId4"/>
    <p:sldId id="260" r:id="rId5"/>
    <p:sldId id="263" r:id="rId6"/>
    <p:sldId id="295" r:id="rId7"/>
    <p:sldId id="293" r:id="rId8"/>
    <p:sldId id="294" r:id="rId9"/>
    <p:sldId id="264" r:id="rId10"/>
    <p:sldId id="296" r:id="rId11"/>
    <p:sldId id="266" r:id="rId12"/>
    <p:sldId id="297" r:id="rId13"/>
    <p:sldId id="298" r:id="rId14"/>
    <p:sldId id="269" r:id="rId15"/>
    <p:sldId id="270" r:id="rId16"/>
    <p:sldId id="273" r:id="rId17"/>
    <p:sldId id="271" r:id="rId18"/>
    <p:sldId id="299" r:id="rId19"/>
    <p:sldId id="275" r:id="rId20"/>
    <p:sldId id="276" r:id="rId21"/>
    <p:sldId id="277" r:id="rId22"/>
    <p:sldId id="279" r:id="rId23"/>
    <p:sldId id="302" r:id="rId24"/>
    <p:sldId id="303" r:id="rId25"/>
    <p:sldId id="304" r:id="rId26"/>
    <p:sldId id="305" r:id="rId27"/>
    <p:sldId id="280" r:id="rId28"/>
    <p:sldId id="281" r:id="rId29"/>
    <p:sldId id="282" r:id="rId30"/>
    <p:sldId id="300" r:id="rId31"/>
    <p:sldId id="283" r:id="rId32"/>
    <p:sldId id="285" r:id="rId33"/>
    <p:sldId id="286" r:id="rId34"/>
    <p:sldId id="287" r:id="rId35"/>
    <p:sldId id="301" r:id="rId36"/>
    <p:sldId id="306"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515" autoAdjust="0"/>
  </p:normalViewPr>
  <p:slideViewPr>
    <p:cSldViewPr snapToGrid="0" snapToObjects="1">
      <p:cViewPr varScale="1">
        <p:scale>
          <a:sx n="65" d="100"/>
          <a:sy n="65" d="100"/>
        </p:scale>
        <p:origin x="1323"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31F1F6-B660-5845-820F-1D58B121A35F}" type="datetimeFigureOut">
              <a:rPr lang="en-US" smtClean="0"/>
              <a:t>10/18/2016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B3544F-C4B3-5643-B9D5-6BFCC00515A8}" type="slidenum">
              <a:rPr lang="en-US" smtClean="0"/>
              <a:t>‹#›</a:t>
            </a:fld>
            <a:endParaRPr lang="en-US"/>
          </a:p>
        </p:txBody>
      </p:sp>
    </p:spTree>
    <p:extLst>
      <p:ext uri="{BB962C8B-B14F-4D97-AF65-F5344CB8AC3E}">
        <p14:creationId xmlns:p14="http://schemas.microsoft.com/office/powerpoint/2010/main" val="33095048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9-14T22:40:50.947"/>
    </inkml:context>
    <inkml:brush xml:id="br0">
      <inkml:brushProperty name="width" value="0.09333" units="cm"/>
      <inkml:brushProperty name="height" value="0.09333" units="cm"/>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 contextRef="#ctx0" brushRef="#br0">-18-78 52 0,'-4'-3'26'0,"-1"3"-21"0,0 0-6 0,5 0 67 16,0 0-52-16,0 0 29 15,0 0-32-15,0 0 31 32,5-2-7-32,-2 2-24 15,-1 0 14-15,2 0-19 0,-4 0 11 0,2 0-12 16,-2 0 5-16,3 0-7 0,-1 0 12 15,-2 0-11-15,7 0 12 16,-1 0-12-16,-1 0 6 16,-2 0-7-16,-1 0 12 31,-2 0-11-31,0 0 3 0,0 0-5 0,0 0 2 16,3 2-3-16,-3-2 5 15,3 3-5-15,-1-1 3 16,1 3-3-16,-3-1 5 15,0 1-5 1,3-1 3-16,-3 6-3 16,-3-1 5-16,3-2-5 15,0 5 9-15,0-1-8 16,0 0-1-16,3 1 0 0,-3 0 1 16,0-3-1-16,0 3 5 0,0-1-5 15,0 1 0-15,0-1 0 16,0 0 4-16,0 1-4 31,0 0 0-31,0 0 0 0,0-3 4 0,0 2-4 16,0-1 3-16,0-1-3 15,0-3-1-15,2 1 1 16,1 1 1-16,-3-4-1 16,2 1 2-16,1-1-2 15,-3 1-1-15,0 1 1 16,0-6 1-1,2 3-1-15,-2-3-1 16,3 5 1-16,-3-5-1 16,3 2 0-16,2 0-6 0,0 1 5 15,1-1 6-15,-1 0-5 16,-1-2 1-16,1 0 0 16,1 0 1-16,2 0-1 15,-3 0-1-15,0 0 1 0,0 0-4 16,3 0 2-16,-3 0 4 15,3 0-3-15,0 0 3 16,0-2-2-16,-3 0-1 16,2-1 1-16,2 3 1 15,-2-2-1-15,-1 0-1 16,-1 0 1 0,0-1 7-16,0-2-6 15,3-2-7-15,-5 1 5 0,-1-1-4 16,1-3 3-16,-1 3 4 15,1-2-3-15,-1 0 9 16,1 0-7-16,0 0-9 16,-1-3 5-16,1 3 1 15,-1 0 1-15,1 0-3 16,-1-6 2-16,2 4 1 16,-2-1 0-16,1 3 0 0,-1-4 0 15,-2 1-3-15,3 0 2 16,-3 3 1-16,2 0 0 15,-2 2-3-15,0 2 2 16,0 1 1-16,2 1 0 0,-2 1-9 16,0 7 7-16,0-1-2 15,4 8 3-15,-4-1 4 16,2 5-3-16,-2-1-2 16,0 0 1-16,0 0 1 15,0 5 0-15,0-4 2 16,0 0-1-1,0-2 2-15,0 0-2 16,0-2-1-16,0-1 1 16,0 0 7-16,0-1-6 15,0-1-1-15,0 0 0 16,0-1 7-16,0-4-6 16,0 1 2-16,0-3-3 15,0 0 5-15,0-2-5 0,0 0 0 16,3-2 0-16,-3 0-1 15,2-10 0-15,1 0-3 0,-1 1 2 16,1 1 4-16,2-3-3 16,-2 2-11-16,2-4 9 15,0 4 9-15,3-8-6 16,0 4-3-16,-1-6 2 0,2 2-6 31,-2 3 5-31,1 2 3 0,8 0-2 16,2-2-2-16,-5 7 1 15,-3 0-2-15,3 1 2 16,-2 2 4-16,-1 1-3 16,5 1-5-16,-4 1 4 15,-3 1 0-15,-1 4 1 16,1-2 0-16,0 12 0 16,-2-3-3-16,-1 3 2 15,-1-1 6-15,1 3-4 16,-1-3 0-16,-2 4 0 15,1-4-1-15,-1 5 0 0,1-2 5 16,-3 2-4-16,0-2 3 16,0-1-3-16,0 2 2 15,0-2-2-15,0-1 2 16,0-1-2-16,0-2-1 0,0 1 1 16,0-1 1-16,0 0-1 15,0-1-1-15,0-2 1 31,0 1-1-31,2-2 0 0,1-1 2 16,0 1-1-16,-1 0-1 16,1-3 1-16,0 0 1 15,-1 1-1-15,0-1-1 16,6 0 1-16,-2-2-1 16,1 0 0-16,2 0 0 15,-2 0 0-15,0 0 2 0,4-2-1 16,-3 0-1-16,2-1 1 15,-2 1-1-15,3-2 0 0,-1 1 2 32,0-2-1-32,-2 3-12 15,3 0 9-15,-4-1-58 16,-1 1 46-16,-1 0-109 0,-3 0 94 0,1-1-217 16</inkml:trace>
  <inkml:trace contextRef="#ctx0" brushRef="#br0" timeOffset="0.5006">888-321 84 0,'2'-7'39'0,"-2"7"-31"0,3-2-10 15,-3 2 55-15,3 0-42 16,-3 0 55-16,2 0-50 16,-2 0 23-16,0 0-28 31,0 0 16-31,0 0-20 0,0 0 13 0,3 2-15 15,-3-2 9-15,2 5-11 0,-2-3 10 16,0 3-10-16,0 0 10 16,0 2-10-16,0-1 7 15,0 3-7-15,0-1 4 16,0 5-6-16,0-1 6 16,-2 4-6-16,-1-2 6 0,1 4-6 15,2-3 3-15,-3 7-3 16,0-5 11-16,1 10-10 31,-1-3 5-31,1-2-5 16,2-1 5-16,-3 2-6 0,3-4 6 0,0 1-6 31,0-3 0-31,0 2 0 0,0-6 4 16,0 6-4-16,0-3 3 15,0 0-3-15,0-2-1 16,0 0 1-16,0-3-1 0,0 0 0 15,0-1 5-15,0-1-4 16,0-2 0 0,3 0 0-16,-1 0-1 0,1-2 0 15,-1-1-3-15,1 1 2 0,0 1 6 16,-1 0-4-16,1-4 0 16,2 0 0-16,1 0 1 15,-1-2-1-15,0 0 2 16,5 0-2-16,0 0 2 15,1 0-2 1,-4 0-3-16,7 0 1 16,-4 0 1-16,3-2 0 15,-2 0 0-15,1 0 0 16,-1-1 0-16,2 0 0 0,-3 1 2 16,0-5-1-16,-2 3-3 0,0 2 1 31,0-1-30-31,-3 1 24 0,0 0-56 15,-2-6 48-15,0 4-158 16,-6-1 133-16,0 1-110 16</inkml:trace>
  <inkml:trace contextRef="#ctx0" brushRef="#br0" timeOffset="1.5006">743-113 116 0,'-3'0'55'0,"3"0"-43"0,0 0-15 0,0 0 68 0,0 2-52 16,0-2 30-16,0 3-32 15,0-3 25-15,3 0-27 16,-3 0 21-16,2 2-23 0,0-2 19 0,1 0-19 16,-1 0 4-16,7 0-7 15,-4 0 5-15,8 0-6 32,-3 0 1-32,6 0-3 15,-3 0 5-15,5 0-5 0,-2 0 0 16,7-2 0-16,-2-1 1 15,2 1-1-15,-2 0-3 0,2-1 1 16,-2 1 6-16,3 0-4 16,-6 0-3-16,0-1 2 15,-3 1 3-15,-2 2-3 16,1 0-5-16,-7 0 4 16,1 0-185-1,-8 2 146-15,0-2-126 0</inkml:trace>
  <inkml:trace contextRef="#ctx0" brushRef="#br0" timeOffset="2.5006">36-268 112 0,'-5'-2'52'0,"5"4"-41"0,0-2-14 0,0 0 116 0,0-2-90 15,0 2 40-15,0 0-45 16,0 0 26-16,0-2-33 15,-3 2 22-15,3-2-24 0,0 2 17 0,0 0-19 0,0 0 7 16,0 0-10-16,0 0 1 31,0-3-4-31,0 3-6 0,0 0 4 16,0 0-25-16,0 0 20 16,0 0-166-16,5 0 135 0,0-2-167 15</inkml:trace>
  <inkml:trace contextRef="#ctx0" brushRef="#br0" timeOffset="3.5006">1852-131 68 0,'0'-2'32'0,"0"2"-25"0,0 0-8 0,0 0 19 15,0 0-14-15,0 0 24 16,0 0-22-16,0 0 15 16,0 0-16-16,0 0 31 15,0 0-28-15,0 0 22 16,0 0-22-16,0 0 27 15,0 0-27-15,0 0 10 0,0 0-12 16,0 0 7 0,0 0-10-16,0 0 10 0,0 0-10 15,0 0 13-15,0 0-12 16,0 0 3-16,0-3-5 16,0 3 13-16,-3-2-11 15,1 2 6-15,-1 0-7 0,1-3-2 16,-2 3 0-1,2 0 7-15,-1 0-6 0,3 0 2 16,-2 0-3-16,-3 0 2 16,-1 0-2-16,1 0 2 15,0 0-2-15,0 3-1 0,-3-1 1 16,3 1 1-16,-3-1-1 16,0 0-1-1,3 0 1-15,-2 1-1 16,-4 1 0-16,0 1 0 0,1-1 2 15,2 1-1-15,3-2-3 16,0 1 1-16,-3 1 4 31,0-1-3-31,3 1 0 16,0-1 1-16,-1 1-4 16,1 0 2-16,3-1-2 0,0 1 2 15,2-1 4-15,-3 6-3 16,3-3-2-16,0 0 1 15,0 4 1 1,3-1 0-16,-1-1 0 16,0-3 5-16,1-1-4 0,-1 0 0 15,4 0 0-15,-1-1-1 16,3-2 0-16,5 3 0 16,-5-3 0-16,0 0-3 15,2 1 2-15,-2 0 1 16,2-1 0-16,3 2 0 15,0-1 0-15,0-1 0 0,0 2 0 32,-3-1 0-32,1 1 0 15,0-2 2-15,-1 4-1 0,0-2-1 16,-2 1 1-16,0-1-1 16,0 1 0-16,-4 1 2 15,2 2-1-15,-1-1 8 16,0-1-7-16,-2-1-1 15,-3 7 5-15,0 1-5 16,0-1 3-16,0-3-3 16,-3 0 8-16,1 0-7 15,-4-1 10-15,4-1-9 16,-1-3-1 0,-2 5-1-16,-5 1 1 15,2-6-1-15,3 1-3 0,-4 2 1 0,0 0 4 16,-2 0-3-16,1 0 6 15,-3-3-5-15,2 1 0 32,-4-3-3-17,2 0 1-15,3-2 6 0,-1 0-4 16,-5 0 0-16,1 0 0 16,-1-2-1-16,3 0 0 15,0-1-3-15,1 1 2 16,1 0 4-16,-2 0-3 0,3-1 0 15,-1 1 1-15,1 0-1 16,-1 0 0-16,4 2-12 16,2-3 10-16,1 1-75 15,4 2 60-15,0-3-156 0,11 1 9 32</inkml:trace>
  <inkml:trace contextRef="#ctx0" brushRef="#br0" timeOffset="4.5006">2078-115 116 0,'0'-3'55'0,"0"3"-43"0,0 0-15 15,0 0 57-15,0 0-43 16,0 0 30-16,2 0-31 0,-2 0 4 16,0 0-10-16,0 0 17 0,0 3-17 15,0-1 10-15,3 3-10 16,-3-3 6-16,0 3-7 15,0-1 6-15,0 1-6 16,0 4 4-16,0-2-6 16,0-2 11-1,0 8-9-15,0-1 2 16,0 2-4-16,0-2-1 0,0 1 1 16,0 1 4-16,0 0-4 15,0-3 0-15,0 4 0 16,0-4 10-16,0 3-9 15,0-3 0-15,2 4-1 16,-2-4 4-16,0 2-4 0,0-1-3 16,3 0 2-16,-3-3 3 15,2 0-3 1,2 0 6-16,-2 0-5 16,1-1 0-16,-1-1 0 15,0-1 1-15,1 3-1 16,-1-1-1-16,2-1 1 0,-2-3-1 0,6 1 0 31,-3-1 0-31,0-1 0 0,1-1 5 0,1 1-4 16,1-1-3-16,0-2 2 0,-1 0 5 15,1-2-4-15,0-1 0 16,0-2 0-16,0 3 1 31,0-3-1-31,-1 1-1 0,1-3 1 16,0 0 1-16,0-7-1 15,-1 5-3-15,4-3 1 16,-6 3 4-16,1-2-3 16,-1 1 0-16,0-3 1 15,-3 1-1-15,0 0 0 16,2 3 0-16,-2-7 0 0,1 2 0 16,-1-4 0-16,1 2-3 15,-1 2 2-15,-2 2-2 16,0 0 2-16,0 3-2 15,0 0 2-15,0 2 4 16,0 0-3-16,0 3-5 16,0-1 4-1,0 1 0-15,0 1 1 16,0 1 0-16,0 2 0 16,0 0 2-16,0 2-1 15,0 1-3-15,0 8 1 0,0 1-5 16,0-1 5-16,0 0 6 15,0 1-5-15,0-3-2 16,0 3 2-16,0-3 3 0,0 3-3 16,0-3 3-16,0 0-2 15,0 0-3-15,0 0 1 16,0 1 1-16,0 1 0 16,0-2 5-16,0 3-4 15,0-3-3-15,3 0 2 16,0-1 3-16,-1-1-3 0,1-1 0 31,0 1 1-31,-1-2-4 16,1 0 2-16,-1-1 4 15,1 1-3-15,-1-3 3 16,1 0-2-16,0 1-1 0,-1 1 1 16,1-2-1-16,2 1 0 15,1 0 0-15,1-3 0 16,-2 0 2-16,6 0-1 15,-4 0-1-15,4 0 1 0,-4 0-63 16,4 2 49-16,-3-2-147 16,3 0 123-16,-4 0-102 15</inkml:trace>
  <inkml:trace contextRef="#ctx0" brushRef="#br0" timeOffset="5.5006">2587-62 108 0,'2'0'49'0,"-2"0"-39"0,0 0-12 0,0 0 55 31,3 0-42-31,-3 0 24 0,2 2-25 16,-2 0 13-16,4 1-17 16,-4-1 11-16,2 12-12 0,-2-3 11 15,3 4-12-15,-1-2 14 0,-2 4-13 16,0-4 0 0,0 4-3-16,0-4-2 0,0 8 1 15,0-2 7-15,0-1-6 16,0-2 10-16,0 0-9 15,0-2 7-15,2 0-7 0,-2-2 4 16,0-1-6-16,0 0 6 31,3-1-6-31,-3-3 6 16,0 0-6-16,0 0 0 16,0-2 0-16,0-1 4 0,0-2-4 15,0 1 0-15,0-3 0 16,0 0-1-16,2-5 0 15,-2 3 0-15,4-5 0 16,-4 2 0-16,2-4 0 0,1 0-3 16,-1-8 2-16,1 6 9 15,-1-5-6-15,1 2-4 16,2-2 2-16,-2 2-6 16,2-5 5-16,0 4 3 0,3-6-2 15,-3 2 0-15,3 3 1 16,-3 2-7-16,3 0 5 31,-3 2 0-31,3 3 1 16,-3 3 0-16,3 1 0 15,-3 0-6-15,3 10 5 0,-3-3-6 16,3 7 6-16,-3 0 6 16,0 3-5-16,0-3-2 15,3 3 2-15,-3 0 3 16,0 1-3-16,1-1 6 0,-1 4-5 15,0-2 6-15,1 2-6 16,-4-2 0-16,1 0 0 16,-1-2 4-16,1-1-4 15,-1 0 6-15,1 1-6 16,0-3 6-16,-1 0-6 16,-2-1 6-16,0-2-6 0,0-1 3 15,0-3-3-15,0 0 2 16,0-2-2-16,0 0 2 15,0-2-2-15,0 0-1 16,3-5 1-16,-3 3 4 16,3-8-4-16,-3 3-5 15,2-6 3 1,-2 4 0-16,2-5 1 16,1 2 2-16,2-9-1 15,1 5-9-15,1-5 6 16,-2 2 1-16,3 0 1 0,-3 5 0 15,4-1 0-15,-2 4 0 16,4-1 0-16,-1 2-3 16,-2 1 2-16,0 1-2 0,2 4 2 15,-2-1 1-15,2 5 0 16,-2-1-3-16,0 3 2 16,-4 0-2-16,2 5 2 15,-1-3 1-15,0 9 0 16,1-1 2-16,-4 6-1 15,1-2-3 1,0 2 1-16,-1-2 6 16,-2 2-4-16,0-2-5 15,0 0 3-15,0-2 3 16,0 3-2-16,0 0 3 16,0 0-2-16,0 0-1 0,0-2 1 15,0-2-1-15,0 1 0 16,0-3-3-16,0 0 2 15,0-1 4-15,3-1-3 16,-3-1 3-16,2 3-2 16,1-3 2-16,-1-2-2 0,1 1-1 15,0-1 1-15,-1 1-4 16,3-3 2-16,-2 0 4 16,3 1-3-16,-1-1 0 0,2 1 1 15,-1-3-1-15,1 0 0 16,1 0 0-16,2 0 0 15,-2 0 2-15,3 0-1 32,-1 0-3-32,3-3 1 15,-2 1 4-15,4-1-3 16,-2 1 0-16,0 0 1 0,0 2-4 16,0-3 2-16,-2 3-33 15,-4 0 27-15,0 0-256 16,-1 0 206-16,-1 0-25 15</inkml:trace>
  <inkml:trace contextRef="#ctx0" brushRef="#br0" timeOffset="6.5006">4657-159 40 0,'0'-2'19'0,"0"2"-15"0,0 0-5 0,0 0 59 15,0 0-46-15,0 0 12 16,0 0-16-16,0 0 25 16,-2 0-25-16,2 0 36 15,-3 0-34-15,1 0 21 0,-2 0-23 16,2 0 13-16,-1 0-16 0,1 0 9 16,-3 0-11-16,-1 0-1 15,1 0-1-15,0 0 4 16,0 0-4-16,0 0 6 0,-3 0-6 15,0 0 9-15,-2 0-8 32,0 0 5-32,-1 0-6 15,4 0 6-15,-4 2-6 16,3 0 6-16,-2 1-6 0,2-1 6 16,-3 2-6-16,4-1 9 15,-1 1-8-15,0-1 2 16,1 2-3-16,-2-1 5 15,2 1-5-15,-1-1 9 0,0 3-8 16,3-2 2-16,-3 2-3 16,1 0 2-16,-1-1-2 15,0 1 2-15,0 5-2 16,0-3-1-16,3 8 1 16,0-4 4-16,-1 1-4 15,1-2 6-15,3 2-6 0,-1-3 3 16,1 0-3-16,-1 1 2 15,0 0-2-15,3-3-1 16,0 0 1-16,0-2-1 16,3 2 0-16,-3 1 2 15,3-3-1-15,-1-1 5 32,3 3-5-32,0 1 0 0,1-1 0 15,-1-2 4-15,0 0-4 16,1 0 3-16,-1 0-3 15,0 0-1-15,0-3 1 0,0 1-1 16,3 0 0-16,-3-1 5 16,3 1-4-16,-3-1-3 15,3-1 2-15,0 1 5 0,-1-2-4 16,2 1-3-16,1-3 2 16,-2 0 0-16,4 0 0 15,-1 0 0-15,2 0 0 16,-3 0 2-16,0 0-1 15,1 0-1-15,0-3 1 16,-1 3 1 0,0-6-1-16,-2 1-1 15,2 1 1-15,-2 1 4 16,0-1-4-16,0 2-3 16,-1-6 2-16,2 4 0 15,-2-3 0-15,-2 2 0 16,1-1 0-16,-1 0 2 15,0 0-1-15,0-1-1 0,0 0 1 16,-2 0-1-16,0 0 0 16,-1 0-3-16,1 0 2 0,-1 1 6 15,1-2-4-15,-1 1-5 16,2-4 3-16,-4-1 3 16,0-4-2-16,0 2-2 15,2 1 1-15,-2 1 4 0,0 0-3 16,0 3 0-16,0-3 1 15,0 3-1-15,-2 0 0 32,-2 0-3-32,-1 0 2 15,3 2 1-15,-3-3 0 16,2 3-9-16,-2 1 7 16,-1-1-72-16,-1 2 58 0,2 0-266 15,-1 5 219 1,1 0 16-16</inkml:trace>
  <inkml:trace contextRef="#ctx0" brushRef="#br0" timeOffset="7.5006">5112 155 72 0,'0'12'32'15,"0"-12"-25"-15,0 0-8 0,0 0 64 0,0 0-50 16,0 0 21-16,0 0-24 16,0 0 44-16,0 0-41 31,0 0 19-31,0 2-23 16,0 0 14-16,0 3-17 0,0-1 11 0,0 1-12 15,0-2 5-15,0 1-7 16,0 1 4-16,-3 1-6 15,0 3 6-15,-1 3-6 16,-2-3 0-16,-2 3 0 16,1 0-4-16,-4 6 2 15,4-4-83-15,-4 7 66 0,3-5-199 16</inkml:trace>
  <inkml:trace contextRef="#ctx0" brushRef="#br0" timeOffset="8.5006">5102-78 108 0,'0'-3'52'0,"0"3"-41"0,0-2-14 0,0 2 51 16,0 0-38-16,0 0 30 15,0 0-30-15,0 0 32 16,0 0-32-16,0 0 20 0,0 0-22 16,0 0 7-1,0 0-11-15,0 0 15 16,0 0-15-16,0 0 10 15,0 0-11-15,0 0 10 0,2 0-10 16,-2 0 7-16,2 0-7 16,-2 0-2-16,3-2 0 15,0-1 1-15,-1 1-1 16,-2 0-1-16,0 0 1 0,0-1-1 16,0 1 0-16,0 0-48 15,0 2 38-15,0 0-162 16,0 2 133-1,0-2-91-15</inkml:trace>
  <inkml:trace contextRef="#ctx0" brushRef="#br0" timeOffset="9.5006">3582 62 48 0,'-13'3'23'0,"13"-3"-19"0,0 0-5 0,0 0 64 0,-3 3-50 15,1-1 41-15,-1 0-40 16,0 0 43-16,1-2-43 15,-1 0 24-15,1 0-28 16,-1 0 14-16,3 3-18 0,0-3 8 16,0 2-10-16,0 0 9 0,3-2-10 31,-1 0 7-31,6 0-7 0,0 0-16 16,5 0 11-16,-3 0 22 15,8 0-16-15,1 0 5 16,1 0-7-1,-1 0 2-15,4-2-3 0,-5 0-1 16,5-1 1-16,-5 1 1 16,3 0-1-16,-3 0 2 15,1-1-2-15,-4 3-1 0,-2 0 1 16,0 0-1-16,-2 0 0 16,-4 0-3-1,-2 0 2-15,1 0-66 0,-3 0 52 16,-3 0-154-16,-3 3 130 15,1-1-65-15</inkml:trace>
  <inkml:trace contextRef="#ctx0" brushRef="#br0" timeOffset="10.5006">3584 218 72 0,'-13'4'32'0,"13"-4"-25"0,0 2-8 0,0-2 59 16,0 3-46-16,0-3 38 15,0 2-37-15,0-2 4 0,0 2-12 16,0-2 8-16,0 2-10 16,0-2 18-16,0 3-16 0,0-3 15 15,0 2-15-15,0-2 14 31,0 0-14-31,0 0 14 0,5 0-14 16,1 0 14-16,-1 0-14 16,0 0 9-16,3 0-11 15,0 0 7-15,2 0-7 0,3 0 1 16,3 0-3-16,-3 0-1 16,7 0 1-1,-4 0-1-15,4 0 0 0,-1 0 2 16,4 0-1-16,-1 0 5 0,1 0-5 15,-3 0 0-15,4-2 0 16,-6 2 7-16,3-3-6 16,-3 3 2-16,-2 0-3 15,-4 0-1-15,1 0 1 32,-2 0 4-32,-4 0-4 15,2 0 0-15,-4 0 0 0,0 0-15 16,-3 0 11-16,1 0-125 15,-6 0 100-15,1 0-181 16</inkml:trace>
  <inkml:trace contextRef="#ctx0" brushRef="#br0" timeOffset="11.5006">1405 693 64 0,'0'-2'32'0,"0"2"-25"0,2 0-8 0,-2 0 45 16,0 0-35-16,0 0 33 15,0 0-31-15,0 0 22 16,0 0-24-16,0 0-3 15,0 0-3-15,0 0 25 0,0 0-21 0,0 2 19 16,-2 3-19-16,-1-3 7 16,1 2-10-16,-1-1 6 15,-2 4-2 1,0 2-5-16,-3 0 7 16,0 5-8-1,0-2 10-15,3-1-9 16,-3 1-4-16,1-1 1 15,2 1 3-15,-1-1-3 16,1-2 6-16,-3 3-5 0,0 0 6 16,1 0-6-16,-1-3 3 15,2 2-3-15,1 3 5 16,0-3-5-16,0 4-3 16,0-4 2-16,-3 0 8 0,2 1-6 15,1-1-1-15,0 1 0 16,1-3 4-16,0 3-4 15,2 2 0-15,-1-3 0 16,-2 1 4-16,3-1-4 0,-1 1 0 16,0 0 0-16,-2-1-1 15,0 5 0-15,5 2 2 16,-2 1-1-16,2-3 5 16,-3 0-5-16,0 1 0 15,6-1 0-15,0-2 1 0,-3-1-1 16,2 4 2-16,-2-6-2 31,0 3-1-31,2 0 1 16,-2-3-1-16,3 3 0 15,0-2 5-15,-1 0-4 16,1-1 0-16,2 0 0 0,-2 1 1 16,2-1-1-16,1 4-3 15,-2-2 1-15,1 1 6 16,0 0-4-16,1-3-3 15,-1 1 2-15,0 4 5 0,1-2-4 16,-1-3-3-16,2 4 2 16,4 0 3-16,-3 0-3 15,-3-4-2-15,5 1 1 16,-2-1 4-16,0-2-3 16,0 1 0-16,2-1 1 15,0 0-1-15,-2-2 0 16,0 0 0-16,0-2 2 31,0-1-1-31,-3 1 2 16,0-3-2-16,1 0 5 0,-1 0-5 15,-1-2-3-15,-4 0 2 16,3 0 5-16,-1 0-4 16,2 0 0-16,-2-2 0 15,-2 2-1-15,3 0 0 16,-3-2 2-16,0 0-54 15,-3-1 41-15,1 1-181 16,-2-2 148-16</inkml:trace>
  <inkml:trace contextRef="#ctx0" brushRef="#br0" timeOffset="12.5006">1480 1088 28 0,'0'-7'13'0,"3"5"-11"0,-1-1-2 0,1 3 1 0,-1-2-1 15,2 0 5-15,0 0-4 16,1-1 42-16,-2-2-33 16,-1 3 60-16,2 0-53 15,-2-1 37-15,1 1-40 16,-1 0 23-16,1 0-27 0,-3-1 3 0,0 3-9 15,0 0 3-15,0 0-6 16,0 0 11-16,0 5-9 16,0-1 2-16,0 3-4 15,0 3-3-15,0-1 1 16,0 0 6-16,0 14-4 16,0-2 6-1,0 0-6-15,0-3 6 16,0 1-6-16,0-3 9 15,2 0-8-15,1-2 2 16,0 0-3-16,-1 2 8 16,1-2-7-16,-1 2-1 15,1-2 14-15,2-3-12 16,0-1 4-16,1-3-5 0,4-3 8 16,-5 1-8-16,5-3-1 15,-1 0 5 1,-2-2-5-16,0 0 3 15,2-2-3-15,-2 0-3 16,1-5 1-16,-2 2 6 16,-2 1-4-1,2-1 3-15,-1-2-3 16,0 0-1-16,0-2 1 16,0-3-1-16,-1 1 0 15,1 0 0-15,-3-4 0 16,0 2 0-16,1-6 0 15,-1-2 0-15,2 3 0 16,-2 2 0-16,1 2 0 0,-1 2 0 16,1 1 0-16,-1 2-6 15,-2 1 5-15,3 4-3 0,0 2 3 16,2 2-5-16,0 2 5 16,-3 7 0-16,4 5 1 15,-1 0 0-15,-2 2 0 16,4 1 0-16,-2-2 0 0,1 4 0 15,-1-3 0-15,-3 0 14 16,1 2-11-16,-1 1 1 16,2-2-2-16,-2-4 10 15,-2-2-10-15,0 1 3 16,0-3-4-16,0-2 5 31,0 1 4-31,0-4-8 16,5-2 3-1,-5-2 2-15,0 0-6 16,5 0 6-16,-2-6-6 16,0-6-3-16,-1 0 2 15,1-2 0-15,-1-2 0 16,3 0 0-16,1-2 0 0,-1-5-3 16,0-3 2-16,3 3 4 15,0 3-3-15,-1-1-2 0,4 2 1 16,-1 3 1-16,1 4 0 15,-4 1 0-15,1 2 0 16,0 1-6-16,0 4 5 31,0 2-3-31,-3-1 3 0,0 3 1 16,1 3 0-16,-2 1 0 16,1 3 0-16,-2 0-6 15,-1 7 5-15,2 5 0 16,-2-1 1-16,1-2 2 15,-1 1-1-15,1-2-1 16,-3 2 1-16,0-4-1 0,0 2 0 16,2-4-3-16,1 5 5 15,0 5-5 17,2-5 3-32,0-2 3 15,0 0-3-15,3-5 0 0,0 0 1 16,-1 1 1-16,1-4-1 15,0 1 2-15,0-2-2 16,0-1-1-16,0-1 1 16,-1-1-4-16,1-2 2 15,0 0 4-15,0 0-3 16,-1-2 6-16,1-1-5 0,0-1 0 16,0-1 0-16,-3-2 4 15,0-2-4-15,1-3 0 16,-1 1 0-16,0-3 4 15,3-2-4-15,-3-3-5 16,0 1 3-16,-7-7 6 16,4-5-5-1,-4 0 4-15,4 2-3 0,-4 0-6 0,4 3 4 16,-4-1 3-16,6 1-2 0,-1 4-2 31,0-4 1-31,-1 4-2 16,1 2 2-16,-3 4 4 15,0 0-9 1,3 2 6-16,-1 1-1 0,-2 3 1 16,0 2-6-1,0 3 5-15,0 1 0 0,0 0 1 16,0 3-6-16,0 0 5 0,0 6 3 16,0 0-2-16,0 6-5 15,0 2 4-15,0-1 0 16,0 2 1-16,0 0 0 31,0 2 0-31,0 1 0 0,0 3 0 0,0-2 0 16,0 3 0-16,0 6 0 0,0 0 0 15,5-3-6-15,-5-2 5 32,0 1 3-32,0-3-2 15,0-3 3-15,5 3-2 0,-5-3 2 16,4-2-2-1,-2-5-1-15,0 6 1 0,1-4-1 16,-1-1 0-16,1-3 2 0,-1-2-1 16,4 1-1-16,-1-4 1 15,0 1 4-15,1-1-4 16,-1 1 0-16,0-3 0 16,0-2 1-16,3 2-1 15,0-2-3-15,-1 0 1 16,6 0 4-16,-2 0-3 0,-1 0 0 31,1 0 1-31,-1 0-1 16,1 0 0-16,-1 0 0 15,3-2 0-15,3 0 2 16,-1-1-1-16,-2 1 2 16,0 0-2-16,0 0-3 0,-3-1 1 15,-1-1 6-15,-2-1-4 16,-2 2-67-16,-3-1 52 15,-2 2-138-15,0-5 116 16,-2 0-144-16</inkml:trace>
  <inkml:trace contextRef="#ctx0" brushRef="#br0" timeOffset="13.5006">1581 890 72 0,'0'-8'32'0,"3"10"-25"0,8 1-8 0,-11-3 64 0,2 0-50 15,3 0 58-15,-3-3-54 16,-2 1 40-16,4 0-43 31,-2 0 27-31,-2-1-31 0,3 1 20 0,-3 0-22 16,0 0-1-16,0-1-5 16,0 3-2-16,0-2 1 15,0 2-1-15,0-2 0 16,2 2 2-16,-2-2-1 15,3-1 2-15,-3 0-2 16,0 3-3-16,0 0 1 0,0 0-100 16,5 0-131-1</inkml:trace>
  <inkml:trace contextRef="#ctx0" brushRef="#br0" timeOffset="14.5006">2057 1035 116 0,'0'-3'52'0,"3"3"-41"0,-1 0-14 16,-2 0 46-16,0 0-35 16,0 0 23-16,0 0-23 15,0 0 24-15,5 3-24 16,-5-3 21-16,5 2-22 0,1-2 11 0,-1 0-13 16,2 0 16-16,6 0-16 0,1 0-2 15,1 0-1-15,1 0 9 16,2-2-9-16,2-1-9 15,2 1 6-15,-2 0 0 16,-2 2 1-16,4 0 2 16,-8 0-1-16,0 0-31 15,-1 0 23-15,-5 2-246 16</inkml:trace>
  <inkml:trace contextRef="#ctx0" brushRef="#br0" timeOffset="15.5006">2818 1067 84 0,'0'-2'39'0,"0"2"-31"0,0 0-10 0,0 0 38 0,0 0-29 15,0 0 35-15,0 0-32 16,0 0 23-16,0 0-24 16,0 0 25-16,0 0-25 15,2-3 12-15,-2 3-15 0,0-2 16 0,0 2-17 31,3-2 15-31,-3 2-15 16,0 0 9-16,0 0-11 16,0 0 13-16,0 0-12 15,0 0 6-15,0 0-7 0,0 0 1 16,0 0-3-16,0 0 2 16,0 0-2-16,0 2 2 0,0-2-2 15,0 5-1-15,0 0 1 16,0-1 1-16,0 1-1 15,0 1-3-15,0 2 1 16,0 3 4-16,0 5-3 16,0 0 0-16,0 1 1 15,0-1-1-15,0 0 0 0,3 0 2 16,-3 0-1-16,2 0-3 16,1-2 1-16,-3 4 4 15,3-1-3-15,-1-1-2 31,1-2 1-31,-1-1 1 0,1 2 0 16,-1-2 5-16,-2 1-4 16,0 0-3-16,0 0 2 15,0 0 0-15,0 0 0 16,0-3 2-16,0 1-1 16,0-1-1-16,0-2 1 0,0 6-1 15,-2-4 0-15,2-2 5 16,-3 5-4-16,1 0 0 15,-1-2 0-15,3-3 10 16,-2 0-9-16,2 3-3 0,-3-6 1 16,0 1 3-16,1 1-3 15,-1-2 6-15,0 1-5 16,1-2 9-16,0-1-8 16,-1 1 2-16,-5 0-3 15,3-3 2 1,0 3-2-16,0-3 2 15,-4-2-2 1,2 2-1-16,-1 0-2 16,0-2 1-16,0 0 9 15,1 0-6-15,-1-2-4 0,0 2 2 16,0-2 0-16,1 0 0 16,-1-1 2-16,0-1-1 15,0 2-1-15,0-1 1 16,3-2-4-16,0 1 2 15,0-1-41-15,0 3 33 16,2 0-112-16,0-3 93 0</inkml:trace>
  <inkml:trace contextRef="#ctx0" brushRef="#br0" timeOffset="16.5006">2808 920 120 0,'0'-3'55'0,"0"6"-43"0,0-3-15 0,2 4 51 0,-2-4-38 31,0 5 10-31,0-5-13 16,0 0 20-16,0 0-21 16,0 0 9-16,-2 0 3 0,2 0-13 0,0 2 3 15,0-2-3 16,0 0 2-15,0-2-5-16,0-1 10 0,0 1-9 0,0 0-4 16,0 0 1-16,0-1 3 15,2-2-3-15,1 1 3 16,0-1-2-16,-1 1 2 16,0-3 1-1,1-1-3-15,0 4 2 16,-1 2-2-16,-2 2-1 0,3-3 1 15,-3 3-4-15,0 0 2 32,0 5 4-17,0-1-6-15,0 4 3 0,0-4 0 16,0 1 0-16,0-5 5 16,0 2-4-16,0 3 0 15,0-5 0-15,0 0 1 0,0 0-1 16,0 0 2-16,0 0-2 15,0 0-3-15,0 0 1 16,0 0-5-16,0 0 5 16,0 0-224-1,0 0 177-15,3 0-35 16</inkml:trace>
  <inkml:trace contextRef="#ctx0" brushRef="#br0" timeOffset="17.5006">3038 1289 96 0,'-5'-5'46'0,"8"7"-37"0,-1 1-11 16,-2-3 5-16,0 0-3 16,0 0 0-16,0 0 0 0,6 2 2 15,-6-2-1-15,3 0 61 16,-3 0-49-16,0 0 55 31,0 0-51-31,0 0 17 0,0 0-25 16,0 0 9-16,0 0-13 0,0 0 2 15,0 0-5-15,0 0-1 16,0 0 0-16,2 2 4 16,3 0-4-16,1-2 3 15,-1 0-3-15,2 0 2 16,4 0-2-16,-1 0-3 16,1 0 1-16,1 0 1 0,7 0 0 15,-1 0 0-15,0 0 0 16,0 0 2-16,-2 0-1 15,0 0-1-15,-1 0 1 16,1-2-1-16,-6 2 0 16,0 0 2-16,-1 0-1 0,-2 0 2 15,-1 0-2-15,-1 0-3 16,-3 0 1-16,1 0 1 16,-3 0 0-16,0 0-3 0,0 0 2 15,0 0-66-15,0 0 52 16,0 0-210-1</inkml:trace>
  <inkml:trace contextRef="#ctx0" brushRef="#br0" timeOffset="18.5006">3062 1097 20 0,'-2'0'9'0,"2"3"-7"0,0-3-2 0,0 0 68 15,0 0-54-15,0 2 49 16,-3 0-47-16,3-2 45 16,0 0-46-16,-3 0 29 0,3 2-32 15,0-2 13-15,0 0-19 0,0 0 8 16,0 0-10-16,0 0 9 16,0 0-10-16,6 0 2 15,1 0-4-15,1 0 2 16,0 0-2-1,2-2-1-15,1 0 1 16,5 2-1-16,2-2 0 16,0 2 2-16,0 0-1 15,-3-3-1-15,1 3 1 16,0-2-1-16,-3 2 0 0,-1-2 2 16,-1-1-1-16,-1 3-1 15,-1-2 1-15,-2 2 1 16,0 0-1-16,-1 0-3 0,-3 0 1 15,-1 0-2-15,-2 0 2 16,0 0-55-16,-2 0 44 16,-1 2-204-1,-3 1 168-15,1-1 2 16</inkml:trace>
  <inkml:trace contextRef="#ctx0" brushRef="#br0" timeOffset="19.5006">3657 896 48 0,'-3'-4'23'0,"3"6"-19"0,0-4-5 0,0 2 0 0,0 0 0 15,0 0 43-15,0 0-33 16,0-2 22-16,0 2-23 16,-2 0 46-16,2 0-41 15,-3-3 30-15,1 3-31 0,-1-3 7 16,1 1-13-16,-2 2 7 0,2 0-10 31,-3 0 4-31,0 0-5 16,-3 0 8-16,5 2-8 15,-7 1 7 1,0 0-3-16,-1-1-5 16,3 0 3-16,1 3-3 0,-1-1-3 15,3 1 1-15,-3 7 1 16,2-1 0-16,1-2 0 16,0 1 11-16,1-4-9 15,0 1 5-15,2 0-5 16,-1 0 2-16,1 2-3 15,-1 0 2-15,3 1-2 16,0 1 5-16,-2 1-5 16,2 0 0-16,0-3 0 0,0 2 1 15,0-1-1-15,0 1 5 16,0-2-5-16,0 14 9 16,2-4-11-1,1-3 2-15,-1 0 2 16,1-2-3-16,-1 0 0 0,2-5 1 31,0 1 4-31,-1-1-4 16,4 0 0-16,2 3 0 15,1-3-1-15,0 0 2 16,-2-3-1-16,0 2 5 16,0-4-5-16,-1 1-3 15,1-1 2-15,0 1 3 16,3-1-3-16,-4 2 3 0,1-6-2 15,2 2 11-15,-2-2-10 16,3 2 3-16,-1-2-4 16,-2 0-1-16,-1-2 1 15,4 2 1-15,0-2-1 16,-1-4-3-16,0 4 1 16,-2 0 4-1,0-3-3-15,0 3 3 16,-1-2 1-1,2-1-3-15,-5-2 5 16,1 0-5-16,0 2-3 16,1-1 2-16,-1 1-3 15,0-2 2-15,-2 0 4 16,0 0-3-16,-1-6 0 16,1-6 1-1,-1 2-1-15,-2 4 0 16,0 1 5-16,0 1-4 15,0-1 0-15,0 3 0 16,0 0-4-16,0 0 2 0,0-1 1 16,0 1 0-16,0 0 0 0,0 2 0 15,0 0 0-15,0 0 0 16,-2 0 2-16,2 0-1 16,-3 0-1-16,1 2 1 15,-1 1-1-15,0-1 0 16,3 1 0-16,-2-3 0 31,-1 2 2-31,1 0-1 0,-1 3 2 16,1 0-2-16,-2 0 2 0,2-1-2 15,-1-3-1 1,-4-2 1 0,-4 1-1-16,4-2 0 15,-1 3 0-15,0 0 0 16,0 2 0-16,0-1 0 15,1 3 0-15,-4 0 0 16,1 0-3-16,-3-1 2 16,2 8-2-16,-1-3 2 0,1 0-94 15,-4 1 74-15,2-1-245 16</inkml:trace>
  <inkml:trace contextRef="#ctx0" brushRef="#br0" timeOffset="20.5006">4091 1271 104 0,'0'-3'49'0,"0"6"-39"0,3-3-12 0,-3 0 69 0,0 0-53 15,0 0 51-15,0 0-48 16,0 0 16-16,0 0-24 16,0 0 0-16,0 0-6 0,2 2 4 0,1 2-6 31,-1 3-3-31,-2-2 2 15,0 7 0-15,-2 1 0 16,-3 1 0-16,-1 0 0 16,1 2 2-16,-3 2-1 0,1 1 2 15,-4 4-2-15,-2-5-99 16,-3 6 78-16,4 1-168 16</inkml:trace>
  <inkml:trace contextRef="#ctx0" brushRef="#br0" timeOffset="21.5006">4091 1042 72 0,'3'-5'32'0,"-1"5"-25"0,-2-2-8 0,0 2 47 16,0 0-36-16,3 0 33 15,-3-3-32-15,0 1 36 0,0 2-35 16,2-2 30-16,-2-1-31 16,0 3 8-16,0 0-13 0,0 0 10 15,0 0-12-15,0 0 3 16,0-2-5-16,0 2-1 15,0-2 0-15,0 0 1 16,0-1-1 0,0 3-1-16,3-2 1 15,-1 2 1-15,1 0-1 16,0-2-1-16,-3 2 1 16,0-5 1-16,0 5-1 15,0 0-118-15,0 0 92 0,7 5-152 31</inkml:trace>
  <inkml:trace contextRef="#ctx0" brushRef="#br0" timeOffset="22.5006">108 920 88 0,'3'0'42'0,"0"2"-33"0,-3-4-11 0,0 2 63 0,0 0-48 31,2 0 26-31,1 0-28 15,2 0 16-15,0 0-6 0,0 0-15 16,3 0 3-16,0-3-7 16,3 0 10-16,-4-1-9 15,1-1 4-15,0 1-5 16,-3-3 8-16,3 0-8 0,-3 0 5 16,0 0-6-16,0-2 9 15,-2-1-8-15,0 4 5 16,-3-10-3-1,0-5-2-15,-3 2-2 16,0 3 1-16,-4 0-1 16,2 2 0-16,-1 2 0 0,-7 3 0 15,6 0 2-15,-1 2-1 16,0 0-1-16,0 3 1 16,0-1-1-16,0 3 0 15,3 0 8-15,0 2-6 0,0 0-7 16,0 2 5-16,-1 2 2 15,1 1-2-15,0-1 0 32,0 4 1-32,0 3 1 0,0-2-1 15,2 10-1 1,1-3 6-16,-2 0-5 16,2 3 0-16,2-3 0 15,0 0 4-15,0 0-4 16,0 0 0-16,0 0 0 15,0 3-1-15,0 0 0 0,2-1 2 16,-2 3-1-16,4 0-1 16,-2 1 1-16,1 4 1 15,2-1-1-15,0 7 5 16,0-2-5-16,-2-2 0 16,2 0 0-16,-3-3 7 15,4-1-6 1,-4 3 2-16,1-3-3 15,0-4 2-15,-1 1-2 16,1 0 2-16,-1-3-2 0,1 1 5 16,-3-3-5-16,2 0 6 15,-2 3-6-15,0-6 14 16,0 1-11-16,-2-2 0 16,2-1-2-16,0-1-2 0,-3 3 3 15,1-1-2 1,-3 2 2-1,2-3 1-15,-5-1 0 16,0-4-3 0,1 1-1-16,-1-2 1 15,0-8 1-15,0 1-1 0,-2 0-1 16,2 0 1-16,-5 2 1 31,3-3-1-31,-3-3-1 16,0-1-25-1,2-1 20-15,4 2-99 0,-2-3 80 16,4-3-234 0</inkml:trace>
  <inkml:trace contextRef="#ctx0" brushRef="#br0" timeOffset="23.5006">-118 1243 144 0,'-5'-5'65'0,"8"5"-51"0,-1 0-17 15,-2 0 9-15,0 0-5 16,4 0-6-16,-2 0 4 16,3 0 8-16,0 0-5 15,1-3 47-15,-1 1-39 0,0 0 14 0,0 2-17 16,3 0 7-16,-1 0-11 16,7-2 13-16,4-1-12 15,0 1 6-15,0 0-7 16,3 0 4-16,0-3-6 15,0 3 3-15,2 0-3 0,0-1-1 16,0-6 1-16,-1 0 1 16,-2 2-1-16,1-5-1 15,-6 7 1-15,-2 3 1 0,-2 0-1 16,-6 2-107-16,-2 0 83 16,-3 7-157 15</inkml:trace>
  <inkml:trace contextRef="#ctx0" brushRef="#br0" timeOffset="24.5006">436 1070 200 0,'-3'-5'92'0,"6"5"-73"0,-1 0-24 16,-2 0 5-16,0 0-1 0,0 0 0 16,0 0 1-16,0 0 0 15,0 0 0 1,0 0 0-16,0 0 0 0,-2 2 2 0,-6 1 16 15,0 1-14 1,-2-2 10-16,-1 3-11 16,4-1-4-16,-1 1 1 15,0 0 3-15,0 2-3 16,3 6 3-16,0 6-2 16,0 0 2-16,0-3-2 0,2 0 2 15,0 0-2-15,1 0-3 16,2 0 1-16,0-2 12 15,0 0-9-15,2 2 17 16,1 0-15-16,0-2 10 16,2-2-11-16,2-3 7 0,1 0-7 31,0-2 1-31,2-2-3 0,3-1 2 16,-2 1-2-16,-1-2 2 15,1-1-2-15,-1-2 2 16,1 0-2-16,-1 0 5 15,0-5-5-15,-2 0 6 16,0 1-6-16,-1-3 3 16,2 0-3-16,-4 0 2 0,0-5-2 15,-3 3 2-15,-2-3-2 16,0 3-1-16,0-2 1 16,-2-1 1-16,-1 1-1 15,-2 0-3-15,-1-1 1 16,-1-2 4-16,0 2-3 15,1 3 0-15,-2 0 1 0,3 2-4 16,-3 0 2-16,3 2-5 16,-5 3 5-1,-1 0 0-15,4 0-2 0,1-1 2 16,4 3-2-16,-1 0 2 16,6-2 1-16,2 0 0 31,0 2 2-31,3-8-1 0,2 4-3 15,3-1 1-15,0 1 1 16,3-1 0-16,-4 1-3 16,10-1 2-16,-4 2 1 15,0 3 0-15,0 0 0 16,-2 3 0-16,2 6 0 0,-2 5 0 31,-1 0 5-31,0 0-4 16,-1 2 14-16,-4 0-11 0,0 3 6 15,-2-1-7-15,0 3 1 16,-3 0-3-16,0-3 2 0,-2-2-2 16,0-2 11-16,-1 0-10 15,-2-3 8 1,0-1-7-16,0-3 1 16,0-1-3-16,0-1 8 15,0 0-7-15,0-5 5 16,0 0-6-16,0 0 0 15,0-3 0-15,0 1 4 0,0-3-4 16,3-4-5-16,-1-5 3 16,1-2 6-16,3 0-5 0,-1 0 1 15,2-3 0-15,1 1-7 16,8-5 5-16,-4 4-6 16,2-2 6-16,2 10 0 15,-4-5 1-15,1 4 2 16,0 3-1-16,0 2-3 15,0 0 1-15,-3 3-5 0,-2 6 5 32,0 0-31-32,0 10-230 31,-3-1 203-31,0-2-63 16</inkml:trace>
  <inkml:trace contextRef="#ctx0" brushRef="#br0" timeOffset="25.5006">4506 986 88 0,'0'-6'39'0,"0"6"-31"0,0-6-10 0,3 6 63 16,-3 0-48-16,0-2 32 16,3-2-33-16,2 4 29 15,0 0-30-15,0 0 19 0,-2 0-22 16,-1 0 10-16,-2 0-13 15,6 2 11-15,-6-2-12 16,2 4 12-16,6 2-12 0,-2 0 9 16,-1 1-10-16,0 0 4 15,-1 5-5-15,0-1 5 16,-2 1-6-16,3 2 0 16,-2-1 0-16,2 8-1 15,-2 7 0-15,-1 0 5 16,1-5-4-1,0 0 6-15,-1 0-6 16,1-2 6-16,-1 2-6 16,1 0 6-16,-1-3-6 15,1-1 0-15,-3-2 0 0,3-2 10 16,-3 2-9-16,0-1 3 16,0 0-4-16,0-2 5 15,0 2-5-15,-3-2 0 0,0-2 0 16,1-1 7-16,-1 1-6 15,1 1 7-15,-1 1-6 16,1 2 4 0,-4-2 0-1,1-2-5-15,-3-3-1 16,1 1 2-16,-6-6 1 16,2-2-3-16,1 1 5 15,-1-3-5-15,1 0-5 16,-1 0 3-16,1-5 6 15,2 1-5-15,-2-2 7 16,2-3-6-16,0 0-22 16,0 0 16-1,1 2-59-15,-1-2 49 16,0 0-100-16,3-1 87 16,3 1-197-1</inkml:trace>
  <inkml:trace contextRef="#ctx0" brushRef="#br0" timeOffset="26.5006">4454 839 148 0,'0'-9'69'0,"4"3"-55"0,-2 2-18 0,-2 4 11 15,0 0-6-15,0 0 41 32,2 0-32-32,1 0 4 15,-1-2-9-15,-2 2 27 0,0 0-25 16,0 0 17-16,0 4-18 15,0 1 14-15,0 2-15 16,0 0 3-16,-2 2-6 16,-1 1-1-16,1-1 0 0,2-3 4 15,0 1-4-15,-2-2 11 16,2 0-9-16,0-5 30 16,4 0-26-16,1 0 6 15,0-2-9-15,4-4 0 16,-4 0-3-16,-3 1-1 15,4-2 1 1,-4-2-1-16,1 2-14 0,-1 0 11 0,1 0-106 16,-1 3 85-16,-2-1-215 15</inkml:trace>
  <inkml:trace contextRef="#ctx0" brushRef="#br0" timeOffset="27.5006">5109 977 104 0,'0'-3'49'0,"3"1"-39"0,-3 4-12 0,0-2 55 0,0 0-42 0,0 0 46 16,2 0-42-16,1 0 37 16,0 0-39-16,-3 0 21 0,2 0-24 15,-2 0 8-15,0 0-13 31,0 0 13-31,0 0-13 0,0 0 9 16,0 0-11-16,0 0 7 16,-2 3-7-16,-1 0 6 15,0-1-6-15,-2 0-5 16,0 3 2-16,-3-1 3 16,0 1-3-16,1-1 9 15,-4 6-7-15,1-6-4 0,-1 3 2 16,1 0 5-16,0 0-4 15,-1 0 3-15,1 0-3 16,-6 0-1-16,6 0 1 16,-1-2 1-16,-2-1-1 15,3 1 2-15,0-1-2 16,-1 1-3 0,4 0 1-16,-1-1 4 15,3-1-3-15,0-1 3 0,-1 0-2 16,3 0-3-16,1 1 1 15,0-3 4-15,-1 2-3 16,1 5 0-16,-2 0 1 16,2-2 4-16,-1-1-4 15,3 1 0-15,-2-3 0 0,2 0-1 16,0-2 0-16,0 0 5 16,2 12-4-1,1-3 0-15,-1-2 2 16,2 0-2-1,-2 0 5-15,3 0-5 0,2 0 0 16,2-3 0 0,4 4 4-16,-3-4-4 0,0 3 0 15,1 0 0-15,2-3-1 16,-1 1 0-16,4 0-6 16,2 2 5-16,-2-3 17 15,0 1-13-15,-4 1-1 16,1 0 0-16,1-2 3 15,-1 1-4-15,-1 1 0 0,2-1 0 16,-2-1 1-16,1 4-1 16,-2-1-1-16,-1-3 1 15,-2 1 1-15,0-1-1 16,-3-2 5-16,0 1-5 16,-5-3-3-16,0 0 2 15,0 0 3 1,0 0-3-16,0 0-19 15,0 0 15-15,0 5-94 16,0-5 76-16,0 0-297 16</inkml:trace>
  <inkml:trace contextRef="#ctx0" brushRef="#br0" timeOffset="28.5006">5468 869 88 0,'0'-5'39'0,"2"3"-31"0,1 0-10 0,-1-1 41 16,-2 3-31-16,0 0 45 15,3 0-41-15,-3-3 29 16,2 1-31-16,-2 0 26 16,0 0-27-16,0 2 18 0,0 0-20 0,0 0 4 15,0 0-7-15,0 0 3 16,0 4-6-16,0 1 11 16,4 2-9-16,-4 0-1 15,2 2-1-15,-2 1 4 16,3 8 5-1,-1-2-8 1,-2 0-3-16,0 0 1 0,0 2 3 16,0 3-3-16,0 3 6 15,0-6-5-15,0 0 3 16,0 6-3-16,0 3 11 16,0-3-10-16,0-6 3 15,0 0-4-15,0-3 5 16,0-4-5-16,3 0 3 0,-3-1-3 15,0-1 2-15,0-5-2 0,0 1 2 16,0-1-2-16,0-4-1 16,0 0 1-16,0 0-4 15,0 0 2-15,2-2-41 32,0 0 33-32,2-3-149 0,-2 1 123 0,-2-10-129 15</inkml:trace>
  <inkml:trace contextRef="#ctx0" brushRef="#br0" timeOffset="29.5006">5777 914 116 0,'3'-2'55'0,"-1"2"-43"0,-2-2-15 0,2 2 15 16,-2 0-10-16,0 0 19 0,0-2-17 15,0-1 22-15,0 1-20 16,0 0 45-16,0 0-40 16,-2-1 19-16,0 1-22 0,-1 2 6 15,0 0-10-15,1 0 6 16,-1 0-7-16,-2 0 4 16,0 0-6-16,0 2 6 0,-1 1-6 15,-1 1 0-15,-2 1 0 16,4 4-4-16,0-2 2 15,0 4 1-15,0 1 0 16,0 0 0-16,2-1 0 16,1 1 0-16,-1 1 0 0,0 4 11 31,1-4-9-31,2 2 8 16,0-2-7-16,0 1 6 0,2 4-6 15,1 3 4-15,2 0-6 16,0-5-3-16,0 1 2 15,6-4 5-15,-4 1-4 16,2-2 6-16,-2-3-6 16,1-2 3-16,0 0-3 0,2 0 5 15,0-3-5-15,1 1 6 16,-1-2-6-16,1-3 6 16,-1 0-6-16,1 0 3 15,-1-3-3-15,0 0 2 16,1 1-2-16,-1-2 5 15,-2-1-5 1,0-6 3 0,-1-1 3-16,-2-8 0 15,1 1-5 1,2 0 8-16,-6 1-8 16,0-1 2-16,-2 1-3 15,0 2 5-15,0-1-5 16,-2 4-5-16,0-1 3 0,-1 2 0 15,1-4 1-15,-1 0 0 16,-3 2 0-16,1 3-6 16,0-1 5-16,0 3 6 0,0 0-5 15,0 2-2-15,0-1 2 16,-1 4-39-16,4-1 30 16,-1 3-78-16,0 0 67 0,3 0-165 15,0 2 142 1,6 0-58-16</inkml:trace>
  <inkml:trace contextRef="#ctx0" brushRef="#br0" timeOffset="30.5006">6167 910 164 0,'5'-5'75'0,"-5"5"-59"0,8-2-20 0,-6 2 79 0,1 0-60 16,-1 0 14-16,1 0-20 15,-3 0 14 1,0 0-18-16,0 0 12 0,0-2-12 16,0 0 8-16,-3-1-10 15,3 3 10-15,-2-2-10 16,-1 0 4-16,1 2-5 15,-2 0 2-15,0 0-3 16,-1 0 2-16,-4 2-2 0,2 0-1 16,-1 3 1-16,-2-1-1 15,2 3 0-15,0-2-3 0,0 4 2 16,1 3 1-16,1-3 0 16,1-2 0-16,0 4 0 15,-1-2-6-15,1 6 5 16,3-4 3-16,-1 5-2 15,1-4 3-15,0 2-2 16,2-3 2-16,0 10-2 16,0 7-3-16,0-12 1 15,0-2 4-15,2-1-3 0,0 2 3 16,3-2-2-16,-2-1 2 16,5-1-2-16,0-2 2 15,2-1-2-15,-2-1 2 16,2-3-2-16,-2 1-3 0,2-3 1 31,-2 0 6-31,2-2-4 16,-1 0 11-16,0 0-9 15,0 0 4-15,-2-2-5 16,1 0-4-16,0-7 2 0,0 0 3 16,0-6-3-16,-1 4 9 15,-2-3-7-15,1 3 2 16,-1-6-3-16,0 4-1 15,-3-4 1-15,2 4 4 16,-4-2-4-16,0 2 0 16,0-1 0-16,0 2-4 0,-4-2 2 15,2 3 6-15,-3-3-4 16,3 5-3-16,-3-3 2 16,-1 3-9-16,-2 0 7 15,3 2-32-15,-3 0 26 16,3 3-73-16,0-2 63 0,0 2-155 31,2 2 132-31,0-1-83 16</inkml:trace>
  <inkml:trace contextRef="#ctx0" brushRef="#br0" timeOffset="31.5006">6543 914 188 0,'13'-6'85'0,"-13"6"-67"0,5-3-23 16,-2 3 27-1,-3 0-18-15,0 0 4 16,0 0-6-16,0 0-4 15,0 0 2-15,0 0 11 0,-5-2-9 16,2 2 17-16,-2 0-15 16,2 0 18-16,-5 0-17 15,1 0 15-15,-1 0-15 0,0 0 3 16,-3 0-6-16,4 0-1 0,0 0 0 16,-2 0 1-16,2 2-1 15,-1 1 5-15,0 3-5 16,3 0-5-16,-3 0 3 15,3 1 3-15,0 0-2 16,-4 3 0-16,2 1 1 16,0 0 1-16,3-1-1 0,2-3 2 15,-1 4-2-15,1 1 5 16,-1-1-5-16,1 1 6 16,-1 2-6-16,0-3 3 15,1 10-3-15,2-5 5 16,0 2-5-16,-3 6-3 31,3-10 2-31,0-3 3 0,3 3-3 16,-1-2 6-16,4-1-5 15,-1 3 3-15,0-5-3 16,1-2-1-16,1 0 1 16,-2-2 7-16,3-1-6 15,0 1 5-15,0-3-6 16,0 0 3-16,2-2-3 0,0 0 2 0,4 0-2 31,-2 0 13-31,1-2-10 16,-2 0 0-16,-1-3-2 0,0 1 4 15,1-1-5 1,-4 0 3-16,1-6-3 0,0 2 2 0,0-8-2 16,0 4-1-1,-3-4 1-15,0 4-1 16,0-4 0-16,0 4 2 15,-2-4-1-15,0 4-3 16,-3-1 1-16,0 0 4 16,0 0-3-16,0 3-2 15,-3-4 1-15,0 4 1 16,-4-5 0-16,2 2-6 0,-3 0 5 16,3 3-11-16,-9 2 9 15,1-1-63-15,3 3 51 16,0 0-291-16</inkml:trace>
  <inkml:trace contextRef="#ctx0" brushRef="#br0" timeOffset="32.5006">6974 972 104 0,'0'-2'49'0,"0"2"-39"0,3-11-12 0,-3 11 75 0,3 0-58 15,-3 0 34-15,2-3-36 16,-2 1 32-16,3 0-34 15,-3 2 31-15,0-5-31 0,0 0 11 0,0 1-16 16,0-1 5-16,0 3-8 16,0 0-2-16,0-1 0 15,0 1-4-15,0 0 2 16,0 0-10 0,0 2 8-16,0 0-105 15,2 0 84-15,-2 0-192 16</inkml:trace>
  <inkml:trace contextRef="#ctx0" brushRef="#br0" timeOffset="33.5006">6954 1211 152 0,'-3'-3'69'0,"3"3"-55"0,3 0-18 0,-1 0 11 16,-2 0-6-16,0 0-6 0,0 3 4 15,0-3 3-15,0 2-2 16,0 0 70-16,0-2-54 0,0 0 38 16,3 0-39-16,-3 0 19 15,0 0-24-15,0 0 5 0,0 0-11 16,0 0-2-16,0 2-1 16,0 1 7-16,0 1-6 15,0-2-4-15,0 5 2 16,0-2 3-16,0 2-3 0,0 0-2 15,-5 6 1-15,2-1 6 16,-5 4-4-16,1-2 0 31,-4 4 0-31,-7 12-38 0,-3-2 29 0,3 7-288 16</inkml:trace>
  <inkml:trace contextRef="#ctx0" brushRef="#br0" timeOffset="34.5006">7418 968 104 0,'0'-3'49'0,"4"-6"-39"0,-4 5-12 0,0 4 58 16,2-2-45-16,-2 2 39 15,0-3-37-15,2 3 29 31,1-5-3-31,-3 1-28 0,0 4 4 16,2-5-11-16,1 3 22 16,-1 0-20-16,2-1 9 15,-2 1-11-15,1 4 6 16,-1-4-7-16,1 7 4 16,-1-3-6-16,1 2 11 0,0 3-9 15,-3-7 7 1,2 5-7-16,1 0 4 15,-1-1-6-15,1 3 3 0,-1 0-3 16,1 0 2-16,0 2-2 16,-1 3 8-16,1 4-7 15,-3 0 5-15,0 0-6 0,0 8 0 16,0 6 0-16,0 0 1 16,0-3-1-16,0 1-1 15,-3-2 1-15,1-2 1 16,-1 2-1-16,0-5 5 15,1 0-5-15,2-3 0 16,-3-2 0 0,1 0 10-16,-1-2-9 15,1 0 3-15,-1 0-4 16,0-3 5-16,1 4-5 16,-1-6 3-16,1 0-3 15,-1 0-1-15,-3-2 1 0,1 0 1 16,0 0-1-16,1-2 5 15,-2-1-5-15,1 1 3 0,0-3-3 16,-3 0-3-16,0 1 1 16,0-1 6-16,0-2-4 15,1 0-5-15,-4 0 3 16,1 0 6-16,-3 0-5 16,2-2 4-16,-1-1-3 15,1-1-9-15,1-3 6 0,-1 0-41 31,4-2 34-31,-2-3-93 16,4 0 79-16,3-1-271 16</inkml:trace>
  <inkml:trace contextRef="#ctx0" brushRef="#br0" timeOffset="35.5006">7289 689 72 0,'-3'-10'36'0,"3"10"-29"0,0 0-9 0,0 0 35 16,0 0-26-16,0 0 11 0,0 0-12 16,3 0 24-16,4-2-23 15,-1-1 53-15,-1 1-46 16,0 0 41-16,0 0-41 31,0 2 18-31,1 0-23 0,-1 0 3 0,-3 0-8 16,-2 0-6-16,3 4 2 15,-1 1 5-15,2-1-4 0,-2 1 0 16,1-2 0-16,-1-1 1 16,-2-2-1-16,0 0 2 15,2 0-2 1,3 0 5-16,-1-2-5 0,1-3 3 15,-3 0-3-15,1 0 8 16,-1 1-7-16,1-3-4 0,0 3 2 16,-1-1 0-16,1 0 0 15,-3 3-51-15,0-1 40 16,0 3-256 15</inkml:trace>
  <inkml:trace contextRef="#ctx0" brushRef="#br0" timeOffset="36.5006">7751 1032 56 0,'-3'-2'26'0,"3"2"-21"0,0 0-6 0,0 0 28 0,0 0-22 16,0 0 16-16,0 0-16 15,0 0 79-15,0 0-66 16,0 0 64-16,0 0-61 15,0 0 31 1,-5 0-16-16,0 0-8 0,3 0-19 16,-1 0 7-16,0 0-13 15,1 0 4-15,-1 0-5 16,0 0-1-16,3 0 0 0,6 0 4 16,-1 0 2-1,5 0-5-15,1 0-1 16,1 0 0-16,6-2-1 15,4-1 0-15,-2 3 0 16,4-2 0-16,-1 0-3 16,0 2 2-1,1 0 6-15,-4 0-4 16,2 0-3-16,-4 0 2 16,-3 0 3-16,-2 0-3 15,-3 0 0-15,-1 0 1 16,-2 0-10-16,-7 0 7 15,0 0-80-15,-2 0 64 16,-3 0-117-16,-4-2 103 0,-1-1-81 16,-5 1 84-1,-4 0-15-15,4-5 30 16,2 2-15-16</inkml:trace>
  <inkml:trace contextRef="#ctx0" brushRef="#br0" timeOffset="37.5006">7866 890 152 0,'0'-6'69'0,"2"4"-55"0,1 2-18 16,-3 0 67-16,0 0-50 15,0 0 29-15,0 0-31 16,2 0 11-16,1 2-16 31,-1 1 10-31,1 0-11 0,0 1 8 0,-1 1-10 16,1 8 4-16,-1 1-5 15,1 0 8-15,-1 0-8 16,1 2 5-16,-3 0-6 16,0 3 3-16,0 4-3 15,0-5 2-15,0 6-2 0,0 3 8 16,3-1-7-16,-3-4-4 16,2-3 2-16,-2-2 5 15,0-2-4-15,3 0 3 0,-3-4-3 16,3-2 2-16,-3-2-2 15,5-2-110 1</inkml:trace>
  <inkml:trace contextRef="#ctx0" brushRef="#br0" timeOffset="38.5006">8216 1007 132 0,'0'-2'62'0,"0"2"-49"0,0-3-16 15,0 3 71-15,0 0-54 16,0 0 31-16,0 0-32 0,0 0 42 16,0 0-41-16,0 0 21 0,0 0-25 15,0 0 24-15,0 0-25 16,0 0 12-1,0 0-15-15,0 0-4 16,-2 0 0-16,-2 3 3 16,2-3-4-16,0 2 9 15,-1-2-8-15,-2 0 2 0,-1 5-3 16,1-5 11-16,0 0-10 16,3 0 0-16,-1 0-1 15,0 0 4-15,1 0-4 16,-1 0 0-16,3 0 0 15,5 0 1-15,3 0-1 16,2 0-6-16,6 0 4 0,2 0 6 16,1 0-5-16,4-5-2 15,1 5 2-15,-1 0 0 16,-2 0 0-16,2 0-3 0,-5 0 2 16,0 0 4-16,-2 0-3 15,-3 0 3-15,0 0-2 31,-6 0 2-31,2 0-2 16,-4 0-3-16,-5 0 1 16,0 0-38-16,-3 0 30 0,1 0-33 15,-1-2 31-15,-3-1-16 16,-1 1 19-16,-1-3-20 16,-2 1 21-16,2-3-13 15,0 0 14-15,0 0-10 16,3-4 12-16,0 2-4 0,0-1 6 15,0 1 1-15,2 0 1 16,1 1 0-16,2-1 0 16,0 3 2-16,0-1-1 15,0-1 5-15,0 4-5 16,2-3 23-16,-2 3-19 0,3-1 23 16,-3 1-21-16,0 1 22 15,0 0-22-15,0 1 2 16,0 2-6-16,5 2 1 15,-5 6-3-15,2 1-1 16,-2 0 1-16,0 3 4 16,3-1-4-1,-3 3 11-15,3 0-9 16,-3-1 4-16,0 4-5 16,0-1 2-16,0 2-3 15,0 3 5-15,0-2-5 0,0-1 6 16,0 3-6-16,0 2 3 15,0 0-3-15,2-2 2 16,-2-2-2-16,0-4-1 0,3 2 1 16,-3-4 7-16,2-1-6 15,1-3-4-15,-1-2 2 16,1 1-174-16,2-6 137 16,1-2-198-1</inkml:trace>
  <inkml:trace contextRef="#ctx0" brushRef="#br0" timeOffset="39.5006">8668 638 76 0,'-2'-5'36'0,"2"5"-29"0,0-2-9 0,0 2 49 0,0 0-37 15,0 0 55-15,0 0-49 16,0 0 26-16,0 0-31 16,0 0 28-16,0 0-30 15,0 0 21-15,0 0-22 0,0 0 18 16,0 0-19-16,2 2-1 0,3 0-4 15,0 3 7-15,1-1-7 16,-1 1 10-16,0 2-9 16,3 0 10-1,2 2-10-15,3 3 4 16,-2 2-5-16,-1 7 5 16,0-3-6-16,1 0 9 15,0 1-8-15,-2-1 2 16,0 1-3-16,-2 0 2 0,1-1-2 15,0 3 5-15,-3 0-5 16,0-3 6-16,0-2-6 16,1 0 0-16,-4 0 0 0,1 0 1 15,-3 1-1-15,0-1 2 16,0 2-2-16,0-1-1 16,-3-2 1-16,3 6 4 15,-2 3-4-15,-1-4 0 16,-2 1 0-16,-1 0-4 15,1-2 2-15,0-1 6 16,0-2-4-16,0 0 0 0,0-2 0 16,0 0-1-16,-1 2 0 31,1-2 0-31,0 0 0 16,-3-3 2-16,0 0-1 15,0-1-3-15,-2 1 1 0,2-2 1 16,0 1 0-16,1-1 0 15,-2 0 0-15,2 1 0 16,0-1 0-16,-2 2 2 16,2-1-1-16,-1-1 2 0,0-2-2 15,0 0-1-15,0 0 1 16,1 0-1-16,-1-1 0 16,3-1 5-16,0 0-4 15,0 0-5-15,-1-1 3 16,1 1-3-16,0-1 3 15,-1 1 4-15,1-3-3 0,0 8 6 16,0-8-10 0,2 5 3-16,1-1-2 31,-1-1 2-31,0 0 4 16,1-3-3-16,-1 1 6 0,1-1-5 15,2 0-5-15,0-2 3 16,0 0 3-1,0 7-24-15,0-7 17 16,5 0-171-16,3 0 137 16,2-2-182-16</inkml:trace>
  <inkml:trace contextRef="#ctx0" brushRef="#br0" timeOffset="40.5006">1324 2164 28 0,'-2'-5'13'16,"2"5"-11"-16,2-2-2 0,-2 2 9 0,0 0-7 15,3-2 30-15,4 2-25 16,-7-2 51-16,9 2-45 16,-4 0 48-16,-3 0-46 15,-2 0 43-15,2 0-43 16,-2 0 20-16,0 0-25 0,4 0 16 0,-8-3-2 15,2 1-18-15,0-1 12 16,-1 1-13-16,1 0 5 31,-1 2-7-31,-3 0 4 16,1-3 0-16,0 3-5 16,-5 0-1-16,2 0 0 0,-5 0-1 15,0 0 2 1,0 0-1-16,-8 5-1 15,3 0 1-15,0 0 1 32,0-1-1-32,0 1-1 0,2-1 1 15,0 1 1-15,4-1-1 16,-2 4 2-16,2-2-2 0,1 1-1 16,4 0 1-16,-2-2-1 15,4 4 0-15,0-2 0 16,2 0 0-1,1 0 5-15,2 0-4 0,0 0 3 16,2-1-3-16,1-1-3 16,2 0 1-16,3 4 6 15,0 0-4-15,0 1 0 0,0-3 0 16,2 6 1-16,0-3-1 16,3-3-1-16,-2-1 1 31,5 1 1-31,-4 1-1 0,4-2 5 15,-3 3-5-15,0 0-3 16,0 1 2-16,-2-1 3 16,-2 0-3-16,2 3 0 0,-1-3 1 15,-2 0 1-15,0 1-1 16,-3-3 8-16,3 4-4 16,-3 1-4-1,0-3 3-15,-2 0-3 16,-1-2 2-16,-2 0-2 15,0 0 5-15,0 0-5 16,0-3 9-16,0 1-8 16,-2 0-1-16,-1-1 0 0,-2 1-1 15,0-1 0-15,0 1 5 16,-3 0-4-16,0-3 0 16,0 1 0-16,1-1 1 15,-2 0-1-15,2 0 5 16,-4 1-5-1,-1-1-3-15,-2 0 2 16,4 0 0-16,0 1 0 16,0-3-3-16,-1 2 2 0,0-2 9 15,1 0-6-15,2 0-1 16,1 0 0-16,-1 0-1 16,0 0 0-16,3 0-3 0,0 0 2 15,0 0 6-15,-1-2-4 31,1-1-3-31,3 3 2 0,-1 0-3 0,1 0 2 16,-2-2 4-16,2 2-3 16,-1 0-5-16,1 0 4 15,-1 0 6-15,1 0-5 16,-1 0-7-16,0 0 5 0,1 0-58 16,2 0 47-16,0 0-88 31,0 0 77-31,2 0-213 15,4-2 183-15,1 0-4 16</inkml:trace>
  <inkml:trace contextRef="#ctx0" brushRef="#br0" timeOffset="41.5006">1490 2224 140 0,'0'-5'62'0,"0"3"-49"0,4-5-16 0,-2 5 63 15,-2-1-48-15,2 1 26 0,1 0-27 31,-1-3 33-31,1 3-34 0,-1-3 18 0,2 3-20 16,-2 0 15-16,1 0-18 16,-1 2 12-16,-2 0-12 0,0 0 2 15,3 4-5-15,-1 3 8 16,1 2-8-16,-3 5 2 16,0 0-3-16,0 7 8 31,0 2-7-31,0 2-1 15,0 1 0-15,0-1-1 0,0-2 0 16,0 2 2-16,0 1-1 16,0-5 5-16,3-3-5 15,-1-2 0-15,1 0 0 16,-1-2 1-16,1-2-1 0,5-3 5 16,0-2-5-16,-3 0 0 15,2-3 0-15,6-4 1 16,-2 0 2-1,1-2-3-15,-1 0 2 16,0-3-2-16,1-1-3 0,-1-2 1 16,-1-3 4-16,1-3-3 15,-1 0 3-15,1 1-2 16,-4-4-1-16,-1-2 1 0,1 1-1 16,-2-3 0-16,1-4 0 15,-4 5 0-15,6-1 0 16,-8 2 0-16,3 5-3 31,-3 0 2-31,0 3 1 16,0-1 0-16,0 3 0 0,0 0 0 15,0 2-3-15,0 2 2 16,0 0 4-16,0 3-3 16,0 0-8-16,0 2 6 15,0 0-2-15,0 4 3 16,0 4 4-16,0 1-3 15,2 4 0-15,3 8 1 0,1-2-1 16,-4-1 0-16,1 1 0 16,-1 0 0-16,1-4 2 15,-1 2-1-15,4-1-1 0,-3-2 1 16,2-3-1-16,0 6 0 16,0-2 2-16,0 0-1 31,0-2 2-31,1-2-2 0,-1-1-34 15,0-3 26-15,0 0-99 16,3-3 82-16,0-1-237 16</inkml:trace>
  <inkml:trace contextRef="#ctx0" brushRef="#br0" timeOffset="42.5006">1911 2240 168 0,'-2'-9'78'0,"2"9"-61"0,2 0-21 0,3 0 14 15,1 0-9-15,-1 0-8 32,0 0 5-32,1 0 24 0,-1 0-18 15,2 2 38-15,-4 3-32 0,2 2 27 16,0 2-28-16,6 10 23 16,-3 1-23-16,-3 1 17 15,0 2-19-15,0-2 10 16,0 2-12-16,-2 0 5 15,-1 0-7-15,1-2 9 0,-1-3-9 16,2-1 7-16,-2-4-7 16,-2 1 4-16,0-2-6 15,0 0 3-15,0-3-3 16,0 0 5-16,0-2-5 16,0-2 3-16,0-3-3 15,-2-2 5 1,2-2-5-16,0-1 0 15,0-4 0-15,0 0-1 16,0-2 0-16,0-5 0 16,0-4 0-16,0-1 0 15,2 0 0-15,1-1 0 0,-1 1 0 16,3-4-3-16,1 3 2 16,1 3-5-16,1-1 5 15,0 4-3-15,0 3 3 0,-1 1 6 16,1 3-4-16,0 7-8 15,0 3 5-15,-1 3-2 16,2 6 3-16,1 2 4 16,-2 2-3-16,0 2 0 15,2-1 1-15,-2-1 1 0,-1 2-1 16,-2 3 8-16,1-3-7 16,-1-1 10-16,-3-1-9 15,1-2 10-15,-1 0-10 31,2 0 2-31,-4-3-4 16,0-1 5-16,2-1-5 0,-2-3 9 16,0 1-8-16,0-2 2 15,0-5-3-15,0 0 2 0,0-2-2 16,0-3-1-16,0-2 1 16,0-2 1-16,3-5-1 15,-1-4-3-15,1-1 1 16,-1-2 1-1,4 1 0-15,-1-3-3 0,2-3 2 16,1-2 4-16,3 3-3 16,2 5-2-16,-3 1 1 0,1 2 1 15,2 4 0-15,-3-1-6 16,3 2 5-16,-3 3 0 16,3 2 1-16,1 0 0 31,-2 3 0-31,1 1-3 0,-2 1 2 15,-1 2-2-15,0 2 2 16,-2 3-5-16,0-1 5 16,0 4 6-16,-1 3-5 15,-2 3-2-15,1 2 2 0,-3-2 8 16,-1 2-6 0,-2 1-7-16,3-2 5 0,-3 0 7 15,2-2-5-15,-2 4 2 16,3-2-3-16,-3 2 2 15,0-1-2-15,0-2 2 16,3-1-2-16,-3-1 2 0,2 0-2 16,-2-3-3-16,3 0 1 15,-3-2 9-15,2 0-6 16,1-3-1-16,2 1 0 16,0 0 1-16,1-3-1 15,-1-2-1-15,2 0 1 0,1 0-1 16,6 0 0-16,-2-2 0 15,1-1 0-15,0 1 2 32,0 0-1-32,0-1-1 0,1 1 1 15,-2 0-4-15,1 2 2 16,-2 0-78-16,-4 0 62 16,1 0-201-16,0 0 168 15,-3 2-136 1</inkml:trace>
  <inkml:trace contextRef="#ctx0" brushRef="#br0" timeOffset="43.5006">3020 2365 168 0,'-5'-5'78'0,"5"3"-61"0,0 4-21 0,0-2 31 15,0 0-22-15,0 0 37 16,0 0-32-16,0 0 27 16,0 0-28-1,0 0 35-15,-2 0 0 16,2 0-31-16,0 0 11 15,0-6-10 1,0 0-9-16,0 6 0 16,0 0 7-1,5-4-9-15,3 6 4 16,2-6-5-16,6 1-1 16,2 1 0-16,3 0 4 0,2 0-4 15,1-1 3-15,2 1-3 16,-3 0-1-16,0 0 1 15,1-1 1-15,-4 0-1 16,2-3 2-16,-2 1-2 0,-4 1-1 16,-4 1 1-16,-1 1-4 15,-3 0 2-15,-3 6 4 0,-5-4-3 16,0 5-61-16,-5-3 48 16,0 7-83-16,-3-1 73 15,-3-2-152 16,1-1 134-31,0 2-77 16</inkml:trace>
  <inkml:trace contextRef="#ctx0" brushRef="#br0" timeOffset="44.5006">3044 2496 192 0,'-6'0'88'15,"10"10"-69"-15,-4-12-24 0,0 2 8 0,0 0-4 16,2 4 4 0,-2 1 17-16,3-3-16 31,-3-2 24-31,0 0-21 0,0 0 22 0,0 0-22 15,0 4 30-15,0-4-28 16,0 0 24-16,0 0-24 16,0 0 11-16,0 0-14 15,0 3 8-15,0-1-11 16,0 0 4-16,-3-2-5 16,1 3 8-16,2-3-8 0,0 0-1 15,0 0 0-15,0 0 1 16,0 0-1-16,0 0 11 15,2 0-10-15,3 0 14 16,6 0-12-16,1 0-5 16,4 0 1-16,2-3 0 0,6 1 0 31,-1 0 2-31,0 2-1 0,4 0 2 16,-4 0-2-16,3 0-3 15,0 0 1-15,-3-5 9 16,-2 5-6-16,-3 0-1 15,0-2 0-15,-2 0 1 16,-3 4-1-16,-3-2-1 16,-2 2 1-16,-3-4-1 0,-5 2 0 15,0 4-90-15,0 1 71 16,0 0-302 0,3 0 249-16,2-8 5 15</inkml:trace>
  <inkml:trace contextRef="#ctx0" brushRef="#br0" timeOffset="45.5006">4202 2187 116 0,'4'-4'52'0,"-2"1"-41"0,3 1-14 16,-3 2 43-16,3 0-32 15,-1 0 28-15,-2 0-27 16,1-3 29-16,2 3-29 0,-3-2 35 15,1 2-33-15,0-2 31 0,-3 2-31 16,0-3 11 0,0 1-16-16,0 0 16 15,0 2-17-15,0 0 4 16,-3-2-7-16,0 2 5 0,-2 0-6 0,0 0 3 16,-1 0-3-16,1 0 2 15,-2 0-2-15,-1 2-3 16,-2 0 1-16,-1 0 4 0,-4 1-3 31,2 1 3-31,0 1-2 16,-1 0 2-16,2-1-2 15,1 1-1-15,1 2 1 0,-1 0 1 16,1 2-1-16,2-2-3 16,1 0 1-16,-2 0-2 15,2 0 2-15,2 0 9 16,-1-1-6-16,1-1-4 15,3 0 2-15,-1 0 0 16,1-1 0-16,-1 3 2 0,3 0-1 16,3-2-1-16,-1-3 1 15,3 3 1-15,4-3-1 16,-2 0-1-16,4-2 1 0,-1 0-4 16,3 2 2-16,2 1 4 15,3-1-3-15,0 0 0 31,-2-2 1-31,0 2-4 16,0 8 2-16,-1-1 6 16,-2-2-4-16,0 3 0 0,0-4 0 15,-3 1 4-15,1 0-4 16,-4 0-5-16,-1 0 3 16,-1 0 11-16,-2 0-8 15,-1-1 5-15,-2 4-5 0,-2-3 5 16,-1 2-6-16,0 1 0 15,-2 1 0-15,0-2 1 16,-3 1-1-16,0-1 5 16,1 0-5-16,-2-3 3 15,2 2-3-15,-6-4-1 16,-5 1 1-16,5-1-1 0,0-1 0 16,-1-1 0-16,2 0 0 15,-1 1 5-15,0-3-4 16,3 0 0-16,-1 0 0 15,1-3-1-15,-1 3 0 16,4-4 0-16,-2 1 0 16,2 1-6-1,2 0 5-15,-1 0-14 16,4-1 12-16,-1 1-36 16,3 2 30-16,0-2-49 0,0 0 44 15,9-4-122 1,0 2-67-1</inkml:trace>
  <inkml:trace contextRef="#ctx0" brushRef="#br0" timeOffset="46.5006">4436 2243 88 0,'3'-7'39'0,"2"4"-31"0,-2-4-10 15,-1 5 49-15,1 0-37 16,-1-3 55-16,-2-2-49 0,4 2 46 16,-2 1-47-16,-2 1 38 0,0 1-40 31,0 0 13-31,0 0-19 0,0 2 7 0,0 0-10 0,0 0 1 16,0 0-4-16,0 4 8 15,0 3-7-15,0 5 16 16,0 1-14-16,0 6-2 31,0 4 0-31,-2 5 3 16,2-5-4-16,0 0 0 15,-4 0 0-15,4-2-4 0,0 2 2 16,0-2 4-16,4-3-3 0,-2-2 6 31,3-2-5-31,0-2 0 0,-3 0 0 16,4-3 7-16,-1-3-6 15,0-1-1-15,1-3 0 16,4-2 1-16,6 0 5 16,-4 0-6-16,-1-7 6 15,0-4-6-15,-1-1 0 16,-2 1 0-16,-1-3-1 16,1 0 0-16,-3-2 0 0,1-7 0 15,-1-2 0-15,0 1 0 31,-3 1-3-31,1 3 2 0,0 1-2 16,-1 3 2-16,-2 0 4 16,0 2-3-16,3 2 0 15,-3 1 1-15,0 1-4 16,0 4 2-16,0-1 1 0,0 0 0 16,0 2-6-1,0 3 5-15,0 2 3 0,0 2-2 16,0 5-5-16,0 2 4 15,0 0 0-15,0 3 1 16,0 4 8-16,-3 7-6 16,3-2 2-16,0 0-3 15,0-3 2-15,0 1-2 16,0-3-1-16,0 0 1 0,3-2 1 16,-1 0-1-16,1 2 2 15,3-2-2-15,-1 0 2 16,-1-2-2-16,1-3 2 0,4 0-2 31,-2-3-1-31,1 2 1 16,0-4-4-16,0 1 2 15,0-1-19-15,-1-1 16 0,-2-1-83 16,1 0 68-16,-1-2-212 31,11-4 106-31</inkml:trace>
  <inkml:trace contextRef="#ctx0" brushRef="#br0" timeOffset="47.5006">4831 2185 228 0,'0'-5'101'0,"5"8"-79"0,-2-3-28 0,-3 0 10 16,3 2-5-16,-1 0 1 16,1 3 0-16,2-1 0 15,-3 1 0-15,1 2 30 0,0 2-23 0,2 0 31 16,-2 3-29-16,-1 4 24 15,1 7-24-15,-3 0 14 16,0 3-17-16,0-4 6 16,0 2-9-16,0-3 4 15,0 0-6-15,0-3 0 16,0 0 0-16,0-2 10 0,-3-2-9 16,3-2 5-16,0-3-5 15,0-2 5-15,0 0-6 16,0-3 11-16,0 1-9 15,-2-3 2-15,2-2-4 16,0-2-1-16,-3-3 1 31,3-4-1-31,0-3 0 0,0-1 0 16,0-4 0-16,0-3 2 16,3-1-1-16,-1-9-12 15,3 2 9-15,0 5-2 0,1 1 2 16,-1 1-1-16,6 2 2 15,1 3-2-15,-1 4 2 16,-1 1-2-16,1 2 2 0,-1 1 4 16,-2 4-3-16,-1 4-5 15,2 2 4-15,-2 3 0 16,4 2 1-16,-6 2-3 16,0 7 2-16,0 7 1 15,0-2 0-15,1 0 5 16,-4-1-4-1,1-1 3-15,-1 2-3 16,1-5 11-16,-3 5-7 16,0 0 6-1,0-5-8 1,0-2-2-16,0-3 0 16,0-2 7-16,0-1-6 15,0-4-1-15,0 1 0 0,0-5 7 16,0 0-6-16,0-5-1 15,2-9 0 1,1-2-1 0,0-3 0-16,2 1-3 15,0-7 2-15,3-5-2 0,-1 2 2 16,2 3 1-16,1-1 0 16,0 3-3-16,-2 5 2 15,2-1-5-15,1 5 5 0,0 3 0 16,1-3 1-16,-1 7 2 15,-1 0-1-15,-2 2-6 32,-1 3 4-32,1 0 3 15,0 2-2-15,-3 2-2 0,0 3 1 16,1 1-2-16,-1 1 2 16,-3 5 1-16,1-3 0 15,-1 3 0-15,2 2 0 16,-4 0-3-16,2 4 2 15,1-2 9-15,-3 0-6 16,0-2 2-16,0 0-3 0,0 0-1 16,0 0 1-16,0-2 4 15,0-1-4-15,0 0 6 16,0 3-6-16,0-2 0 0,0-3 0 16,0 3 1-16,0-3-1 15,0-3-1-15,0 2 1 31,2 1 4-31,1-5-4 16,-3 3 0-16,2-2 0 0,4 0 1 16,-6-5-1-16,5 4 5 15,0-1-5-15,0-1-5 16,0-2 3-16,3-2 3 0,2-1-2 16,1 6 0-1,2-6 1-15,-3 3-1 0,1 3 0 16,-1-6-37-16,3 1 29 15,0 0-131-15,2 0 107 16,3-6-256 0</inkml:trace>
  <inkml:trace contextRef="#ctx0" brushRef="#br0" timeOffset="48.5006">5730 2363 96 0,'-3'-7'42'0,"3"7"-33"0,-13 0-11 0,11 0 21 15,-1 0-15-15,3 0 40 16,-2 0-33-16,2-2 51 16,0 2-47-16,-3 0 51 0,1 0-49 15,2 0 39-15,-3 0-42 0,3 0 27 0,0 0-31 16,0 0 12-16,0 0-16 16,0 0 10-16,0 0-11 15,0 0 11-15,0 0-12 16,5 0 6-16,3 2-7 15,2-2 6-15,0 0-6 0,4-8 4 32,-1 4-6-32,5 2 6 15,0-1-6-15,3 1 3 16,0 0-3-16,2-5 2 0,-2 5-2 0,2-6-1 16,-3 4 1-16,-1 4 4 15,-3-2-4-15,-1-3-5 31,-1 1 8-31,-7 1-3 16,0 1-1-16,-1 0 1 16,-6-1-35-16,0 6 27 15,-2-3-76-15,-4 4 63 16,-1-1-117-16,-7-1 105 0,1 0-188 31</inkml:trace>
  <inkml:trace contextRef="#ctx0" brushRef="#br0" timeOffset="49.5006">5805 2180 104 0,'0'-5'46'0,"3"3"-37"0,-1 2-11 0,-2 0 5 0,4 0-3 16,-2 0 16-16,0-2-12 15,1-1 54-15,-1 1-44 16,-2 2 58-16,3 0-54 15,-3-2 39-15,0 2-43 32,2 0 35-32,-2 0-36 0,0 0 15 0,0 0-20 0,0 0 3 15,0 0-7-15,4 2 0 16,-2 3-3-16,-2-1 5 16,3 4-5-16,-3-2 9 0,0 3-8 15,2 1 13-15,-2 4-11 16,0-3 0-16,0 1-2 31,0 4 7-31,0 7-7 16,0-2 10-16,0 0-9 15,0-3 4-15,0 1-5 0,0-4 5 16,0 2-6-16,0-4 3 16,0 2-3-16,0 0 11 15,0 0-10-15,0-2 3 16,0-1-4-16,0-1 2 0,3-2-2 15,-1-1 2-15,-2-1-2 16,3-3-3-16,-3 1 1 16,3-1 4-16,-3 1-3 15,0-5 6-15,0 0-5 16,0 0-5-16,2 3 3 16,-2-3 3-16,0 0-2 0,3 2-44 15,-3-2 34-15,0 2-257 16,2 3 208-16</inkml:trace>
  <inkml:trace contextRef="#ctx0" brushRef="#br0" timeOffset="50.5006">6603 2228 100 0,'-3'-2'46'0,"6"2"-37"0,-3 0-11 0,0 0 52 0,0 0-40 16,0 0 31-16,3 0-31 16,2 0 32-16,-3 0-32 15,3 0 31-15,-2-2-30 0,0 0 22 16,-1-1-24 0,1 1 23-16,0 0-24 15,-1-3 15-15,1 3-17 0,-3-1 8 16,0 1-10-16,0-3 12 15,0 3-12-15,-3-2 6 0,1 1-7 16,-1 1-2-16,-2-2 0 16,-1 1 1-1,1 1-1-15,0-1-1 0,0 1 1 16,-3 0 1-16,1-1-1 16,1 3-3-16,1 0 1 15,-6 0 4-15,4 0-3 0,-1 0 3 16,-5 0-2-16,3 3 2 15,-1 1-2-15,4 4-1 32,-2-2 1-32,2 3 7 15,-1 3-6-15,0 2-4 0,3 5 2 16,-3 1 3 0,3 1-3-16,0-2 3 0,0-1-2 0,2 0 5 15,0-1-5-15,1-1 6 16,2 0-6-1,0-2 3-15,0-2-3 0,0-3 2 16,2 2-2-16,4 1 2 16,-4-3-2-16,1 0 2 15,4-5 1 1,1-1-3-16,3-3 2 16,0 0-2-16,-4 0 5 0,6-5-5 15,-3 1-3-15,1-1 2 16,-4 1 3-16,1-3-3 31,0-3 6-31,0-1-5 0,0 0 0 16,-3-8 0-16,0-2-4 15,1 1 2-15,-1 1 6 16,-3 0-4-16,1 3-5 16,-1 0 3-16,-2 2 0 0,0 0 1 15,0 3 0-15,0-1 0 16,0 3 0-16,0 2 0 15,0-2-6-15,0 4 5 16,0 0-3-16,0 3 3 16,-2 2-2-16,2 2 2 15,-3 3 1-15,1 2 0 0,2 5 0 16,-3-1 0-16,3 1 0 16,0 4 0-16,0 5 0 15,0 0 0-15,0-6 2 0,3 4-1 16,-1-2-1-16,3-4 1 15,1 1-7-15,-1-2 5 32,2-3 8-32,1 0-5 15,0 0 2-15,0-2-3 0,0 2-3 16,-1-4 1-16,2 0-58 16,-2-3 46-1,0 0-124-15,-1 1 105 0,-1-3-221 16</inkml:trace>
  <inkml:trace contextRef="#ctx0" brushRef="#br0" timeOffset="51.5006">6800 2178 176 0,'3'-5'82'0,"2"3"-65"0,-2-1-21 0,-1 3 53 16,1-2-39-16,2 0 19 15,0 0-21-15,0-1 26 16,0 1-26-16,1 0 16 0,-1 0-18 15,0 2 17-15,1 0-18 16,1 0 12 0,1 2-1-1,-3 2-12-15,6 3 10 16,-4 2-11-16,1 3 10 16,-3-1-10-16,0 6 2 0,4-4-4 15,-5 6 11-15,1 4-10 16,-1 0 0-16,-4-4-1 15,0-3 10-15,0 0-9 16,0 0 5-16,-4-2-5 0,4 0 5 16,-2-3-6-16,-3-2 6 15,5 1-6-15,0-3 0 16,0 0 0-16,0-3 7 16,0-2-6-16,-5-2 5 31,3 0-8-31,4-4 4 15,1-1-3 1,-1-4 6-16,-2 0-5 16,5-3-5-16,1-3 3 15,-1-6 0-15,0 0 1 16,0 0 0-16,0 0 0 0,3 3-3 16,0-1 2-16,0 3 1 15,-1 2 0-15,2 0 0 16,-2 0 0-16,0 5-6 15,4 2 5-15,0 1 0 16,-4 1 1-16,1 2-3 16,3 1 2-16,-4 2 1 0,1 0 0 15,0 0-42-15,-3 0 33 16,1 2-93 0,-4 1 79-16,-2-3-240 15,0 0 203 1,0 2-9-16</inkml:trace>
  <inkml:trace contextRef="#ctx0" brushRef="#br0" timeOffset="52.5006">7226 2155 140 0,'3'-5'65'0,"0"5"-51"0,-1 0-17 16,-2 0 43-16,0 0-32 0,3 0 25 31,-3 0-24-31,2 0 37 16,1 0-35-16,-1 0 28 0,4 0-29 0,-4 0 20 15,1 0-22-15,-1 0 18 16,1 0-19-16,3 0 10 16,-4 0-12-16,-2 0 5 15,5 0-7-15,-2 3 4 16,2-1-6-16,-2 2 3 0,-1 1-3 15,1 4-3-15,-1 1 1 0,1 1 4 16,-3 3-3-16,2 2 6 16,-2 3-5-16,3 1 3 31,-3 1-3-31,0 0 8 0,0-2-7 0,0-1 10 16,0-2-9-1,0-2 4-15,0 0-5 16,0-3 5-16,0 0-6 15,0-1 3-15,0-3-3 16,0 0 2-16,0-3-2 16,0-2 5-16,0 1-5 15,0-3 6-15,0 0-6 16,0 0 0-16,0-3 0 16,0-1 7-16,0-3-6 15,5-2-1-15,-2-1 0 0,0-5-1 16,2-6 0-16,2 0 0 15,-1 0 0-15,1 0-3 16,-2 0 2-16,4 1-2 0,-2 1 2 16,1 6-2-16,0 1 2 15,0-2-2-15,0 5 2 16,-1 2 1-16,1 2 0 16,0 1-3-16,-1 2 2 15,1-1 4-15,0 1-3 16,0 2 0-1,0 0 1-15,-3 0 1 16,0 0-1-16,0 0-51 16,-5 0 39-16,0 0-158 15,0 0 130-15,0 0-197 16</inkml:trace>
  <inkml:trace contextRef="#ctx0" brushRef="#br0" timeOffset="53.5006">7733 1970 72 0,'13'-3'32'0,"-11"-15"-25"0,1 9-8 0,0 6 39 15,-1 1-30 1,3-5 45-16,0 1 18 16,-1 1-51-16,-2 0 42 0,1 3-47 15,-1-1 28-15,1 1-31 0,-3 0 21 16,0 0-24-16,0 2 0 16,0-3-6-1,0 3 9-15,-3 0-9 16,1 0 4-16,-3 7-5 15,-1-2-1 1,1 0 5-16,-3-1-5 16,0-1-3-16,-5-1 8 15,3 5-5 1,2-7-1-16,0 0 1 0,1 0-1 16,2 6 0-1,-1-8 0-15,1 7 2 16,0-8-1-16,3 9-1 0,-2-9 1 15,2 8 1-15,-1-7-1 16,3 6 2 0,0 1-2-16,0-5-1 15,0 2 1-15,0 0 7 16,0 3-6-16,0-1 2 16,0 1-3-16,3 0 5 0,-3-1-5 0,0 3 3 15,2 0-3-15,2 3-3 16,-2 1 1-16,-2 0 9 15,0 3-6-15,0 2-1 16,0 1 0-16,0-2 4 0,0 4-4 16,-2 0 0-16,2 1 0 31,-4 1-1-31,2 0 0 0,-1 0 5 16,1 4-4-16,2-2 3 15,-3 3-3-15,1-3 2 16,2 0-2-16,-3-3 8 15,3-1-7-15,-3 0-1 16,3-3 0-16,0-2-1 16,0-1 0-16,0 2 5 0,0-4-4 15,0 0 3-15,0 1-3 16,0-3-1-16,0-2 1 16,0 0 1-16,0 0-1 15,3-2-3-15,-3-1 1 16,0-2 4-16,3 1-3 15,-3-1-2 1,0-2 1-16,0 0 4 16,0 0-3-16,2 5 6 15,-2-5-5-15,0 0 3 16,5 2-3-16,0-2-3 16,1 0 1-16,1 3-2 15,2-3 2-15,1 2 6 0,3-2-4 16,0 0-3-16,2 0 2 15,-2 0 3-15,3 0-3 0,0 0 0 16,-1-2 1-16,0 2-1 16,1 0 0-16,-2-3 0 15,-2 3 0-15,-1 0 2 16,-1 0-1-16,-2 0-1 16,-1 0 1-16,-1 0-1 15,-4 0 0-15,-2 0 0 16,0 0-42-16,0 0 33 15,-2 0-115-15,-1 0 96 16,-2 3-275 0</inkml:trace>
  <inkml:trace contextRef="#ctx0" brushRef="#br0" timeOffset="54.5006">8066 2134 112 0,'2'-2'52'0,"-2"-7"-41"0,2 3-14 16,-2 6 85-16,3 0-65 15,0-2 53-15,-1 0-52 16,6 2 38-16,-3-2-5 0,0 2-37 16,1 0 26-16,-4 0-31 15,1 0 18-15,-1 0-20 0,-2 0 7 16,9 6-10-1,-9 0-2-15,0-2 1 32,0 1-2-32,0 1 5 0,0 1-5 0,0 1 14 15,0 1-11-15,0 2 6 16,0 1-7-16,0-1 4 16,0 3-6-16,0 0 0 15,0-2 0-15,0-1 10 16,0 12-12-16,0-2 2 31,0-3 3-31,0-1-4 16,0-1 3-16,0-2-2 15,0-3-3-15,0 0 1 16,0 1 6-16,0-3-4 0,0-2 3 16,0 1-3-16,0-2-1 15,0-1 1-15,0 2 4 16,-4-3-4-16,4 1 0 0,-5-2 0 15,0-1-1-15,1 0 0 16,-2 3 0-16,3-3 0 16,1 0 0-16,-1 0 0 15,1 1 0-15,-1-1 0 16,-2 0 2-16,2-2-1 16,-2 0 2-16,0 0-2 0,0 0-1 15,-1 0 1-15,1 0-1 16,0 0 0-16,-1 0-3 15,2 0 2-15,-1 0 4 16,0-2-3-16,-1 0-36 16,-2-1 28-16,0 3-47 15,3-2 41 1,0 0-105-16,3-3 92 16,-1 1-264-1</inkml:trace>
  <inkml:trace contextRef="#ctx0" brushRef="#br0" timeOffset="55.5006">8052 1963 96 0,'-2'-7'42'0,"4"7"-33"0,1-16-11 0,0 13 52 15,-1 1-40-15,-2 0 56 16,3 2-50-16,0-2 18 16,-3 2-25-16,0 0 20 0,0 0 3 31,0 6-23-31,0 0 25 16,0 0-26-16,-3 1 18 15,3-2-19-15,0-1 13 16,0 1-15-16,0 0 14 15,0-1-14-15,0-1 17 16,0-3-17-16,0 0 9 0,0 0-10 16,0 0 6-16,3-3-7 15,-1 3 4-15,0-2-6 0,1-5 3 16,0 4-3-16,-1 1 2 16,1-5-2-1,2 1-1-15,0 1-2 16,-7-5 4 15,2 4-2-31,0-1 0 0,0 2 1 16,0 1-4-16,-3-1 2 15,3 2-13-15,-2 1 11 16,-1 7-92 0</inkml:trace>
  <inkml:trace contextRef="#ctx0" brushRef="#br0" timeOffset="56.5006">8286 1868 104 0,'0'-2'49'0,"2"2"-39"0,2 0-12 16,-4 0 63-16,0 0-48 0,2 0 37 15,1 0-36-15,-3-2 36 16,0 2-37-16,0 0 30 0,2 0-32 16,1 0 25-16,-3 0-27 15,0 0 23-15,0 0-23 16,0 0 9-16,0 0-13 16,2 0 8-1,1 0-10-15,-3 0 10 16,0 0-10-16,5 0 4 15,1 0-5-15,4 0 2 16,0 2-3-16,0-2 2 16,1 0-2-16,0 0 2 0,-1 0-2 15,3 0 2-15,-3 0-2 16,1 0-1-16,-1 0 1 0,0 0-1 16,-2 0 0-16,0-2 0 15,0 0 0-15,2 2 0 16,0 0 2-1,-2 0-4 1,-2 0 2-16,-2 0 3 16,2 0-3-16,2 0 0 15,-3 2-2-15,-5-2 1 16,0 2 1-16,0 3 0 16,0-1 2-16,0 8-1 15,0-3-6-15,0 10 7 16,-5-1-3-1,-1-2 1 1,1 2 1-16,2 1-4 16,-1 0 2-16,-2-1 4 15,4 1-3-15,-1 2 3 16,-2-3-2-16,2-2 2 16,1 0-2-16,-1 0 5 0,1 3-5 15,-2-3-5-15,2 0 3 16,0 2 3-16,-1 1-2 15,3 0 3-15,0 3-2 16,-2-1-3-16,-1-2 1 0,3-3 9 16,-2 0-6-16,2 0-4 15,0-2 2-15,0-2 3 16,0 2-3 0,0-1 0-1,-4 2 3-15,4-4-2 16,0 2-1-1,0-1 3-15,0 0-2 0,4-3-1 16,-4 0 1 0,0 0 1-16,0-2-1 15,0 1-1-15,0-2 1 16,0-1-4-16,0-1 2 0,0 1 6 16,0 0-4-16,0 0-3 15,0-1 2 1,0 1 0-16,0-3 0 0,0-2 2 0,0 2-1 31,0-2-1-31,0 0 1 16,0 0-1-16,0 0 0 0,-4 2 2 0,4-2-1 0,-2 3 5 15,-1-1-5-15,3 0 3 16,-2-2-3-16,-1 0 2 16,1 0-2-16,-1 0 2 15,-5 0-2-15,3 0-3 16,0 0 1-16,-3 0 6 31,3 0-4-31,0 0 0 0,0 0 0 16,-1 0-4-1,-4 3 2 1,2-1 1-16,-2 1-3 0,2-1 2 16,0 0-52-16,0 0 41 15,0 3-110-15,1-1 93 16,-1 1-267-1</inkml:trace>
  <inkml:trace contextRef="#ctx0" brushRef="#br0" timeOffset="57.5006">8855 2222 120 0,'0'-5'55'0,"3"3"-43"0,-3-5-15 0,0 7 51 16,0-3-38-16,2 1 36 15,-2 0-35-15,0-1 34 0,0 1-34 16,0 0 28-16,0 0-29 0,0-1 26 0,0 3-27 15,0 0 18-15,0 0-20 16,0 0-1-16,0 3-4 16,0 1 1-16,-2 1-2 15,-1-1 8-15,0 1-7 32,1 4-1-32,-1-2 0 0,3-2 13 15,0 0-11-15,-2-3 7 16,2-2-7-16,0 0 4 15,0 0-6-15,0 0 6 16,0 0-6-16,2-2 0 16,3-1 0-16,-2-2 4 15,0 1-4-15,-1-3-5 0,1-2 3 16,2 2 17-16,-3 0-13 16,-2 0-1-16,0 0 0 15,0 2-2-15,0 1 0 16,0-1 2-16,0 3-1 15,0 0-1-15,0 2 1 16,0 0-4 0,0 0 2-16,0 0 1 15,0 0 0-15,0 0 2 0,0 0-1 16,0 0 2-16,0 0-2 16,0 0 2-16,0 0-2 15,0 0 5-15,-2 0-5 16,2 2 0-16,0 0 0 15,-3 3-1-15,1-1 0 0,2 1 0 16,0 0 0-16,0-1 0 16,0 1 0-16,0-1 2 15,0 1-1-15,0-5 2 16,0 0-2-16,0 0 2 16,0 0-2-16,2-2 2 15,1-1-2-15,-1 1 2 0,-2 0-2 16,0 0-20-16,0-1 15 15,4 1-58-15,-4 0 48 16,0 2-103-16,0 0 89 16,0 0-231-1</inkml:trace>
  <inkml:trace contextRef="#ctx0" brushRef="#br0" timeOffset="58.5006">8829 2466 92 0,'0'-4'42'0,"0"8"-33"0,5-6-11 0,-5 2 55 16,0 0-42-16,3 0 7 16,0 2-12-16,-1-2 24 15,1 0-23-15,-3 0 44 0,2 2-39 0,1-2 37 16,2 0-36-16,-5 0 35 16,0 0-36-16,3 0 30 0,-3 0-31 15,0 0 11-15,0 0-16 16,0 0 13-16,0 0-14 15,5 0 6-15,-5 0-8 16,5 0 9 0,-5 0-9-16,0 0 7 15,2 3-7-15,-2-3 1 16,4 3-3-16,-2 3 5 16,1-1-5-16,-3 2 3 15,2-1-3-15,-2 2-3 16,0-1 1-16,0-1 6 15,3 4-4-15,-3-1 0 0,0 2 0 16,0 1-1-16,0 0 0 16,-3 1 5-16,1 1-4 15,-3 3 3-15,-1-6-3 16,1 5-1-16,-3 5 1 16,0-2 4-16,1-4-4 0,-1 0-5 15,0-4 3-15,0 1 3 0,0-3-2 16,1-2 6-16,-4-1-5 15,6 2 3-15,-6-4-3 16,4 1-1-16,-4-1-2 16,1 1 1-1,0-1 1-15,2-1 0 32,0 0 0-32,2-1 0 0,2 0 0 15,-1 0 0-15,2 3-6 16,1-3 5-16,2-2-36 15,0 0 28-15,5 2-105 16,2 1 88-16,6-1-286 16</inkml:trace>
  <inkml:trace contextRef="#ctx0" brushRef="#br1" timeOffset="59.5006">83 4092 80 0,'0'-4'39'0,"-3"4"-31"0,6-3-10 0,-3 3 89 15,0 0-69-15,0 0 52 0,0 0-51 16,2 0 43-16,-2 0-47 16,3 0 18-16,-1 0-24 0,-2 0 14 15,3 0-17-15,-3 0 14 16,0 0-15-16,0 0 11 0,3 3-11 0,-1 1 8 16,1 1-10-16,-1 1 10 31,1 1-10-31,-1 3 7 15,1 1-7-15,0 3 6 16,-1 2-6-16,1 3 4 16,-3 4-6-16,3 3 9 15,-1-4-8-15,-2 1 5 0,0 1-6 16,3-3 9-16,-1 1-8 16,1 1 2-16,-1-2-3 15,6-3 11-15,-3-1-10 16,0-1 5-16,4-2-5 0,-2 0-1 15,1-3 0-15,-3-2 4 16,3 1-4-16,3-3 3 0,-6-3-3 16,2 1 2-16,1-3-2 15,0-2 5-15,0 0-5 16,0-2 0-16,2-3 0 16,0 1 1-16,1-1-1 15,-1 0-1-15,1-2 1 31,-1-2-4-31,1 0 2 0,-2-5 6 16,0 3-4-16,-2-3 0 16,-1 0 0-16,-1 2 1 15,2-4-1-15,-4 2-1 16,2-2 1-16,1 2-1 16,-1-4 0-16,0-1 0 0,-8 1 0 15,6 2-6-15,-1 2 5 16,-4 2 0-16,-1 1 1 15,6 1 0-15,-6 4 0 16,3-3 0-16,0 4 0 0,0 0 0 16,0 0-3-1,0 1 2-15,0 2 1 16,3 2-6 0,-3 0 5-16,2 4 0 0,1 3 1 15,0-2 0-15,4 9 0 16,-2-5 0-16,1 12 0 15,-1 0 0-15,0-3 0 32,1 3 2-32,-1-3-1 15,0 0 2-15,3 1-2 0,0-2-1 16,-1 1 1-16,1-2 1 16,0-2-1-16,-1 0 5 15,2-1-5-15,0-1 3 16,0 0-3-16,-2-3 2 15,4 0-2-15,-1-2 2 0,-2-2-2 16,2-1 2-16,-1-2-2 16,-2-2 11-16,0 0-10 15,-1-2 3-15,-1-2-4 16,0-3 5-16,-2 0-5 16,0-5 0-16,-1-6 0 15,-2-1-1 1,0-2 0-16,0 0 2 15,0 1-1-15,0-5-6 16,0-3 4-16,0 5-3 0,0 5 3 16,0 1 1-16,0 4 0 15,0 1 0-15,0 3 0 16,3 0-6-16,-1 3 5 16,1 2-6-16,2 2 6 15,0 2 0-15,1 0 1 0,1 0 0 16,4 0 0-16,-1 0 0 15,1 0 0-15,-2 0 2 16,5 0-1-16,-4-5 2 16,1 3-2-16,-1-3-1 15,0-2 1-15,4 0 4 0,-5-2-4 16,2-2 3-16,0-3-3 16,-6 0 2-16,0 0-2 15,-3-2-1-15,1-5 1 16,-3 2 1-16,0-1-1 15,0-3-3-15,0 2 1 16,0-5 1 0,0 5 0-16,0 3-9 15,0 4 7-15,0 3 1 16,0 2 1-16,0 1-9 16,3 14 5-16,2 3 2 15,0 2-2-15,0 5 3 16,-2 5-5-16,3 2 5 15,-2 0 0-15,1 5 1 16,0 4 0-16,1 5 0 0,-1 5 0 16,0-3 0-16,1 3 0 15,-1-5 0-15,-3-1 0 16,1-1 0-16,2-5 5 16,-2-2-4-16,-1-1 0 0,1-3 0 15,-3-3 1-15,5-1-1 31,-2-4 2-31,-3-2-2 16,2-2 8-16,-2-3-7 16,0-2 7-16,0-5-6 15,0-2 4-15,0-2-6 16,0-5 3-16,0-2-3 0,0-3-1 16,0-4 1-16,0-3-4 15,3-1 2-15,-1-1-2 16,4 0 2-16,-1 2 1 15,0 1 0-15,1 0-3 16,-1 0 2-16,2-1 1 0,4 2 0 16,-4 2-3-16,4-2 2 15,-4 6-2-15,1 0 2 16,0 1 1-16,0 3 0 0,-2 3-3 16,-1 1 2-16,-1 1-2 15,1 7 2-15,1 1-2 16,-1 6 2-16,0 0 1 15,1-1 0-15,-4-1 0 16,1 1 0-16,-1 0 2 31,1 1-1-31,-1 2-6 0,1 0 4 16,0 2 0-16,-1-2 1 16,1 2 0-16,0-2 0 15,-1-3 5-15,3 1-4 16,0-3-3-16,1 0 2 0,-4 0 5 15,3-1-4-15,0-2-3 16,1 1 2-16,-1-2 5 16,0-1-4-16,1 1-3 15,-1-2 2-15,2-1 3 0,1 0-3 16,0-2 0-16,0 0 1 16,0 0 1-16,2-2-1 15,3-3 5-15,0 0-5 31,-3 1 0-31,1-1 0 0,-1 1-1 16,1-1 0-16,-1-2 2 16,-2 0-1-16,-1-7-3 15,2 0 4 1,-4 1-2-16,0-4 0 16,0 1 1-16,-2 0 1 0,-1 0-1 15,3 0-1-15,-5 0 1 16,0-3-7-16,0 8 5 15,3-1-6-15,-1 3 6 16,-2 2-3 0,0 5 0-16,0 2 3 15,0 7-5 1,3 2 5-16,-3 3 0 0,0 1-2 16,3 4 2-16,-1-2 1 15,1 2 0-15,0 1 5 0,-1 1-4 31,1-4-5-31,2 2 3 16,-3-3 0-16,1 0 1 16,0-3 0-16,-1-1 0 15,6-1 5-15,-2-3-4 0,-1 1 3 16,0-2-3-16,3 0 2 16,-6-3-2-16,6-2 5 15,-3 0-5-15,0-2 0 16,1 0 0-16,-1-3 1 15,0 0-1-15,0-4-1 16,0 0 1-16,3-5-1 0,0 2 0 16,-1 3-3-16,-2 0 2 15,4 0 4-15,-2 0-3 16,1-1-2-16,0 1 1 16,0 2 1-16,0-3 0 15,-1 1 0-15,2 3 0 0,-2-1 0 31,-2-1 0-31,3 2 2 16,0-1-1-16,0 0-6 16,-3 3 4-16,0-2 0 0,3 0 1 15,0 1-3-15,4 1 2 16,-1 1 1-16,0-3 0 16,-4 0 0-16,0 2 0 15,2-1 5-15,-4 1-4 16,0-1 0-16,-2 3 0 15,-1 0-1-15,-2 0-3 16,0-1 2-16,-2 3 1 16,-1 0 0-16,0 0-3 15,1 7 2-15,-6 0-5 16,0 2 5-16,1 1 0 0,-2-1 1 16,2 0 0-16,-1 3 0 15,3-1-3-15,-3 0 2 16,3 1 1-16,0-1 0 15,2 4 0-15,0 0 0 16,3 0-3-16,0-2 2 31,0-1 1-31,3-1 0 0,0-2 0 16,2 1 0-16,3-1 2 16,2-2-1-16,0 0 5 0,4-3-5 15,-1 1 0-15,-1-2 0 16,4-1-1-16,-3-2 0 15,2-2 2-15,1-1-1 16,2 1 5-16,0-1-5 0,-2-1 0 16,0-1 0-16,0-4 1 15,-4-5-1-15,1-2 2 16,-2-3-2-16,-1 1 2 16,-2-3-2-16,0-6 11 15,-3-6-10-15,0 1-11 16,1-2 7-1,-4 1-2-15,1 0 2 16,-1 3 5-16,1 3-3 16,-3 1-2-16,2 4 1 15,-2 3 1-15,2 0 0 16,-2 6-3-16,0 1 2 16,4 3-2-16,-4 2 2 0,2 2-10 15,1 3 8-15,-3 2-1 16,2 5 2-16,1 4-4 0,2 3 5 15,-2 1 3-15,2 4-2 16,-2 1-5-16,-1 5 4 16,0 0 0-16,1 7 1 15,0 5 2-15,-1-1-1 16,1-4 2 0,0-2-2-16,-1 0-1 15,1 4 1-15,-1-7 1 16,1-1-1-16,-1-3 5 15,2-3-5-15,-4-2 6 16,2-2-6-16,-2-2 6 16,0-1-6-16,2-2 3 15,-2-2-3-15,0-2 2 0,0-3-2 16,0-2 11-16,0-2-10 16,0-3 5-16,0 0-5 15,3-2-1-15,-1-8 0 16,1-2-4-16,-1 1 2 15,4 0 1-15,2-3 0 0,0 1-6 16,2 2 5-16,0 0-3 16,1 2 3-16,-1 2-2 0,0-2 2 15,1 3-2-15,-1 2 2 16,-2 1 1-16,2 2 0 16,-2 1 0-16,0 7 0 15,0 3-3-15,-3-1 2 31,0 2-2-31,0 0 2 0,0 3-2 16,-1 3 2-16,-2 0 4 16,1-1-3-16,-3 1 0 15,0-1 1-15,2-2-1 16,-2 5 0-16,0-2 0 16,0 0 0-16,0-1 2 15,2-2-1-15,-2 1-1 0,0-1 1 16,3 0-1-16,-1-2 0 15,-2 0 2-15,4 0-1 16,-4-1-3-16,2-1 1 16,1 0 4-16,-1 0-3 15,-2-5 0-15,8 2 1 0,0 0-1 32,2 0 0-32,-2 1 2 15,0-3-1-15,3 0-3 0,-4 0 1 16,4 0 1-16,-1-3 0 15,0 1 0-15,0 2 0 16,1-2-42-16,-3 0 33 16,-1 2-76-16,1-3 65 15,-5 1-167-15,-3 2 143 0,-3 0-194 16</inkml:trace>
  <inkml:trace contextRef="#ctx0" brushRef="#br1" timeOffset="60.5006">1304 4053 184 0,'-3'-3'82'0,"0"3"-65"0,3 0-21 0,0 0 67 0,0 0-50 16,0 0 37-16,6 0-36 15,-6 0 39-15,2-2-40 16,1-3 36-16,2 3-36 0,-3 0 23 16,1-3-26-16,-3 1 8 15,5-1-12-15,-2 0 1 0,4 1-5 16,-1-1-6-16,-1 3 3 16,0-3-78-16,-3 5 61 15,9 0-278 1,-6 0 229-16,-10 0-41 15</inkml:trace>
  <inkml:trace contextRef="#ctx0" brushRef="#br1" timeOffset="61.5006">2883 4212 160 0,'-8'-4'72'0,"8"4"-57"0,0 0-19 16,0 0 45-16,0 0-33 15,-2-3 31-15,2 1-30 16,0 0 24 0,0-1-24-16,-3 1 31 0,1-3-30 15,2 3 26-15,-4-3-5 0,-1 1-21 16,3-1 12-16,-3 1-17 16,-1-1 6-16,4 2-8 15,-1 1 1-15,-2 0-3 31,0 2 5-31,0 4-5 0,-1 4 6 16,-1 1-6-16,-1 0 3 0,0 12-3 31,1 2 2-31,-2-3-2 0,7-1 2 16,0 0-2 0,2-3-1-16,0 0 1 0,4-2 1 15,5-2-1-15,-2-1 5 16,1-2-5-16,3-2 6 15,-1-2-6-15,0-3 3 16,0-2-3-16,1-2-1 16,0-6 1-16,-4 2 7 15,1-3-6-15,0-6 2 16,-1-3-3-16,-1-5-15 16,-1 0 12-16,3 0-6 0,-8 2 6 15,2 3-2-15,3 2 3 16,1 4 1-16,-1 3 0 15,2 0-3-15,2 1 2 16,-2 2-5-16,4-1 5 0,-1 0 8 16,3 0-5-16,0 0-1 15,2 0 0-15,1 0-4 16,0 0 2-16,-1-2 6 0,1-5-4 16,-3 2 9-16,-3-1-8 15,0-1 2-15,-1 0-3 16,-4-2 2-16,-3 0-2 15,-2-3-1-15,-2-11 1 32,-1 5-1-32,-2-1 0 0,-1 6-3 15,-1 1 2-15,0 3-2 16,-2 2 2-16,2 5-2 16,-1 2 2-16,0 0-5 15,0 5 5-15,0 2 0 16,1 4 1-16,2 6-3 15,-1 3 2-15,1 6 6 0,3-1-4 16,-1 3 6-16,1 0-6 16,2-1 6-16,0 4-6 15,0 1 11-15,2-2-9 16,1 1 2-16,-1 1-4 16,0 2 2-16,3 1-2 0,-1-7 8 31,1 16-7-31,0-5 2 15,0 3-3-15,0-5 8 0,0-2-7 16,-2 2 5-16,-1 0-6 16,1-5 3-16,0-2-3 15,-1-2-1-15,1 0 1 16,0-1 1-16,-1-1-1 16,-2 0 2-16,0-1-2 0,0-2 2 15,0 0-2-15,0-2-1 16,0 5 1-16,0-3 7 15,-2 5-6-15,2-6-4 16,-3 0 2-16,0-4 3 16,1-1-3-16,-1-1 3 15,0 0-2-15,1-3-3 0,-1 2 1 16,1-1 1-16,-1-3 0 16,-2 1 5-16,0-1-4 15,0-2-3-15,0 1 2 16,-1 2 3-16,1-3-3 15,0 0 3-15,-1 1-2 16,1-1-1 0,0 0 1-16,0-2 1 15,0 0-1-15,-3 0-1 16,0 0 1-16,0 0-1 16,-4-2 0-16,1 0-20 15,0-3 16-15,-1 1-72 31,1-4 59-31,4-1-105 0,-1-4 93 0,2-8-284 16</inkml:trace>
  <inkml:trace contextRef="#ctx0" brushRef="#br1" timeOffset="62.5006">2976 4501 280 0,'0'-5'128'0,"6"5"-101"0,2-2-34 0,-1 2 54 16,6 0-39-16,6-3 1 15,1 1-6-15,6 0-31 32,5-1 23-32,6 3-316 0</inkml:trace>
  <inkml:trace contextRef="#ctx0" brushRef="#br1" timeOffset="63.5006">3530 4115 260 0,'0'-5'118'0,"5"8"-93"0,8-1-32 0,-3 1 9 16,1-1-3-16,4 2 17 16,1 1-13-16,2-1 2 0,2-1-3 15,-1-1 1-15,2-2-2 0,-1 0 25 16,2-2-21-16,-4-3 21 0,-3 1-19 15,1-1 4-15,-1-2-7 16,-1 0 8-16,-2 0-9 16,-1-2-1-16,-1 0-1 31,-2-3 1-31,0-1-1 0,-3 1-3 16,0 0 1-16,-2 0 1 15,-1 3 0-15,1 0-6 16,-1 5 5-16,1 2-6 15,-3 2 6-15,2 4 0 16,2 5 1-16,-2 5 8 0,1 0-6 16,-1 2 13-16,1 2-11 15,-1 6 6-15,0-1-7 16,2 5 4-16,-2 4-6 16,-2-4 23-16,0-1-19 15,0-3 6-15,0-4-7 16,0-1 5-16,0-4-6 0,3-3 9 31,-3-3-9-31,0 0 4 16,0-1-5-16,0-8 5 15,0 0-6-15,2-2 3 0,3-4-3 16,-2 2-1-16,2-12 1 16,3-5-10-16,2-2 7 15,6 3-2-15,-3-1 3 16,0 2 1-16,0 1 0 0,-3 4-6 15,3 2 5-15,0 3 0 16,-2 2 1-16,-1 2-6 16,-2 3 5-16,-3 2 0 15,3 2 1-15,-3 3-3 16,0 2 2-16,0 2-2 16,1 3 2-16,-4 2 6 0,4 6-4 15,-4-1 3-15,1-3-3 16,-1 2 2-16,3-1-2 15,-2-1 11-15,5-2-10 16,-3-3 0-16,1 0-1 16,-1-1 4-16,2-1-4 15,1-2 0 1,0-3 0-16,0 2 4 16,0-4-4-16,-1-2 6 0,1-2-6 15,0-1 0-15,3 0 0 16,-2-1 1-16,5-3-1 15,-1 0 2-15,-1-2-2 16,2-3-1-16,-2-1 1 16,-1-6-1-16,0 3 0 0,1 0 0 15,-1 2 0-15,-1 0-3 16,-2 1 2-16,2-4 1 16,-5 6 0-16,-2-1 0 15,0 1 0-15,-1 1 2 16,-2 1-1-16,0 0-3 15,0 0 1 1,0 1-2-16,-2 4 2 16,2-3-2-16,-6 3 2 15,1 1-2-15,0 1 2 16,0-1 4-16,-3 3-3 16,0 0 0-16,1 3 1 15,1-1-10-15,-4 3 7 16,2 2-2-16,0-1 3 0,0 4 4 15,1 1-3-15,2 3 0 16,-1 5 1-16,1 4-4 0,2 0 2 16,1-3-2-16,-1-1 2 15,3-2 4-15,0-2-3 16,3 2-2-16,-1-4 1 16,4 2 4-16,-1-4-3 0,-2-2 3 15,2 5-2-15,2-3 5 16,1-2-5-16,0-1 0 15,0-4 0-15,2 3-1 16,1-5 0-16,-1-4 2 16,3 0-1-16,-3 0 8 31,1-3-7-31,0-2-4 0,-2 0 2 16,2-2 3-16,-1 0-3 15,1-1 0-15,-1-1 1 16,1-3-1-16,-4 0 0 15,2-2 0-15,-2-5 0 16,0 3-3-16,2 2 2 16,-2-1 4-16,4 2-3 0,-4-2-2 15,1 6 1-15,3-1-2 16,-1 3 2-16,-2 2-2 0,-1 0 2 16,-1 2 1-1,2 3 0-15,-4 2-6 0,2 2 5 16,2 3 0-16,-3 0 1 31,0 2-3-31,3 2 2 0,0 5 1 16,0 6 0-16,-3 1 2 15,0-4-1-15,1 1-1 16,-1-2 1-16,-1 0 1 16,-1 0-1-16,-1-2 2 15,-2 0-2-15,0 2 5 0,0-2-5 16,-2-3-3-16,-1 4 2 15,1-4 11-15,-3-2-9 16,-1-2 3-16,1 0-4 0,0-2-1 31,0-1 1-31,0 1 1 16,-3-3-1-16,3-7 2 0,-6 3-2 16,4-7-3-16,2 7 1 0,-1 0 4 15,1-1-3-15,3 3-8 16,-1 0 6-16,6 0 1 15,2-7 1-15,-1 2 0 0,2 8 0 16,2-8-3-16,2 3 2 31,3 0 4-31,3-1-3 16,0-1 0-16,2-1 1 0,0 0-1 16,3 1 0-16,-1-1 5 15,1 1-4-15,0-1-3 16,0-2 2-16,-3 0 3 15,-2-2-3-15,-1-2 0 16,1-1 1-16,-4 0 1 0,-1-4-1 31,-3-2 2-31,-1 1-2 16,-1 2-1-16,-1-2 1 0,2 1-4 16,-7-2 2-16,0 3 4 15,0 2-3-15,0 1-5 16,-2 3 4-16,-1 0-6 15,1 2 6-15,0 2 0 16,-1 0 1-16,-3 3-3 16,1 2 2-16,0 0-2 15,0 2 2-15,0 3 1 0,-1 0 0 16,-1 2-6-16,2 2 5 16,-3 0 0-16,3 3 1 15,0-1 0-15,-1 8 0 16,1 2 0-16,3-5 0 0,-1 2 0 15,1-2 0-15,-2 1 0 16,4-2 0-16,0 2 0 16,0-4 0-16,0 2 2 15,4 0-1-15,-4 0-1 16,5-2 1-16,0-1 1 16,-1-1-1-16,2-1 8 0,2-1-7 15,0-2 5-15,0-3-6 31,2 1 0-31,5-3 0 0,3 1 7 0,-2-3-6 32,2 0-1-32,1 0 0 0,-1 0 1 0,0-5-1 0,0 0-26 31,-2 3 20-31,-1 0-197 16,-4 0 157-16</inkml:trace>
  <inkml:trace contextRef="#ctx0" brushRef="#br1" timeOffset="64.5006">3675 4043 196 0,'-2'-15'88'0,"2"15"-69"0,0-8-24 0,2 6 44 0,1-3-32 15,-1 1 18-15,1-3-19 16,0 0 22-16,-1-2-21 0,3 2 39 0,-2-2-35 16,-3 1 28-16,2 4-29 15,2-1 20-15,-4 1-22 16,0 2 7-16,0-1-11 16,0 3 1-16,0 5-4 15,0 2-1-15,-4 2 1 0,2 3 4 16,-1 3-4-16,1 4 3 15,-1 0-3 1,1 1-1-16,-1 3 1 0,-2 1-4 16,2-1 2-16,1 0 9 31,-1 5-6-31,1-1 5 0,-1-2-6 16,3-4 3-16,-3-2-3 15,3-1 5-15,0-1-5 16,3-4-3-16,0-1 2 0,-1-1 8 15,3-2-6-15,0-1-4 16,1-4 2 0,-1 1 3-16,2-1-3 0,2-1 3 15,0-1-2-15,0-2-15 0,-2-2 12 16,4-1-28-16,-1 1 23 16,-2 0-39-16,0 0 35 15,-1-3-93-15,-1 1 80 16,-1-2-248 15</inkml:trace>
  <inkml:trace contextRef="#ctx0" brushRef="#br1" timeOffset="65.5006">5390 4175 108 0,'0'-9'49'0,"2"6"-39"0,1-3-12 0,-1 3 91 0,1 1-70 0,-1-2 33 16,2-1-38-16,1 3 20 31,-3-1-25-31,3 1 23 0,-2-1-24 16,0 3 26-16,-3 0-25 0,2 8 21 15,1 1-23-15,-1 4 11 16,-2 8-13-16,0 5 5 15,0 2-7-15,0-1 6 16,-2-1-6-16,-1-4 1 16,3 6-3-16,-2-2 5 0,-1-3-5 0,3-4 9 15,-3-4-8-15,1-3 5 16,2-3-6-16,0-2 3 31,0-2-3-31,0-3 2 0,0 0-2 16,0-2 2-16,0-16-8 15,0-2 5-15,0-3 5 16,2-2-5-16,1-9-2 16,2 0 2-1,3-1-3-15,0 3 2 16,0 3-2-16,-1 1 2 16,1 5 1-16,0 5 0 15,-1 4-6-15,2 3 5 0,-2 5-11 16,1 4 9-16,2 7 7 15,1 4-4-15,2 5 4 16,-3 7-3-16,0 2 11 16,-1-1-10-16,-2-1 3 15,-1 0-4-15,-1-3-1 16,0-1 1-16,-3-5 4 16,1 0-4-16,0-3 6 15,-1-1-6-15,-2-3 6 0,0-3-6 16,0-4 3-16,3-2-3 15,-1-3 2-15,1-4-2 16,-1-3-1-16,1-3 1 16,0-11-4-1,2 1 2-15,0 1-2 16,3-1 2-16,0 5-2 0,-1-1 2 16,2 4-2-16,-2 4 2 15,1 1 1-15,-3 3 0 16,8 6-3-1,0 3-1-15,0 5 3 16,-3 2-2-16,-1 2 2 16,-2 7 1-16,0 5 0 15,-1 2 0-15,-1-2 0 16,0 0 2-16,1-3-1 16,-1-2-1-16,0-2 1 15,0 0 1-15,0-2-1 0,3-1 2 16,-3-2-2-16,4-1 2 15,-2-4-2-15,0 1 8 0,2-3-7 16,1-2-1-16,0-2 0 16,1-1 1-16,-1-1-1 15,0-1-3-15,3-2 1 32,1-2 4-32,-1-2-3 0,-1-4 0 15,2-6 1-15,-2 1-1 16,-1-1 0-16,-4 0 5 15,2 1-4-15,-5-1-3 16,-1 2 2-16,-1 3 0 16,-2 0 0-16,0 2-3 15,0 2 2-15,0 3 1 0,-2 3 0 16,-1 1-9-16,-4 0 7 16,1 3-4-16,-1-1 4 15,2 6-2-15,-3 1 3 16,0 4-2-16,0 3 2 15,3 3 1-15,0 2 0 16,0 5 0-16,2 2 0 0,1 3 0 16,2-4 0-16,5 1 0 15,0-2 0-15,0 0 0 16,6-3 0-16,-4 1 0 0,4-1 0 16,-1-1 2-16,1-4-1 15,2-1 2-15,-3-5-2 31,3-3-1-31,-3 1 1 0,3-5 4 16,-3-2-4-16,3-3-3 16,1-2 2-16,-1-2 5 15,-1-3-4-15,2-1 0 16,-4-4 0-16,0-6-10 16,0-2 7-16,1 2-2 15,0 2 3-15,-1 2-5 0,0 4 5 16,0 0 3-16,-2 4-2 15,0 4-11-15,0 3 9 16,0 4-2-16,-1 4 2 16,2 10 5-16,-2 7-3 15,-2 0 0-15,1-1 1 16,-1 1 4 0,0-2-4-16,0 3 9 15,-2-3-8-15,-1 2-4 16,1-5 2-16,0-2 5 15,-3-3-4-15,0-1 0 16,0-3 0-16,0-3 10 0,0-1-9 16,0-12 3-1,0-3-1-15,0-2-3 0,2 0-3 16,1-4 1-16,-1-5-5 16,7-5 5-16,-5 2-6 15,6 3 6-15,1 3 0 16,0 3 1-16,-1 4-6 15,3 1 5-15,-3 3-3 16,1 7 3-16,-1 4-2 0,1 9 2 16,-2 6 1-16,2-2 0 31,-3 4 2-31,0 2-1 0,-1-3-1 16,1 1 1-16,-2-3 1 15,4 2-1-15,-8-1 8 16,6-6-7-1,-8 0-4-15,5-1 2 0,0-3 8 16,-1-3-6-16,-4-4 2 16,5-4-3-16,-3-3-1 15,1-3 1-15,-1-1-1 0,6-5 0 16,-3-7-14-16,0-7 11 16,3 2-8-1,0 1 8-15,0 1-1 0,2 3 3 16,0 2-2-1,1 5 2-15,0 5-2 16,-1 1 2-16,0 6-5 16,1 4 5-16,-1 4 3 0,0 3-2 15,-1 3-2-15,-2 5 1 16,0 9 4-16,2-6-3 16,-2 0 0-16,-1 1 1 15,4 0 4-15,-2-1-4 16,0-2 0-16,2-2 0 15,0 0-1-15,0-3 0 16,-1 4 2-16,-2-4-1 16,4-7 2-16,-1 1-2 15,1-1 2-15,-1-4-2 16,0 0 5-16,0-2-5 16,4-2-3-16,-4-3 2 0,6-2 3 15,-1-3-3-15,1-2 0 16,-3-4 1-16,-1-6-4 15,-1 2 2-15,0 1 1 16,-4 0 0-16,1 3 2 16,-3-3-1-16,-2 2-3 15,0 3 1-15,-3 2 1 16,0 3 0-16,0 2-6 16,0-1 5-16,-3 3 3 15,0 3-2-15,1 2-5 0,-1-1 4 16,-5 3-3-16,3 5 3 15,0 2-2-15,0 2 2 16,-5 5-2-16,6-1 2 16,2 6 1-16,-1 4 0 0,3 3 2 15,0-4-1-15,0-1-1 16,3 0 1-16,3-5 1 16,-1 1-1-16,0-4 2 15,3 1-2 1,-1-5 2-16,1 0-2 15,3-1 5-15,-1-4-5 0,0 1 6 0,0-3-6 16,1-2 0-16,0-2 0 16,-1 0 4-16,0-3-4 31,3-2 0-31,-2-2 0 16,-1-3-1-16,-2-2 0 0,2-4 2 15,-4-5-1-15,-4 2-3 16,-2 1 1-16,0 1 1 15,-2 0 0-15,-4 3-3 0,1 2 2 16,-2 3-2-16,-2 2 2 16,2 1-2-16,-4 4 2 15,-2-1-2-15,3 3 2 16,0 0-2-16,2 2 2 16,0 0 1-16,0 0 0 15,0 2 0-15,4 0 0 16,-2-2-3-16,3 3 2 0,1-3 1 31,2 0 0-31,0 0 0 16,2 0 0-16,3 0-3 0,3-3 2 15,2 1 4-15,4 0-3 16,-1 0 3-16,2-1-2 16,6-1-3-16,-2 1 1 15,1 1-2-15,-2-1 2 16,0 3 4-16,-2 0-3 15,-1 5-2-15,1 2 1 0,0 2 4 16,-3 3-3-16,0 0 6 16,-3 3-5-16,0 4-3 15,-1 4 2-15,-2-5 5 16,4 1-4-16,-4 0 0 16,1-1 0-16,-3-2 10 0,1-2-9 15,-1 0 11-15,-3-3-10 16,1-2 2-16,-3 3 7 15,2-3-9 1,1-6-1-16,-3 1-1 0,0-4 4 16,0 0-4-16,5-2 3 15,0 0-3-15,-2-3-6 32,3-2 4-32,-1-5 6 0,-1-1-5 15,1-8-2-15,4-5 2 16,-2 2-6-16,4-2 5 15,-1 3 0-15,1 2 1 16,-4 3-6-16,4 1 5 16,-4 4 0-16,2 1 1 0,-2 3 0 15,1 4 0-15,-3 5-9 16,0 3 7-16,0 3 1 16,-2 3 1-16,0 3-3 15,2 4 2-15,0 1 4 0,0 6-3 16,0-5 3-16,1-2-2 15,-1-2-1-15,2-2 1 32,-1-3 7-32,4-2-6 15,1-3 2-15,-1 1-3 16,3-2 2-16,-3-3-2 0,1-3 2 16,0-2-2-16,-2-6 2 15,0-6-2-15,-2 2 5 16,4-4-5-16,-4-1-5 15,1-1 3-15,0 4 3 16,0 4-2-16,3 3-5 0,-2 1 4 16,0 4-3-16,1 5 3 15,-2 5-5-15,-1 2 5 16,1 9-3-16,0 7 3 16,-3 5 4-16,3-2-3 15,-3-2 3-15,0 9-2 0,-2 0 5 16,-1-3-5-16,-2-3 0 15,0 1 0-15,0-1 1 16,0 1-1-16,-2-3 5 16,-1 5-5-16,1 3 6 15,-6-6-6-15,-5-1 3 32,2-5-3-32,1-2 5 0,0-4-5 15,0 0 6-15,-1-4-6 16,0-4 3-16,1-1-3 15,0-3 2-15,-1-3-2 0,1-3-1 16,-3-1 1-16,0-3-1 16,0-6 0-16,-3-6-3 15,6 2 2-15,0 2 1 16,2-2 0-16,0 1 0 0,2-2 0 16,4 2-23-16,0 2 18 31,4 0-85-31,6-2 70 15,2 4-239-15,6-4 200 0,0-5-116 16</inkml:trace>
  <inkml:trace contextRef="#ctx0" brushRef="#br1" timeOffset="66.5006">8226 3852 160 0,'3'-21'75'0,"0"17"-59"0,-1-3-20 0,1 4 53 16,0-4-39-16,2 0 36 0,0 1-35 15,0-1 31-15,0-1-31 16,0-1 19-16,0 3-22 0,1-1 15 16,-1-1-17-16,-3 4 14 15,1-1-15-15,-1 3 9 0,2 0-11 16,-4 2 13-16,0 0-12 15,0 4 6-15,0 5-7 16,-4 6 4-16,-1 0-6 16,1 18-3-16,-1-3 2 15,-4 0 0-15,2 3 0 16,-1 1 2-16,0-2-1 0,0-4-6 16,0 0 4-16,1 0 14 15,2-1-10-15,-1 1 4 16,1-5-5-16,3 2 2 15,-1 3-3-15,3 0 5 0,0-7-5 16,3-6 3-16,2 0-3 31,-1-4 2-31,5-1-2 16,-2-1 2-16,4-3-2 0,-1-1 2 16,1-3-2-16,-1-2 5 0,3 0-5 15,3 0-3-15,-3-2 2 16,-1 0-3-16,2-1 2 31,-2 1 1-31,-1 2 0 0,0-2 2 0,-4 2-1 16,1 0-6-16,-3 0 4 15,-5 0-67-15,0 0 53 16,0 0-168-16,0 0 141 16,-2 0-168-1</inkml:trace>
  <inkml:trace contextRef="#ctx0" brushRef="#br1" timeOffset="67.5006">8577 4062 272 0,'-3'-14'121'0,"3"14"-95"0,0 0-33 0,0 0 31 0,0 0-20 15,0 0-7 1,-2 0 6-16,-1 0-4 0,1 0 1 0,-1 0 1 16,1 0-1-16,-4 0 0 15,1 2 19-15,-2 1-15 16,-4 2 19-16,0-1-18 15,1 1 9-15,2 1-10 16,0 1 6-16,1 3-7 31,-1 1 6-31,0 3-6 0,3 2 6 16,-1 1-6-16,2-2 1 16,1 9-3-16,1-1-1 15,2 0 1-15,2-5 1 16,1-1-1-16,-1-2 5 15,4 0-5-15,4-4 14 16,-2-1-11-16,2-1 3 0,0-3-5 16,1-1 8-16,0-3-8 15,-2-2 5-15,5-2-6 16,-1 0 6-16,-1-3-6 16,2 1 9-16,-2-3-8 0,-1-5-1 15,0-4 0-15,-1 0 1 16,-2 0-1-16,-1-3-1 0,-2 0 1 15,1-1 4-15,-4 1-4 16,-2 3 3-16,0 0-3 16,-2 2 5-16,-1 3-5 15,-2-1-5-15,-3 3 3 16,0 2 0-16,1-2 1 31,-2 7-9-31,-1-3 7 0,2 5-49 16,1 0 39-16,-1 2-76 15,3 1 67-15,-1-1-175 16,6 2 24 0</inkml:trace>
  <inkml:trace contextRef="#ctx0" brushRef="#br1" timeOffset="68.5006">9039 4085 272 0,'9'-5'125'0,"-4"5"-99"0,0-2-33 0,-5 2 34 15,2 0-23-15,1 0 2 16,0-5 18-16,-3 1-18 31,0-1 3-31,0 3-7 0,-3 0 10 0,0 0-9 0,-2-1 13 16,0 1-12-16,-3 2 3 15,0 0-5-15,-2 0 5 16,0 0-6-16,-4 5 6 16,4-1-6-16,-5 1 9 15,1-1-8-15,-1 1 2 16,-1 2-3-16,4 0 5 0,1 0-5 31,1 2-3-31,-1 0 2 16,4 3 0-16,-2-1 0 15,4 1-3-15,0-1 2 16,3 1 9-16,-1-1-6 16,3 3 5-16,0-2-6 0,3 4 6 15,2-2-6-15,0-5 6 16,6 1-6-16,2-4 6 0,-1 1-6 15,4-2 0-15,0-8 0 16,2 1 1-16,0 0-1 16,0 0-1-16,0-1 1 15,-2-3 10-15,-1 6-9 16,-1 0-3-16,-4-6 1 0,3 2-6 16,-5 4 5-16,-3 0-6 15,-5 0-89 1,0 0 74-16,-3 0-129 15,1-5 115-15</inkml:trace>
  <inkml:trace contextRef="#ctx0" brushRef="#br1" timeOffset="69.5006">9437 4097 264 0,'5'-5'121'0,"-2"3"-95"0,-1 0-33 0,-2 2 31 16,0 0-20-1,0 0-2-15,0-3 0 16,0 1-2-16,-2-3 0 16,-1 0 0-16,1 1 0 0,-4 2 14 15,1-1-11-15,-2 6 4 0,-1-6-5 16,0 1 10-16,-2 2-9 16,-1 0 10-1,0 5-10-15,-1-1 10 0,1 1-10 0,-4-1-1 16,2 4-1-16,0 1-1 15,3 2 0-15,-1 3 2 16,4 2-1-16,-2 3 2 16,4 2-2-16,5 2-3 15,-2-1 1-15,2-3 6 16,2-2-4-16,3-2 9 0,4 0-8 16,0-4 10-16,2-2-9 15,-1-5 13-15,3 2-12 16,-2-6 3-16,2-3-5 31,0-2 2-31,-1-4-3 16,-1-4-1-16,0-2 1 15,-1 0 1-15,0-2-1 0,0-2-1 16,-2-1 1-16,0 1-1 16,-3 3 0-16,0 2-6 15,-1 5 5-15,-2 0 0 16,-2 2 1-16,0 2-6 15,0 3 5-15,0 2 0 16,0 5 1-16,0 4 0 0,0 0 0 16,0 3-3-16,3 2 2 15,1-3 4-15,1 5-3 16,4 7 3-16,1-6-2 16,3-4-1-16,0 1 1 0,0-2 1 15,0-3-1-15,-2-2 2 31,1-2-2-31,-1-5 2 0,-1 0-2 16,1 0 2-16,1-9 1 16,-1-6-3-1,-4 0 2-15,2-4-2 16,-2 0-1-16,-1-6 1 16,-1 2-1-16,0-2 0 15,5-3 0-15,-2-2 0 0,0 0-6 16,-3-2 5-16,0-10 3 15,3 3-2-15,-6 4 0 16,4 5 1-16,-1 2-7 16,-3 5 5-16,1 0 0 15,-1 5 1-15,2 4 2 16,-2 2-1-16,-2 3-6 0,0 4 4 16,0 3-6-16,-2 4 6 15,-2 3-3-15,2 4 3 16,-1 5 1-16,1 14 0 15,-5-1 5-15,1 3-4 16,1 3 0-16,0-3 0 0,-1 2 4 31,1-2-4-31,0 0 3 0,3 0-3 16,-1-2-1-16,0-1 1 16,3 3 1-16,0 0-1 15,3-2 2-15,2 0-2 16,0-5-1-16,6-2 1 15,-1-3 1-15,-2-4-1 16,-1-2 5-16,2-6-5 0,-2 2 3 16,1-6-3-16,2-2 5 15,1-2-5-15,-1-3 3 16,0-7-3-16,1-6-3 16,0 0 1-16,-4-3 1 15,0 0 0-15,-1-2-3 16,-1 4 2-1,0 3 4-15,-2 0-3 16,0 5-5-16,-1 1 4 16,-2 1-3-16,3 2 3 0,-3 2-2 15,0 3 2-15,0 2-5 16,0 0 5-16,0 5-3 16,0 2 3-16,0 2 4 15,-3 3-3-15,3 1 0 0,0 1 1 16,0 5 7-16,0 2-6 15,3 0 2-15,0-3-3 16,2-2 11-16,0 0-10 16,0-2 3-16,3 0-4 15,-1-2-1-15,4-3 1 16,5 0 4 0,-3 0-4-16,-1-2 0 15,2-2 0-15,-2-1 7 16,1-2-6-16,3-4 2 15,-3 0-3-15,0 0-1 16,3-3 1-16,-3 1 4 16,3-6-4-16,-2-4 0 0,0 0 0 15,-1-4 1-15,-3-1-1 16,1 1-1-16,-4 0 1 16,2-1-1-16,-4-2 0 0,-1 5 0 15,-1 2 0-15,-3 0 0 16,0 3 0-16,-3 1-6 15,1 4 5-15,-3-1-3 16,-1 2-2-16,-4 3 4 16,2 2-2-16,-2 5 3 15,0 1 1-15,-1 3 0 16,0 3 0-16,4 2 0 16,0 0 2-16,-2 2-1 15,4 5-1-15,3 0 1 16,-1-5-1-1,0 0 0-15,3-2 0 16,0 0 0-16,3-1 2 16,0-4-1-16,-1-1-1 15,1-1 1-15,2-3 1 16,-3-2-1-16,4-2 8 16,-1 0-7-16,0-2-4 15,1-2 2-15,1-1 8 0,4-7-6 16,-1-6-4-16,-2-1 2 15,2 1-3-15,0 0 2 16,1-1 4-16,0 1-3 0,-1 1-2 16,0 4 1-16,0 1-2 15,-2 5 2-15,0 0-8 16,0 5 7-16,0 2 4 0,-1 2-2 16,-2 5 3-16,1 2-2 15,-1 3-6-15,0 4 4 16,-2 5 11-16,0 0-8 15,-1-3 0-15,-2 1-1 16,3-4 4-16,-1 2-4 31,1-4 9-31,-3-1-8 0,2 0 2 16,-2-3-3-16,3-2 8 16,0-2-7-16,-3-5 2 15,0 0-3-15,2 2 2 16,4-2-2-16,-4-5 5 15,3 1-5-15,3-6 3 16,0-6-3-16,5-5-6 0,-3-2 4 16,3-2-8-16,-2 0 6 15,1-1-1-15,-1 5 3 16,-1 5 1-16,1 2 0 16,-1 3-3-16,-2 1 2 0,0 4-2 15,-3 1 2-15,0 5-5 31,0 2 5-31,0 5-3 0,-2 5 3 16,2 2 1-16,-2 0 0 16,2 4 0-16,-2 5 0 15,-1 0 5-15,1-2-4 16,5-3 3-16,-3-1-3 16,2-4 5-16,2-1-5 15,-2-3 6-15,1-2-6 0,0-2 6 16,0-1-6-16,0-4 6 15,-1-2-6-15,1-3 0 16,0 1 0-16,-1-10-1 16,4-4 0-16,0-1-6 15,-1-4 5-15,3 0-6 16,0-2 6-16,0 4 0 0,-2 2 1 16,-2 3-6-16,2 2 5 31,2 3-3-31,-3 2 3 15,3 1-5-15,-2 4 5 16,-1 1-3-16,0 3 3 16,-1 3-2-16,-2 1 2 0,0 6 1 15,-1 1 0-15,-1 3 5 0,0 0-4 16,1 0 3 0,-1 2-3-16,-2 5-3 15,-1 2 1-15,-2-5 6 16,0 3-4-16,0-2 6 15,0-3-6-15,0-2 3 0,-2-1-3 16,-1 2 2-16,0-4-2 0,1 0 5 16,-1-3-5-16,0 1 0 15,1-5 0-15,-3 3 1 16,-4-5-1-16,2 0-1 16,-4-2 1-16,1-2-4 15,-3 0 2-15,0 0-61 16,-5-3 49-1,0 1-139-15,-2-3 117 16,-4-1-285 0</inkml:trace>
  <inkml:trace contextRef="#ctx0" brushRef="#br1" timeOffset="70.5006">9570 3891 300 0,'-18'-21'134'0,"18"19"-105"0,-4 2-37 0,4-2 50 16,0 2-35-16,0 0 32 15,6 0-30-15,-1 2 2 16,3 0-8-16,5 0 9 0,3-2-9 16,2 8 2-16,7-8-4 15,4 0-9-15,7 0 6 0,6 0-164 16,16-2 130-16,-4 6-223 15</inkml:trace>
  <inkml:trace contextRef="#ctx0" brushRef="#br1" timeOffset="71.5006">11388 4002 148 0,'2'-4'65'0,"1"4"-51"0,0 0-17 15,-1 0 40-15,1 2-30 16,2-2 37-16,-3 0-33 16,2-2 31-16,-2-1-31 0,1 0 16 0,-1 1-19 15,1 0 20-15,-3 0-21 16,0-1 16-16,0-1-17 16,-3 2 11-16,-2-3-12 15,-1 3 5-15,-1 0-7 16,-1-1-2-16,-2 3 0 15,-1 0 4 1,1 0-4-16,-3 3 3 16,-2 1-3-16,-1 1-1 15,0-1 1-15,0 3 1 0,4-3-1 16,-1 4-6-16,-1-1 4 16,5 2 3-16,-2 0-2 15,3 0 3 1,3 0-2-16,0 1-3 0,2-3 1 15,3 0 9-15,3-3-6 0,2 1-1 16,3-1 0-16,-1 1 4 16,7 0-4-16,1-1 0 15,1 1 0-15,-4-1 4 16,4 1-4-16,0 0 9 16,0 0-8-16,-1 1-1 0,0-1 0 15,1 2-4-15,-3 0 2 16,0 0 4-16,-2 0-3 31,-2-1 3-31,0 2-2 16,-4-1 11-16,0-3-10 15,-2 3 5-15,-3-3-5 16,-3 1 5-16,0 0-6 0,-2 0 6 16,-2-1-6-16,-4 7 0 15,-2-1 0-15,0 1 4 16,0 1-4-16,-3-3 0 15,1-2 0-15,-4 0-1 0,1 0 0 16,0-2 0-16,3-1 0 16,-3 1-3-16,2-1 2 15,3-1 4-15,0-1-3 0,0 0 0 16,0 0 1-16,3-2-18 16,2 3 13-16,0-3-54 15,3 0 45-15,3 0-119 16,2 0 102-16,5-3-220 31</inkml:trace>
  <inkml:trace contextRef="#ctx0" brushRef="#br1" timeOffset="72.5006">11552 3773 148 0,'0'-6'65'0,"0"3"-51"0,2 1-17 0,-2 2 12 16,3 0-8-16,-1-2-3 0,-2 2 2 31,0-3 47-31,3 1-37 0,-3-1 50 0,0 1-45 16,2 0 32-16,-2 0-35 15,4-1 27-15,-4 1-29 16,2 0 12-16,-2 2-16 15,2 0 13-15,-2 0-14 16,3 4 11-16,-1 3-11 16,1 3-1-16,-1 3-2 0,2 8 1 15,-4 9-2-15,0-2 2 16,0 2-2-16,0 0-1 16,-4 2 1-16,2 1 1 15,-1-3-1-15,1-3 11 0,-1 1-10 16,1 0 5-16,2 0-5 31,-2-5 8-31,2-1-8 0,-4 2 5 16,2-3-6-16,2 0 9 15,-3-8-8-15,3 1-1 16,-2-5 0-16,-1 0 7 16,3-4-6-16,0-1-1 15,0-4 0-15,-2-4 1 16,2-1-1-16,0-4-3 0,0-3 1 15,0-1 4-15,2-6-3 16,1-1 0-16,-1 1 1 16,3 0-1-16,1 1 0 15,-1 0-3-15,2 1 2 16,-1 4-2-16,2-1 2 16,0 2 1-1,-1 3 0-15,1 2-3 16,0-2 2-16,5 2-2 15,-3 2 2-15,4 1 6 16,-2 2-9-16,-1-1 3 16,-4 8 1-1,1 4-3 1,-2 0 5-16,-2 1-2 0,-1-1 3 16,0 2-2-16,-1 1 2 15,1-1-2-15,-3 1-1 16,3-1 1-16,-3 1 1 15,2-3-1-15,-2 0-1 16,0 0 1-16,0 1-1 16,3-3 0-16,-3 0 0 0,0-1 0 15,0 2 2-15,2 3-1 16,1 0-1 0,-1-3 3-1,4-4 1-15,-1 1-3 16,0-1-1-16,3-6 1 15,0 0-1 1,0 0 0-16,2-1 0 16,0 1 0-16,1 0-3 15,-1 0 2-15,0-1 6 0,1 0-4 16,-3 3-5-16,0-2 3 16,-1 0-28-16,-2 0 23 15,-2-3-113-15,-3 3 92 16,0 0-292-16</inkml:trace>
  <inkml:trace contextRef="#ctx0" brushRef="#br1" timeOffset="73.5006">12048 4043 264 0,'0'-13'118'0,"2"13"-93"0,11-8-32 0,-8 8 51 16,-7-2-31-16,-1 0-6 15,3 2-4-15,-2 0-2 16,-3 2-1-16,-1-2 0 0,1 2 14 0,-3-2-11 15,1 3 10-15,-1 4-10 16,0 0 4-16,0 0-5 16,0 0 19-16,0 2-17 0,1 0 8 15,-1 0-9-15,0 3 1 16,1 2-3-16,-1 0 5 16,0 2-5-16,3 0 3 15,0 0-3-15,5 3 5 16,0 2-5-16,2-3 9 31,1-2-8-31,2-2 2 0,3-2-3 16,0-3 8-16,-1-3-7 15,4 0 7-15,-1-2-6 16,3-4-2-16,-2 0 0 16,4 0 7-16,-2-7-6 15,3-5 5-15,-4 1-6 16,1-1 3-16,-2-1-3 0,-3-2 5 15,0-3-5-15,-3 2-3 16,0 2 2-16,-3 0 0 16,-2 1 0-16,-2 1 2 15,-3 0-1-15,-6 1-1 16,1-1 1-16,-1 3-7 0,1 2 5 31,-3-2 0-31,3 4 1 0,-1 3 0 16,1 0 0-16,0-1-9 15,-1 3 7-15,1 3-52 16,2 1 42-16,3 1-88 16,0-1 76-16,2 1-202 15,6 0 174 1,2-1-57-16</inkml:trace>
  <inkml:trace contextRef="#ctx0" brushRef="#br1" timeOffset="74.5006">12216 4053 228 0,'3'-3'105'0,"0"3"-83"0,-1-2-28 16,-2 2 71-16,0 0-52 16,0 0 15-16,3 7-20 0,0-2 9 15,-3 2-12-15,0 2-1 0,2 3-2 16,1-1 1-16,-1 3-2 31,1 0 5-31,-1 0-5 0,4-3 11 16,-1 0-9-16,0-1 16 15,1-1-15-15,-1-2 7 16,2 0-8-16,1-2 6 16,5-1-6-16,-2-1 6 15,-1-6-3 1,-2 1-5-16,-1-3 0 0,2-2 0 15,-4-2-1-15,0 0 0 16,-1-1 0-16,2-1 0 16,-1 0 0-16,0-1 0 15,1 3-3-15,-1-1 2 16,0 1 1-16,-3 0 0 16,1 2-3-1,-3 2 2-15,3 1-2 16,-3 4 2-16,0 0 4 15,0 4-3-15,0 4 6 0,0 3-5 16,2 0 3-16,1 3-3 16,0 0-1-16,2 0 1 15,0 0 7-15,1-2-6 16,1 1 2-16,4-1-3 0,-1-3 5 16,5-4 4-1,1-3-8-15,-3-2 8 16,0-2-7-16,0-3-5 15,0 1 2-15,2-3 8 16,-1-3-6-16,-4-1-1 16,0-1 0-16,-2-2-1 0,-2 1 0 15,-4 1-3-15,-2 1 2 16,0-1 1-16,-2 0 0 16,-2-2 2-16,-1 7-1 15,0 3-6-15,0-1 4 16,-3 3-6-16,1 0 6 15,-1 0 3 1,2 2-2-16,-1 0-2 16,-4 0 1-16,4 0 4 15,-2 0-3-15,4 0 0 16,0 4-2-16,3-2 1 16,-1 1 4-16,0-3-3 15,3 2-2-15,6-4 1 16,-1 4 4-16,2-4-3 0,7-1-5 15,1 1 4-15,9-5 0 16,-4 0 1-16,3 2 0 16,4 1 0-16,-1 2 2 15,-1-3-1-15,-1 1-1 16,0-2 1-16,-4 2 1 16,-1-1-1-1,-4-1-3-15,-2 1 1 16,-5 3 4-16,0-3-3 15,-3 0 3-15,-3 3-2 16,-2-3-1-16,0 3 1 16,-2 2-7-16,-3 0 5 15,0 2 0-15,-3 1 1 16,0 1-3-16,0 1 2 0,0 2 4 16,3 0-3-16,0 2-5 0,3 1 4 15,2 1-3-15,2-2 3 16,1 3 4-16,2-1-3 15,-1 1-2-15,5-1 1 16,-2 1 4-16,1 0-3 16,0-1 6-16,0 1-5 0,2-1 6 15,0 0-6-15,1-1 11 32,-6-1-9-32,1 0 2 15,-1-2-4-15,-3 0 16 16,-2 5-10-1,-7-8 1 1,1 4-5-16,-1-4-2 0,-4 1 0 16,1-1-1-16,-3 1 0 0,-3 1-23 15,1-3 18-15,2-3-115 16,-1 7 93-16,7 0-332 31</inkml:trace>
  <inkml:trace contextRef="#ctx0" brushRef="#br1" timeOffset="75.5006">13323 3930 228 0,'-3'-2'101'0,"3"2"-79"0,0 0-28 0,0 0 24 16,0 0-16-16,0 0-3 16,0 0 1-16,0 2 8 15,0 0-6-15,-2 4 41 0,2-4-33 0,-2-2 38 16,2 0-36-16,-3 2 27 16,3-2-29-16,0 2 18 15,0-2-21 1,0 0 4-16,0 0-7 0,0 0 5 0,5 0-6 15,3 0 6-15,2-2-6 16,6 2-5-16,2 0 2 16,3 0 3-16,2-2-3 15,0 2 3-15,1 0-2 16,-1 0 2-16,1-2-2 16,-1 2-1-1,-2 0 1-15,-3 0 1 16,-2 0-1-16,-4 0 5 15,-1-3-5-15,2 3-5 0,-8 3 3 16,0-1-59-16,-2-2 47 16,-3 0-141-16,0 0 119 15,0 4-216 1</inkml:trace>
  <inkml:trace contextRef="#ctx0" brushRef="#br1" timeOffset="76.5006">13476 3672 168 0,'11'-16'78'0,"-8"7"-61"0,-1-1-21 0,1 5 48 16,2 3-36-16,0 0 40 15,0 0 0-15,0-3-34 16,-2 1 28-16,3 1-33 0,-4 0 21 16,1 1-22-16,-3 2 21 15,0 0-22-15,0 8 0 16,0 1 3-16,0 2-7 15,0 1-2-15,-5 4 0 32,-1 0-1-32,1 5 0 0,0 4 0 15,-3 5 0-15,3 7 11 16,0 0-9-16,-1-5 5 16,1-2-5-16,0-2-1 15,0 0 0-15,2 0 1 16,1-5-1-16,-1-3-1 15,0-1 1-15,3-3 10 0,0-2-9 16,0-3 5-16,3 1-5 16,0-3-1-16,-1 0 0 15,3-1 1-15,0-2-1 16,1-1 2-16,4-1-2 16,-2 1-1-16,0-2 1 15,-1 1 1-15,4-1-1 0,-1-1-1 16,1-2 1-16,-1 0 1 15,1 0-1-15,-1 0-1 16,0 0 1-16,0 0 1 0,1-2-1 16,-4-1-6-16,7 1 4 15,-4 0 3-15,-2-1-2 32,-3 1-58-32,0-3 45 0,1 1-124 15</inkml:trace>
  <inkml:trace contextRef="#ctx0" brushRef="#br1" timeOffset="77.5006">13716 3956 256 0,'0'-5'115'0,"2"3"-91"0,1 4-30 16,2-2 55-16,0 0-40 15,0 0-3-15,3 0-3 16,0 0-3-16,2 0 0 16,0 0 5-16,1 0-4 0,0 0 0 15,-1-2 0-15,-2 0 4 16,-1-1-4-16,1-1 17 0,-3 2-14 15,1-4 18-15,-4 2-17 16,1-7 9-16,-3 2-1 16,-3-8-4-1,1 4-6-15,-4 1-2 16,1 0 0-16,0 3-4 31,-3 0 2-31,0 0 1 0,1 2 0 16,-4 2-3-16,6-2 2 15,-2 5 1-15,-2-1 0 16,2 3 5-16,-4 0-4 16,4 3 9-16,-1 1-8 15,-3 3 7-15,0 5-6 16,-1 4-2-16,1-2 0 0,1-1-4 16,2 2 2-16,1-2 6 15,-1 4-4-15,2-2 9 16,1 2-8-16,3-1 5 15,-1 2-6-15,3-1 3 16,0-4-3-16,3 2 11 16,2-4-10-16,5 0 3 0,-2 1-4 15,2-3-1-15,1-2 1 16,0 0 4-16,1-2-4 16,1-1 6-16,3 1-6 0,-1-3-5 15,1 0 3-15,-3 1 0 16,0-3 1-16,0 0-37 31,-3 0 29-31,-2 0-109 0,-3 0 91 16,3 0-282-1</inkml:trace>
  <inkml:trace contextRef="#ctx0" brushRef="#br1" timeOffset="78.5006">14006 3900 288 0,'0'0'131'0,"3"2"-103"0,0 6-35 0,-3-4 51 31,5 5-36-31,-3 3 8 16,1 2-11-16,-3-1 8 0,0 2-10 15,0 0 2-15,0 4-4 0,0-2-1 16,0-4 1-16,0 1 1 16,0-2-1-16,0-3 2 15,0-2-2-15,0 0 16 16,0-3-13-16,0 1 7 0,0-5-8 16,0 0 1-16,0-2-3 15,0-1 2-15,0-3-2 16,0-2-1-16,2-10 3 15,4-5-2 1,4 2-6-16,3 1 4 16,-2-6-3-1,-1-4 3-15,0 5-13 16,1 4 11-16,-4 5 12 16,1 4-8-16,0 5-10 0,0 5 7 15,0 13-2-15,0 3 2 16,-1 2 2-16,-2 3 0 15,1 2 11-15,-4 1-9 16,1 2 11-16,-3-3-10 16,0-3 10-16,0 0-10 15,0-1 4-15,0-1-5 0,0 0 5 16,0-2-6-16,0-2 0 16,0-3 0-16,0-3 7 15,0-1-6-15,0-5-1 16,0 0 0-1,3-2 1-15,-1-3-1 16,3-2-1-16,0-2 1 0,3-3 1 16,0-3-1-16,0-2-3 15,4-1 1-15,-1-1 1 16,2 1 0-16,0 2-3 16,3-3 2-1,-3 3-2-15,-3 4 2 0,3 3-2 16,-2 3 2-16,-4-2 1 15,1 4 0-15,-3 1-3 0,6 8 2 16,-4 2 1 0,-1 2-3-16,-1 0 2 15,0 3 4-15,1 0-3 16,-4-1-2-16,1 3 1 0,4-3 1 16,-1 4 0-16,-1-4 2 15,0 0-1-15,0 1 5 16,0-3-5-16,1 0-3 15,4-1 2-15,-2-2 3 16,4-1-3-16,-1-1 0 16,-4-1 1-1,7-3 4-15,-4 0-4 16,-2-3 0-16,0 1 0 16,-3-2 7-16,5-5-6 15,-1 1-4-15,-2-5 2 16,0-1 0-16,2-2 0 15,-7-1 0-15,6 1 0 16,-3 0 2-16,0 2-1 0,0-4-3 16,1 2 1-16,-1 2 1 15,-2-2-3 1,-1 4 2-16,1 7-8 16,-3 12 7-1,0 3-2-15,0 1 3 16,0 0 1-16,0 6 0 15,0 4 8-15,-3-3-6 0,1 1 7 16,2-1-6-16,-3 3 6 16,3 0-6-16,0-5-5 15,-3 11 2-15,1 4 5 16,-1 3-4-16,0 1 6 31,1-1-6-31,-1-6 0 0,1 0 0 16,-1 0-4-16,1 2 2 15,-4-5 4-15,1-2-3 16,3 0 9-16,-3-2-7 16,-1 0-1-16,3-1 0 15,1-1 4-15,-1-3-4 16,1-2 3-16,0 0-3 0,-2-3 2 16,2-2-2-16,-1-1 2 15,1-4-2-15,2 1 2 16,-3-3-2-16,3-2 2 15,-5 0-2-15,5-4-1 0,-3-1 1 16,1-5 4-16,-1-1-4 31,0-3-5-31,3 0 3 0,0-4-17 16,0-8 14-16,-5 4 2 16,3-4 1-16,-1 1-2 15,1-1 2-15,-1-4 4 16,0 0-3-16,6 2-8 15,0 1 6-15,2-1 1 16,0 2 1-16,0-1-9 0,3 4 7 16,-3 4-4-16,5-8 4 15,-2 6 1-15,6-5 1 16,-2 4-3-16,1-2 2 16,0 6 4-16,-2 0-3 15,2 1-2-15,-6-6 1 16,7-3-2-16,-1 4 2 0,-3 3 1 15,3 3 0-15,-3 2 2 16,1 3-1-16,-4 1-3 16,4 3 1-16,-4 3-5 15,4 2 2-15,-3 2 3 16,0 9 3-16,-1 0-2 31,1 5-2-31,-3 2 1 16,1 0-5-16,-1 3 5 0,0-1 3 15,-5 1-2-15,5-4-2 16,-5 4 1-16,0 0 6 16,0-3-4-16,-5-2 3 15,5-3-3-15,-5 1 2 16,0-3-2-16,-3-2 2 0,0 0-2 16,-2 0-1-16,-1-2 1 15,-2-1 1-15,3 1-1 16,-1-3-1-16,-2-2 1 15,3 0 4-15,-3 0-4 16,3 0-3-16,-1-2 2 16,1-1-6-1,-1 1 5-15,6 2 3 16,0-2-2-16,-3 2-2 16,6 0 1-16,-1 0-13 15,3-2 11-15,3 2-36 16,4 0 30-16,1 0-41 15,-3 0 38-15,9 0-17 0,-5-3 21 16,5 1-3-16,2-1 7 16,-1 1 6-16,0-3-2 15,1 1 0-15,0-3 1 0,2 0-1 16,-2 0 0-16,4 0 2 16,-1 0-1-16,1 1 2 15,-1-4-2-15,-4 3 8 16,-2 0-7-16,-2-2 16 0,4 0-14 15,-5 2 12-15,1-2-11 16,-4-1 16-16,4 1-16 16,-3 2 4-16,-3-7 5 15,-3-4-11 1,4 4 2-16,-4 3-4 31,-2 2 8-31,0 1-7 0,0 1 2 16,0 3-3-16,-8 8 5 15,3 11-2 1,-2 0-2-16,1 2-2 16,-2-1-2-16,6 0 1 15,-3 0 1-15,0-2 0 16,-1 9 0 0,6-5 2-16,0-1-1 15,0-4-1-15,0-1 1 0,0 0 10 16,6-3-9-16,-1-2 3 15,0 0-4-15,3-3 2 16,0 1-2-16,2-3 5 31,0-2-5-31,0 0 0 0,1-2 0 16,2 0-1-16,-3-1 0 16,1 1 0-16,-3-5 0 15,-1-5 5-15,1 1-4 16,0-1 0-16,0 1 0 15,-3-3-1-15,0 2 0 16,-5 1-6-16,2-3 5 0,-4 3 3 16,-3-1-2-16,5-4-2 15,-5-1 1-15,-1-1-2 16,-1 2 2-16,-4 5-2 16,1 2 2-16,0 1 1 0,-3 4 0 15,2-1 0-15,1 7 0 16,-1 1-3-16,-2-1 2 15,8 8 1 1,0-1 0-16,0-3 0 0,2-1 2 16,3-1-1-16,3 2-3 31,2-4 1-31,3 0-2 16,2-2 2-16,0-7 1 15,4 2 0-15,-1 1 5 0,0-1-4 16,2 1-3-16,1-5 2 15,2 6-3-15,0-4 2 16,3 7 1-16,-5-5 0 16,0 5-3-16,-4 0 2 15,1 3-2-15,-2 6 2 16,-3 3 1-16,2-1 0 0,-2 3 5 16,-3 0-4-16,2 2 0 15,-3 0 0-15,-2 0 1 16,3 0-1-16,-3-2-1 15,-2 2 1-15,0-2 7 0,0 0-6 16,-2-2 10-16,-3-1-9 31,5 1-1-31,-2-1-1 16,-2-2 4-16,2 1-4 16,-1-3 6-16,3-3-6 0,0 1 9 15,0-3-8-15,-2 0-1 16,2-2 0-16,0-2 1 15,0-2-1-15,0-1-1 16,0-2 1-16,2 0 1 0,1-4-1 16,3-6-1-16,3-1 1 15,2-1-4-15,-3-2 2 16,5 1 4-16,0-8-3 16,0-2-5-16,2 5 4 15,-7 4-3-15,8 3 3 16,-6 4 1-1,0 2 0-15,-2 3-3 16,5 2 2-16,-2 2-2 16,-1 3 2-16,1 0 1 15,-4 2 0-15,1 0-3 16,0 0 2-16,0 2-5 0,-1 0 5 16,-2 1-3-16,9-1 3 15,-4 5-8-15,3-7 7 16,-6 5-10-16,7-7 9 15,-4-1-4-15,0 0 5 0,1 1 1 16,-3 0 1-16,-1 0 0 16,1-1 0-16,0 1 0 15,0 0 0-15,-3 0 0 16,2-1 0-16,2 1 2 0,-7 0-1 16,6 2-1-16,-8-3 1 15,8 1-4-15,-8-3 2 16,0 3 4-16,0 0-3 15,0-1 3-15,-3-1-2 16,-2 2-6-16,5-1 4 16,-8 1-3-1,6 0 3-15,-7 2 4 16,2 2-3-16,0 3-2 16,-4 1 1-16,0 11-5 15,1 3 5-15,-3 3 0 16,0 1 1-16,3-1 0 15,2-3 0-15,0 3 0 0,3-2 0 16,0 0 2-16,-1-3-1 16,6-1 2-16,0-4-2 15,8-3-1-15,-3-1 1 0,0-2 4 16,4-3-4-16,1 1 6 16,-2-3-6-16,-1-2 3 15,1 0-3-15,0-4 2 16,0-1-2-1,-3-4-6-15,3-3 4 16,3 1 3-16,-4-3-2 16,0 0 6-16,-1-2-5 15,-1 0-5-15,0-5 3 16,-2 5 3-16,2 0-2 16,-2 4-5-16,0 3 4 15,-3 2-6-15,0 7 3 16,-3 4 3-16,0 6-3 15,-2-1 3-15,5 2 1 16,-3 1 0-16,-2 2-3 16,5 0 2-16,0 2 4 15,0-2-3-15,5 2 3 16,-2-2-2-16,-3-3-3 0,8 1 1 16,-3-3 4-16,0 0-3 15,8-2 6-15,-8-2-5 16,8 0 0-16,-3-3 0 0,1 0 4 15,-3-2-4-15,0 0 3 16,-1-2-3-16,1 0-1 31,-2-5 1-31,4-7 4 0,-2 0-4 16,-1-4 3-16,7-3-3 16,-9 5-6-16,10-24 4 15,-4 1 3-15,4 0-2 16,-2 5 3-16,1 1-2 15,-2-2-6-15,1-2 4 16,0 3 3-16,0 4-2 0,-2 2 0 16,-1 3 1-16,0-3-1 15,-2 5 0-15,-2 2-6 16,-1 7 5-16,0 3-6 16,-3 9 6-1,-2 2 0-15,-2 2-5 16,2 5 5-1,0-1-3-15,-5 6 3 16,2 2-2-16,-5 5 2 16,0-4 6-16,4 6-4 15,-5 0 3-15,-4 0-3 0,8 2 2 16,-8 0-2-16,8 3 2 16,-3 1-2-16,1 8 2 15,-2-3-2-15,2-4 2 0,-1-3-2 16,5-1-1-16,1-4 1 15,-1-1-1-15,1 2 0 16,-1-3 2-16,-2 0-1 16,5-4-1-16,0-2 1 15,0-1 1-15,5-2-1 16,-2-1-1-16,-1-2 1 0,1-1 1 16,-1-1-1-16,1-1-1 15,3-1 1-15,-4 0-1 16,5 1 0-16,-2-1 0 15,6-2 0-15,-3 0 0 16,3 0 0-16,1-2 0 0,1 2 0 31,0 0 0-31,1-3 0 16,-2-1 2-16,1 1-1 16,0 1-1-16,-2 0 1 15,4 0-4-15,-5-1 2 0,-1 1-55 16,-2 0 44-16</inkml:trace>
  <inkml:trace contextRef="#ctx0" brushRef="#br1" timeOffset="79.5006">498 4903 252 0,'0'-14'115'0,"2"9"-91"0,2-4-30 0,-2 6 63 0,1 1-46 15,-3 0 30 1,2-1-31-16,1 1 32 16,-3 0-32-16,0 0 23 0,2 2-24 15,1 0 17-15,-3 0-19 16,0 0 13-16,0 0-15 16,0 4 9-16,0 1-11 15,0 2 7-15,0 2-7 16,-3 2 1-16,3 4-3 15,0 0 2-15,-2 4-2 16,-1 7 5-16,1 1-5 0,-1 6 0 16,1-3 0-16,-2 0-1 15,4 2 0-15,0-4 0 16,-2-1 0-16,-1 1 2 16,3-2-1-16,0-1 2 0,0-2-2 15,3-2-1-15,-1-3 1 16,2-2-1-16,1 3 0 15,0-6 2 1,0-1-1-16,0-3 2 16,5 0-2-16,1-1-1 15,2-4 1-15,0-6 1 16,0 0-1-16,3 0-1 16,4-4 1-16,1 2-1 0,0-1 0 15,0 1 2-15,2-1-1 16,0 1-1-16,-5-1 1 15,1 0-1-15,-6 1 0 0,-3 1 2 16,-2 1-1-16,-3 0-15 16,-2 2 12-16,-6 0-96 15,1 2 77-15,-6 0-119 16,0 1 107-16,-2-1-251 16,2-2 218-1,0 0 19-15</inkml:trace>
  <inkml:trace contextRef="#ctx0" brushRef="#br1" timeOffset="80.5006">966 5163 264 0,'0'-9'118'0,"0"5"-93"0,2-3-32 0,1 5 37 0,0-4-25 32,-1 2 20-32,3-1-18 0,-5 1 7 15,0-1-10-15,0 1 23 0,0-1-21 16,-2 0 12-16,-1 3-13 16,1 0 8-16,-4-1 4 15,-2 3-7 1,1 3-6-16,-1 1 4 15,0 1-7-15,1 2 0 16,-1 2 0-16,3 2 1 16,0 1-1-16,-1 2 2 0,1 0-2 15,0 2-3 1,2 0 1-16,3 0 4 0,0 1-3 31,3-1 3-31,-1 0-2 16,1 0 2-16,2 0-2 0,1-2 5 15,-1-2-5-15,4-1 6 16,2-1-6-16,0-4 6 16,-1-1-6-16,0-3 0 15,1-2 0-15,0-2-1 16,-2 0 0-16,2-3 5 0,2-2-4 16,-3 0-5-16,1-2 3 15,-1 0 6-15,0 0-5 16,1-1 4-16,-4 1-3 15,2 0 2-15,-4-5-2 16,0 3 5-16,-2-4-5 16,-3 2-3-16,-3-1 2 0,-2-2 3 31,0 4-3-31,-4 1 0 16,2 2 1-16,-4 1-1 0,4 1 0 15,-1 3-3-15,0 2 2 16,0-1-44-16,3 3 35 15,0 0-89-15,2 0 76 16,1 0-124-16,2 0 111 16,2 3-168-16</inkml:trace>
  <inkml:trace contextRef="#ctx0" brushRef="#br1" timeOffset="81.5006">1470 5099 260 0,'8'-9'115'0,"-3"9"-91"0,2 0-30 0,-1-3 63 16,-1 1-46-16,-3 2 24 0,1 0-25 15,-1-2 5-15,2 2-11 16,-4 0 15-16,0 0-15 0,0 0 10 0,-4 0-11 15,2 0 10-15,-3 0-10 16,-2 0 7-16,-2 2-7 16,-1 0 1-16,-1 3-3 15,1-1 2-15,0 1-2 16,0 2 5-16,1 0-5 16,-4 0 0-16,3 2 0 0,-3 3 1 15,3-3-1-15,-1 7-3 16,1 0 4-1,2-2-2-15,3 0 0 16,3 0 1-16,-1-3-1 16,3 1 0-16,0 0 0 15,5-3 0 1,6 0 8-16,-4-2-6 16,4 0 5-16,-1-3-6 15,0 1-3-15,3-3 2 16,3 0 0-16,0-2 0 0,2 0 2 15,0 0-1-15,-3-2 11 16,3 0-10-16,4-3-3 16,-4 3 1-16,0-2 5 0,-3 1-4 15,-4 1-3-15,-1 0 2 16,-2-1 8-16,-3 1-6 16,0 2-1-16,-5 0 0 15,0 0-35-15,-2 0 27 16,-6 2-93-16,-2 1 77 15,0 1-131 1,1-1 118-16,2 1-178 16</inkml:trace>
  <inkml:trace contextRef="#ctx0" brushRef="#br1" timeOffset="82.5006">1849 5152 228 0,'3'-7'101'0,"1"3"-79"0,2-4-28 0,-3 6 32 15,-1 0-22-15,1-1 13 16,-1 1-12-16,-2 0 19 15,0-3-18-15,0 1 28 0,-2 2-26 16,-3-1 13-16,0 0-15 16,-1 1 10-16,-1 2-11 31,-2-2 2-31,2 4-5 0,-1-2 5 16,-2 2-6-16,2 4 3 15,-5 0-3-15,3 3 8 16,-1 0-7-16,4 3 2 15,-2 4-3-15,2 1 2 16,1-1-2-16,1 0-3 16,3 3 1-16,2-4 6 0,0 2-4 15,2-1 6-15,3-2-6 16,1-3 3-16,4-1-3 16,-2-1 8-16,2-2-7 0,1-3-1 15,-1-2 0-15,1-2 1 16,1-2-1-16,1-2-1 31,1-1 1-31,-1-2 4 0,-1 0-4 16,-1-2 3-16,-1 0-3 15,-2 0-1-15,0-1 1 16,-3-1-1-16,1-6 0 16,-4 4 0-16,0 1 0 15,-2 1 0-15,0 2 0 16,0 1-3-16,0 4 2 0,0 4-2 15,0 0 2 1,0 4 1-16,0 4 0 0,0 1 8 16,0 2-6-16,3 1-4 15,-1 1 2-15,1 2 0 16,3-2 0-16,1 1 0 16,1 0 0-16,5 0 0 0,0-3 0 15,0 1 0-15,0-3 0 16,0-2 2-16,0-2-1 15,-3-3 2-15,3 0-2 16,0-4-1-16,0 0 1 0,3-3 13 16,2-2-11-16,-2-2-1 31,-4 0-1-31,2-3 4 0,-4-2-4 16,-2 5 9-16,-1-12-8 15,2 3-1-15,-4-7 0 16,0-3 4-16,0-4-4 15,-2-4-3-15,-1 2 2 16,1 8-3-16,-1-4 2 16,-2 3-2-16,0 0 2 0,0 6 9 15,0 2-6-15,0 5-4 16,0 0 2-16,0 5 0 16,0 0 0-16,0 2-3 15,0 2 2-15,0 3-2 16,0 2 2-16,0 0 4 0,0 12-3 31,-2 4 0-31,2 0 1 0,0 7 1 16,-3 7-1-16,1 3-1 15,2-3 1 1,-3-3 1-16,3 3-1 16,0 3-1-16,0-6 1 15,0 1 1-15,0-1-1 16,0-1 2-16,3-1-2 0,-1-2-3 0,3-2 1 31,0-5 4-31,3 5-3 0,0-4 0 16,0-4 1-16,5-4 7 15,-2 1-6-15,-1-3 2 16,0-10-3-16,0 1 5 16,1-2-5-16,-1-2 6 15,3 0-6-15,-3-3 3 16,3-3-3-16,1-2 2 0,-4-2-2 0,0 0 5 15,-2-1-5-15,0 2-5 16,0 0 3-16,-3 2 0 16,1-1 1-16,-2 0-3 31,1 2 2-31,-2 3 4 0,-1 0-3 0,2 2-2 16,-2 0 1-16,1 0 1 15,-3 3 0-15,0-1 0 16,0 1 0-16,0 1 2 0,0 3-1 15,0 0-1-15,0 0 1 16,0 7-4-16,0-2 2 31,0 4 1-31,0 3 0 16,0-1 0-16,0 0 0 16,0 1 5-16,0 2-4 15,0 2-3-15,0 0 2 16,2 0 3-16,1 1-3 0,2-1 0 15,0 2 1-15,0-2-1 16,0 3 0-16,1-3 2 0,-1-2-1 16,3-1 2-16,-1-3-2 15,1-3 2-15,2-3-2 16,1 1 2-16,2-7-2 16,-3-3 2-16,1-4-2 15,-1-1 2-15,1 1-2 16,-1-2-3-16,-2-1 1 0,-1-1 4 15,2-2-3-15,-2 0 6 16,-2-2-5-16,1-1 0 16,-1-3 0-16,0-2 4 15,-3-3-4-15,1 1-3 16,0-3 2-16,-1-11-3 16,1 2 2-1,0 3-2-15,-1-1 2 16,1 2 6-16,-1 3-4 15,1 5-8-15,-1 5 5 16,1 1-4-16,0 3 4 16,-3 0 1-16,0 2 1 0,0 2 5 15,2-1-6 1,-2 1 1-16,0 3 0 0,0 6-6 16,0 3 5-1,0 5-3-15,0-1 3 16,0 3-2-16,0 1 2 15,0 3 1-15,0 3 0 16,0 2-3-16,0 5 2 16,0 4 6-1,-2 8-4-15,2-1-3 16,0 2 2-16,0-1 0 16,0 1 0-16,0-2 0 15,0-4 0-15,0 0 0 16,0 0 0-16,0-1 2 15,2 1-1-15,1-2-1 16,-1 1 1-16,3-3 1 0,1 1-1 16,-1-5 2-16,3 1-2 15,0-4 2-15,-1-6-2 16,4-2 5-16,2-4-5 16,0-2 3-16,0-3-3 0,-1 0 8 15,-1-8-7-15,0-3 7 16,-1-3-6-16,0-4 1 0,1-1-3 15,0-1-1-15,-2-1 1 16,2 0-1-16,-1 2 0 16,-2 3 0-16,-3 2 0 15,0 3 0-15,1-1 0 16,-1 5-3-16,-2 0 2 31,-3 3-8-31,2 4 7 0,-2 0 1 16,0 0 1-16,3 4-3 15,-3 3 2-15,2 3 6 16,1 1-4-16,2 3 0 16,0 0 0-16,3 0-1 15,0-1 0-15,-3-1 0 16,2 0 0-16,2-3 8 0,-2 0-6 16,1 3-1-16,3-8 0 15,-1-2 1-15,3 1-1 16,0-3-1-16,0-3 1 0,0 1 4 15,0-2-4-15,0-3 6 16,0-3-6-16,0-1 0 31,0-6 0-31,0 2-1 0,-3 0 0 16,3 2 5-16,-2-1-4 16,-4 2-3-16,1 1 2 15,0-1-3-15,-2 3 2 16,-1 2-2-16,0 2 2 15,-3 3-2-15,0 0 2 16,2 2-8-16,-4 0 7 0,2 4 4 16,3 4-2-16,-2 1-2 15,2 2 1-15,-2 3-2 16,-1 2 2-16,1 5 1 16,-3 0 0-16,0 7 8 15,0-1-6-15,0-1 2 16,0 2-3-1,-3-4-1-15,1 0 1 0,-1 1 4 16,-2-4-4-16,0-1 3 16,-4-1-3-16,2-2 5 15,-4-4-5-15,1 1 3 16,0-2-3-16,2-3-1 16,-2 0 1-16,-1-2-1 15,1 0 0-15,0-3 2 16,-4 1-1-16,1 0 2 0,1-3-2 15,-4-2 2-15,3 0-2 0,0 0-1 16,-5-2 1-16,2 0-24 16,-2-3 18-16,0 0-48 31,2 1 40-31,0-5-95 0,-2-6 83 0,3 4-222 16,2-3 190-16,0 0-141 15</inkml:trace>
  <inkml:trace contextRef="#ctx0" brushRef="#br1" timeOffset="83.5006">2405 4824 208 0,'0'-2'92'0,"3"2"-73"0,-1 0-24 16,-2 0 61-16,0 0-45 15,0 0 27-15,5 0-28 31,0 2 31-31,1-2-31 0,-4 2 29 0,3-2-30 16,0 0 13-16,1 5-16 16,-3-1-4-16,-1-1 0 0,1-1 20 15,2-4-6 1,0 2-10-16,0-3 2 16,0 1-6-16,-2 0 8 15,0 0-8-15,-1-3 5 16,1 1-6-16,-3 1-8 0,0 3-37 15,0 5 34 1,3 2-388 0</inkml:trace>
  <inkml:trace contextRef="#ctx0" brushRef="#br1" timeOffset="84.5006">2553 5036 296 0,'-3'0'131'16,"3"3"-103"-16,0-3-35 0,0 0 40 16,8 0-3-16,2 0-21 15,4 0 28-15,2-5-29 16,4 1 8-16,1-1-12 0,2 1 9 31,0-2-10-31,6 2-1 0,-3 2-1 16,0-1 4-16,-2 1-4 0,-4 0-14 15,-2 0 11-15,-2-1-110 16,-6 1 88-16</inkml:trace>
  <inkml:trace contextRef="#ctx0" brushRef="#br1" timeOffset="85.5006">3780 5177 212 0,'-4'-9'95'0,"8"4"-75"0,-2 1-25 0,0 1 55 16,1 1-40 0,-1-2 19-16,1-1-21 15,-1 1 6-15,4-2-10 16,-3 2 23-16,-1-1-21 0,1 3 29 15,-1 0-27-15,-2 2 24 16,3 0-23-16,0 7 14 16,-1 2 0-16,1 7-16 15,-1 1 2-15,-2-2-7 0,0 2 8 16,3 1-8-16,-3 3 2 16,2 0-3-16,1 0 5 15,0-1-5-15,-1-3 6 16,4 6-6-16,-1-3 6 15,0 1-6-15,3-2 0 16,-3-1 0-16,2-6 7 0,2-3-6 16,-2-2-1-16,1-3 0 15,0 1 4-15,0-10-4 16,0 1 3-16,2-5-3 16,0-3-1-16,-2 0 1 15,5-3 1-15,-2-2-1 0,1-2-1 31,-1 1 1-31,2 0-1 16,-3-1 0-16,0 3 0 16,1 0 0-16,0 0 0 0,-1 2 0 15,-2 2-3-15,-1 1 2 16,1 1 1-16,0 6 0 16,-3-1-3-16,5 3 2 15,-2 4-2-15,0 3 2 0,3 2 4 16,-4 2-3-16,1 0 9 15,-3 3-7-15,0 2-1 16,1 2 0-16,-4 2 4 16,1 1-4-16,0-3 6 15,-1 5-6-15,0 4 3 16,1-4-3 0,-3-3 5-16,0-1-5 15,3-6 3-15,-3-2-3 16,0-1 5-16,0-4-5 15,0-2 0-15,0-2 0 16,0-14 4 0,0-2-4-16,0-2 0 15,2-6 2-15,1 2-2 0,2-4-6 16,0 3 4-16,4 0-3 16,-2 0 3-16,0 2 1 0,2 3 0 15,1 1-3-15,0 6 2 16,1 0-2-16,-1 1 2 15,0 3 1-15,-2 3 0 16,2 1-6-16,-1 3 5 0,1 3-3 16,0 6 3-16,1 3 4 15,-1-3-3-15,0 2 0 16,-2 3 1-16,0 2-1 16,0 3 0-16,-3-1 0 15,0 0 0-15,1 1 2 31,-1 2-1-31,-3-3-1 0,3 3 1 16,1-2 1-16,-4-1-1 16,1-4-1-16,0-3 1 15,-1 1 4-15,0-5-4 16,4 0-3-16,-4-3 2 16,1-1-62-16,-3-3 49 0,0 0-119 15,-3 0 101-15,-2-3-208 16,0-8 183-1,-8-8-76-15</inkml:trace>
  <inkml:trace contextRef="#ctx0" brushRef="#br1" timeOffset="86.5006">3881 4958 300 0,'-16'-16'134'0,"13"11"-105"0,-2-4-37 0,5 6 59 0,0-1-42 32,0-1 13-32,0 1-15 15,0-1-7-15,3 1 0 0,-1 1-3 0,1 1 2 16,-1-1-24-16,3 3 19 15,1 0-199-15,2 3 160 16</inkml:trace>
  <inkml:trace contextRef="#ctx0" brushRef="#br1" timeOffset="87.5006">4966 4967 112 0,'0'-9'52'0,"0"2"-41"0,3-2-14 0,-1 4 96 15,-2 1-74-15,3-4 45 16,-1 2-47-16,2-1 26 15,-2 2-31-15,1 1 29 0,-1-4-30 16,-2 4 16-16,3-1-19 16,-3 1 12-16,2 2-15 0,4-1 14 15,-6 1-14-15,2-1 9 16,-2 3-11-16,0 0 7 16,3 5-7-16,-3 4 9 15,0 3-9-15,0 4 4 16,0 3-5-16,0 11 5 15,0 0-6-15,0 4 3 0,0-4-3 16,0 3 2-16,0-1-2 16,0-2-1-16,0-2 1 0,0-1-1 15,0 1 0-15,0-2 2 16,0-3-1-16,0-3 5 16,2-1-5-16,1 2 0 31,-1-3 0-31,4-4 1 15,2-3 2-15,-1-2-3 16,4-1-3-16,-1-8 1 16,3 0 1-16,0-2 0 15,-3-4-17-15,4 2 13 16,-2-3-37-16,-1 0 31 16,-4 1-77-16,-1-4 67 0,-4-1-221 15,1-1 186 1,-8 3-59-16</inkml:trace>
  <inkml:trace contextRef="#ctx0" brushRef="#br1" timeOffset="88.5006">4818 5207 244 0,'-10'-9'111'0,"13"9"-87"0,-1-2-30 16,-2 2 38-16,3 0-27 16,1 0 16-16,5 0-16 0,-2 0-3 15,4 0 0-15,2 0-2 0,7-3 0 16,2 1 19-16,-2 0-15 16,1-3 13-16,0 1-12 15,2-3 8-15,0 2-10 16,-2-2 13-16,0 0-12 15,-1-2 9-15,-1-1-10 0,-4 1 10 16,1 0-10-16,-2-5 7 16,-2-2-7-16,-1 0 4 15,-4 0-6-15,1 0 6 16,-3-2-6-16,0-3 3 16,-2 4-3-16,0 4 2 15,-1-2-2 1,1 6 11-16,0 3-10 15,-1 1-3-15,1 5 1 0,-1 7 5 16,1 4-4-16,2 8 11 16,0 4-9-16,-2 7 7 15,-1 0-7-15,1 2 6 16,-1-2-6-16,2-2 1 16,-2 0-3-16,3 0 5 0,-2-3-5 15,-1-2 11-15,0-2-9 16,2-3 7-16,-2-2-7 15,-2-2-2-15,3-2 0 16,-1-6 7-16,1 2-6 16,-3-8 2-16,0 0-3 15,2-3 2 1,1-4-2-16,2-2-1 16,-2-2 1-16,2-3-1 15,0 0 0-15,6 0 0 16,-1-2 0-16,-2 2-6 15,2 0 5-15,1 2 0 16,-4 3 1-16,1 3-6 0,0 1 5 16,0 2-3-16,0 8 3 15,-1 0-2-15,-2 4 2 0,1 0-2 16,1 1 2-16,2-1 4 16,-4 0-3-16,2 3 6 15,1-1-5-15,0 1 0 16,0-1 0-16,0 0-1 15,-1 1 0 1,1-3-3-16,0 0 2 16,-1-1 6-16,2-4-4 15,-2-1 0-15,1-3 0 0,2-3 1 16,1-1-1-16,2-4-1 16,0 2 1-16,-2-3 1 15,-2-1-1 1,2-1 2-16,-1-1-2 0,1 0-1 15,-4-3 1-15,1-2-4 16,0 4 2-16,0 1 1 16,-3-2 0-16,0 0 2 15,0 3-1-15,-2 2-3 0,-1-1 1 16,4 3 1-16,-3 0 0 16,-1 3-6-16,-2 4 5 0,0 0-8 15,3 7 6-15,-3 2 5 16,2 3-2-16,-2 1 0 15,0 1 1-15,3 0-4 32,0 2 2-32,-1 0 6 0,6 1-4 15,-6-2 0-15,6 0 0 16,0-4-1-16,0 1 0 0,0-3 5 16,-1-2-4-16,2-1 0 15,-2-1 0-15,0-2 4 16,2-3-4-16,-2-3 3 15,1-2-3-15,0-1-1 16,2-6 1-16,1 0 1 16,0-1-1-16,1-4 2 15,1-1-2-15,0 0-6 16,0-1 4-16,0 1 0 0,-3-1 1 16,3 3 0-16,1 2 0 15,-1 3-9-15,-1 1 7 31,2 6-2-31,-4 1 3 16,0 3-2-16,0 5 2 0,1 2 4 16,0 2-3-16,-4 0-2 15,1 6 1-15,0-2-2 16,-1 1 2-16,1 0 6 16,-2 2-4-16,1 0 0 15,-4 1 0-15,3 1-1 0,-4 0 0 16,0 1 2-16,-2-3-1 15,0 3 2-15,0-4-2 16,0 4 2-16,0-2-2 16,-2-2 5-16,0-3-5 15,-2-3 6-15,2-2-6 16,-3-2 0-16,0-1 0 0,-1 1-1 16,1-2 0-16,-2-3 0 15,-1 0 0-15,0 0 2 16,-2-6-1-16,-1 2-3 0,-7-7-32 15,2-1 26 1,1 0-73-16,-1-1 63 16,1-1-130-16,-1 0 113 31,0-2-245-31</inkml:trace>
  <inkml:trace contextRef="#ctx0" brushRef="#br1" timeOffset="89.5006">5652 4953 352 0,'-10'-11'157'0,"12"6"-123"0,-4 1-43 0,2 1 49 0,2 1-33 16,1-1-3-16,-1 1-1 31,1 0-43-31,-1 2 32 16,4 0-210-16,2 0 169 0,-3 2-138 15</inkml:trace>
  <inkml:trace contextRef="#ctx0" brushRef="#br1" timeOffset="90.5006">6834 5143 236 0,'-5'-5'105'0,"5"2"-83"0,0 1-28 0,2 2 55 16,-2-2-40-16,3 2 11 16,-1-2-14-16,2-1-2 0,-2 1-2 15,-2 0 18-15,0 2-16 0,0-2 16 16,0-1-15-16,0 1 17 0,0 2-17 15,-2 0 18-15,-4 0-18 16,1 0 9-16,0 0-10 16,-3 0 3-16,0 0-5 15,0 2 5-15,-2 1-6 16,-3-1 6-16,0 0-6 16,0 3 3-1,0-1-3-15,3 1-1 16,-1 0 1-16,1 2-1 15,-1-1 0-15,4 1 0 16,-2 1 0-16,4 1 2 16,1 0-1-16,-1 0-3 15,1 0 1-15,2 0 4 16,2 1-3-16,0-1-2 0,0-2 1 16,2 0 4-16,2 2-3 15,-2-2 0-15,3 2 1 16,0-2-1-16,1 0 0 15,-1 0 8-15,2 0-6 16,4 0-4-16,-1 0 2 0,3-2 3 16,1-1-3-16,-2-2 0 15,1-2 1-15,0 0 1 0,0 0-1 16,0 0-1-16,0 0 1 16,-3-2 4-16,1 0-4 15,-3 2 3-15,0-2-3 16,-1-1-3-16,1 1 1 31,-3 0 6-31,1 2-4 0,-4 0-45 16,-2 0 35-16,0 0-132 15,0-3 109-15,0 3-250 16</inkml:trace>
  <inkml:trace contextRef="#ctx0" brushRef="#br1" timeOffset="91.5006">7252 5182 252 0,'5'-5'111'0,"-2"3"-87"0,-1 0-30 0,-2 2 57 16,4-2-30 0,-4-1-12-16,0 0-1 15,0 1-7-15,-4 0 11 0,2 0-10 16,-1-3 5-16,-2 5-5 0,0-2 10 16,0 0-9-16,0-1 16 15,-3 3-15-15,-3 0 10 16,4 0-11-16,-6 0 4 15,-3 3-5-15,0-3 8 16,1 2-8-16,2 0 7 16,0 3-6-16,0-1 1 0,0 1-3 15,2 4 2-15,1 0-2 16,0 3-1-16,2 0 1 16,-2-3-4-16,4 0 2 15,1 3 4-15,0-1-3 16,3 1 0-1,2-1 1-15,0 1-4 16,2-1 2-16,1 1 1 16,2 0 0-16,3-1 2 15,2-2-1-15,-2 1 2 0,2-4-2 16,4 1-1-16,4 1 1 16,0-4 4-16,-3-2-4 15,3 1 0-15,-2-3 0 16,0 0 4-16,-1-3-4 0,1-1 9 15,-3-1-8-15,0-2 7 16,-3 0-6-16,-2-2 6 16,0-1-6-16,-3-1 6 15,0 0-6-15,-2-1-5 16,-1 1 2-16,-2-1 5 16,-2 0-4-1,-1 1 3-15,1-3-3 16,-4 0 2-16,1 2-2 15,0 1-9-15,-1 2 6 16,1-1 1-16,0 4 1 16,0-1-23-16,0 2 18 15,0 2-65-15,0 1 54 0,2 0-89 16,0 2 80-16,3 0-182 16,3 0 159-16,5 2-61 15</inkml:trace>
  <inkml:trace contextRef="#ctx0" brushRef="#br1" timeOffset="92.5006">7619 5165 252 0,'7'-4'111'0,"-1"4"-87"0,-1-5-30 16,-3 5 52-16,1-2-38 31,-1 0 17-31,1-3-18 0,0 1 19 16,-3-1-20-16,0 0 11 0,-3 1-12 15,-2-1 5-15,0 1-7 16,-3-1 9-16,0 1-9 16,1 1 7-16,-4-2-7 15,0 3 4-15,1 2-6 0,-3 0 3 16,0 2-3-16,0 3-1 15,0 0 1-15,3 2 7 0,-1 2-6 16,1 3-7-16,0 3 5 16,2 4-1-16,0-3 1 15,3 0-3-15,0 0 2 16,2 3 1-16,3 0 0 31,3-4 2-31,2 2-1 0,0-1-1 16,0-2 1-16,3-3-1 15,2 1 0-15,1-5 2 16,5 0-1-16,-3-3 2 16,-1-2-2-16,2-2-1 15,-2-2 1-15,1-2 7 16,-2-3-6-16,1 0 5 0,-1-3-6 16,-3-1 9-16,0-3-8 15,-3-2-1-15,0-3 0 16,0-1 1-16,1-3-1 15,-4-3-1-15,1-1 1 16,-1-8 4-16,-2 1-4 16,0 1 0-16,0 0 0 0,0 3 7 15,0 0-6-15,0 5 2 0,0 5-3 16,0 1-1-16,0 1 1 16,3 4-4-16,-3 2 2 15,0 3 1-15,0 2 0 16,0 5 0 15,0 2-3-31,0 2 2 0,0 2 1 16,0 3 0-16,0 3 2 15,0 1-1-15,0 6-1 16,-3-2 1-16,3 0 4 16,-2 15-4-16,2 0-3 15,0 2 2-15,0-4 8 16,0-1-6-16,0 3-4 0,0-4 2 15,0-1-3-15,2-2 2 16,3-2 4-16,-1 0-3 16,-2-3 3-16,5 1-2 15,2-3 2-15,1-2-2 16,0-3-1-16,0-1 1 16,1-4-1-1,2-1 0-15,0-3 5 16,0-2-4-16,3 0 0 0,-1-2 0 15,0-3 1-15,1-1-1 16,0-1 2-16,-4-3-2 16,4 1 2-16,2-2-2 15,-2-1-1-15,-3-4 1 16,-3 0 1-16,1-1-1 0,-3 1-1 16,0 0 1-16,-3 0-1 15,-3 0 0-15,1 2 0 16,-3 0 0-16,-3 3 2 15,3-4-1-15,-5 4-9 16,0 0 6-16,-3 1-2 16,1 6 3-1,-2-1 4-15,-1 3-3 16,2 6-2-16,-2 1 1 16,2 2-2-16,-2 2 2 15,-1 0-2-15,4 0 2 16,-2 1 1-16,2 4 0 15,2-2-3-15,-1 3 2 0,1 4 1 16,3-3 0-16,-1-2 2 0,3 0-1 16,0 0-1-16,3-1 1 15,2 2-1-15,1-4 0 16,1 1-3-16,0-1 2 16,2-2 4-16,1 1-3 15,3-1 0-15,3-2 1 16,-1-3 1-16,0 1-1 0,1-3-1 15,0 1 1-15,0-1 4 16,-1 0-4-16,-2-2-3 16,0 0 2-16,0 0 0 15,0 0 0-15,0 0-104 16,-3 0 82-16</inkml:trace>
  <inkml:trace contextRef="#ctx0" brushRef="#br1" timeOffset="93.5006">8442 4863 156 0,'0'-4'72'0,"0"1"-57"0,0 1-19 15,0-2 65-15,0 1-33 16,0 1-16-16,2-1 22 0,-2 1-26 31,4 0 32-31,-2-1-30 0,3-1 15 16,-2 2-19-16,-3-3 17 0,4 1-18 16,2 1 9-16,2-2-10 15,5 1 9-15,-3-1-10 16,1 3 7-16,-1 0-7 15,-2-1 9-15,2 3-9 16,1 0 2-16,-1 0-4 0,0 0 5 16,1 5-5-16,2-1-5 15,-2 1 3-15,1 2-3 16,-1 0 3-16,-1 0 6 16,-2 0-4-16,-1 0 11 15,1-2-9-15,-2 1 7 16,-1 1-7-16,0 0-2 0,-3 0 0 15,1 0 15-15,-3 0-12 16,0 2 7-16,0 1-8 16,-3-1-2-16,1 0 0 15,-3-2 7-15,0 0-6 16,-3 2-1-16,0-2 0 0,0 0-1 31,-2-2 0-31,0-1 5 0,-1 1-4 16,0-1-3-16,1 1 2 15,0-2 3-15,-3 3-3 16,0-3 12-16,-1-1-10 16,5 2 0-16,-2-1-1 15,1 3-1-15,-1 0 0 16,4-2 0-16,1-2 0 0,1 5 2 16,0 2-1-1,0-1-1 1,0-2 1-16,1 3 1 15,2 0-1-15,0 1-1 16,2-1 1-16,0 0-7 16,0 1 5-1,0-1 6-15,2 2-5 16,-2 1 7-16,2-3-6 16,-2 0 3-16,4 3-3 15,-2-1-1-15,1 1 1 16,-1-3-1-16,1 0 0 0,5 1 8 15,-3-3-6-15,0 0-1 16,-3-1 0-16,1-1 7 0,0 0-6 16,-1-3 5-16,1 1-6 15,-3-3 9-15,0 0-8 16,0 0 5-16,0 0-6 16,0 0 3-16,0 0-3 15,0 0-1-15,0 0 1 16,0 0 7-16,0 0-6 0,0 0-12 15,0 0 8-15,-5-3-67 16,2 1-97 0,0 2 124-16</inkml:trace>
  <inkml:trace contextRef="#ctx0" brushRef="#br1" timeOffset="94.5006">8481 5542 168 0,'3'0'75'0,"-6"0"-59"0,3 0-20 16,0 0 95-16,0 0-72 15,0 0 33-15,0 0-38 16,5 2 14-16,-5-2-20 0,6 0 20 0,-2 0-21 16,-1 0 25-16,0 0-24 15,-3 0 18-15,-3 0 0 16,0 2-18-16,-1 1 7 16,1 2-11-1,-2 2 6-15,2 2-7 0,-2 0 1 16,2 0-3-16,1 0-3 0,-1-2 1 31,3 1 6-31,0-4-4 16,3 1 0-16,-1-3 0 15,6 0 18-15,0 0-15 16,2 1 2-16,-2-3-4 16,0-5 12-16,-3 1-10 15,1-5 6-15,-1 1-7 0,-3 1-5 16,-4 1-17-16,-1 1 14 15,1 3-314-15,-9-5 95 32</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9-14T22:40:51.043"/>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-1 8 296 0,'0'-9'134'0,"0"9"-105"0,0-3-37 16,0 3-53-16,0 0 46 16,-3 3-245-16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9-14T22:40:51.04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7077 12428 124 0,'0'-4'55'0,"0"4"-43"0,0-2-15 0,0 2 74 16,0 0-57-16,0-1 46 16,0-2-44-16,0 1 25 15,0 1-31-15,0-2 34 0,0 3-33 0,0 0 26 16,0 0-28-16,2 0 12 15,-2 0-15-15,0 0 10 16,0 0-11-16,0 3 5 31,0 0-7-31,0 3 4 0,0 2-6 16,0 2 9 0,0 2-8-16,0 0 10 0,0 4-9 15,0 1 7-15,0 4-7 16,0-2 1-16,0 3-3 0,0 2 8 15,0 0-7-15,0-2 2 16,0-1-3-16,0 1-1 16,0 0 1-16,0 2 4 15,0 0-4-15,0 0 3 16,0-1-3-16,0-3 5 0,3 8-5 16,-1-2-3-16,0-2 2 15,0-3 3-15,0 3-3 16,-2-2 0-16,3-2 1 0,-1-2 4 31,0-3-4-15,1 2 0-16,-3-1 0 0,0-3 4 0,2 1-4 15,0 0 3-15,-2-2-3 16,0 0 2-16,0-2-2 16,0-2 2-1,0-1-2-15,2-1-3 0,-2 0 1 0,0-1 4 16,0-1-3-16,0-1 0 15,0 0 1-15,0 0-1 16,0-3 0-16,0 3-3 31,0-2 2-31,0-1 9 16,0 2-6-16,0-2-4 0,0 3 2 0,0-3 0 16,0 0 0-1,0 0 0-15,0 0 0 16,0-3 0-16,0 3 0 15,0 0-3-15,0-2 2 0,0 2 4 16,0 0-3-16,2 0 0 16,-2-1 1-1,0 1-1-15,0 0 0 16,0 0 0-16,0-3 0 0,0 3 0 16,0 0 0-16,0 0 2 15,0-2-1-15,0 2-3 16,0-1 1-16,0-2-50 15,0 2 40-15,0-4-111 16,0 2 94-16,0-6-299 16</inkml:trace>
  <inkml:trace contextRef="#ctx0" brushRef="#br0" timeOffset="1">7100 12462 96 0,'-3'-2'42'16,"3"2"-33"-16,0 0-11 0,0 0 52 0,0 0-40 15,0 0 45-15,0 0-42 31,0 0 31-31,0 0-33 0,0 0 19 0,3 0-22 16,-3 0 15-16,0 0-17 16,2-2 36-16,-2 2-32 15,0 0 24-15,0 0-25 16,0 0 9-16,0 0-13 16,2 0 5-16,-2 0-7 15,2 0 4-15,0 0-6 0,1 0 0 16,1 0 0-16,1 0 1 15,-1 0-1-15,5-2-1 16,-3 0 1-16,3 0-4 16,0 2 2-1,0-2 9-15,0 2-6 16,2-2-1-16,1 2 0 0,-1-2-1 0,2 0 0 16,0 2 0-16,5-2 0 15,-2 0 0-15,2 0 0 0,2 0 2 16,0 0-1-1,0 0 2-15,0 2-2 0,-2 0-3 16,0 0 1-16,0 0 1 31,-1 0 0-31,-1 0 0 0,0 0 0 16,-2-2-3-16,-1 2 2 16,0-2 4-16,0 1-3 0,1-2 3 15,-1 1-2-15,1 2-3 16,-1 0 1-16,1-1-2 15,-3 1 2 1,-1 0 4-16,2 0-3 0,-3 0 6 16,0 0-5-16,-3 0-3 15,1 0 2-15,-2 0 3 16,1 0-3-16,1 0 0 16,0 0 1-16,2 0-4 0,-2 0 2 15,-1 0 4 1,0 0-3-1,-1 0-2-15,0 0 1 16,-1 0 4-16,-4 0-3 16,2 0 17-16,-2 0-13 15,0 0 4-15,0 0-6 0,0 0 5 16,0 0-6-16,0 0 3 16,2 3-3-16,1 1-1 15,-3 0 1-15,0 2 1 0,0 0-1 16,0 2 2-16,0 0-2 15,0 2 5-15,0 2-5 16,0 2 9-16,0 1-8 16,0 0 5-16,0 0-6 15,0 3 0-15,0 0 0 16,0 4-4-16,0-4 2 0,-3-1 1 16,3-1 0-16,0 1 0 15,0-2 0-15,0 1 2 16,0 0-1-16,0 2 5 15,0 0-5-15,0 1 0 16,0-1 0-16,3 0 1 0,-3 0-1 31,0-4 2-31,0 8-2 16,0-7-1-16,0 6 1 16,0-6-1-16,0 6 0 15,0-6 5-15,0 1-4 0,0 0 0 16,0 0 0-1,0-2-1-15,0-2 0 0,0-1 0 16,0 1 0 0,0-1 0-16,0 0 0 0,0 1 0 15,0 0 0-15,0 0 5 16,0 0-4-16,0-2 0 16,0-1 0-16,0 2-4 15,-3-4 2-15,3 2 6 16,0-2-4-16,-2-1 0 15,2 0 0-15,-4-1 1 16,4-2-1-16,0 1 2 16,0 0-2-16,-5-2-1 0,3-2 1 15,0 0-4 1,-1 2 8-16,2-2-4 16,-6 0 2-1,3 0-2 1,-1 0-1-16,1 0 3 0,-3 0-2 15,0 0 5-15,0 0-5 16,1 0 3-16,-1-2-3 16,-2 2-1-16,0 0 1 15,0-2-1-15,0 0 0 16,1 0-6-16,-1 2 5 0,0-1 6 0,0 1-5 31,0 0 1-31,0 0 0 0,-3 0-4 16,4 0 2-16,-6 0 4 15,3 0-6 1,0 0 3-16,0 0 3 16,0 0-3-1,2 0 0-15,-2 0 1 0,1 0-4 16,2 0 2-16,-2 0 1 16,2 0 0-16,-1 0 2 15,2 0-1-15,-4-3-3 16,-2 1 4-16,1 1-2 15,4-2-2-15,-2 3 1 16,2 0 4-16,-2 0-3 16,4 0 0-16,-1 0 1 15,1 0-4-15,-1 0 2 0,1 0 6 16,-1 0-4-16,0 0-3 16,0 0 2-16,0 0 0 15,-1 0 0-15,1 0 2 31,0 0-1-31,0 0-3 0,0 0 1 16,-1 3-2-16,1-3 2 16,1 1 6-16,-1-1-4 15,3 0-5-15,-1 0 3 16,0 2 3-16,1-2-2 16,-3 3 3-1,5-3-5-15,-3 1 2 0,1-1 3 16,0 0-3-16,-1 0 0 15,-2 2 1 1,1 0-1-16,1-2-3 16,0 0 2-16,1 0 1 15,2 2 0-15,2-2-87 0,11-2-192 16,5-3 211 0,2-4-121-1</inkml:trace>
  <inkml:trace contextRef="#ctx0" brushRef="#br0" timeOffset="2">8839 12667 188 0,'-3'-3'85'0,"3"6"-67"0,-2-6-23 0,2 3 67 0,0 0-50 15,0 0 24-15,0 0-26 16,2-2 19-16,-2 1-22 15,3-2 25-15,-1 1-24 0,-2 1 26 0,0-2-25 32,0 3 23-32,0 0-23 0,0 0 11 0,0-2-14 31,2 1 16-31,-2 1-17 16,0 0 15-16,0-3-15 15,0 3 11-15,0 0-11 0,0 0 5 16,0 0-7-16,0 0 1 15,0 0-3-15,0 4 5 0,0 1-5 0,0-2 3 32,0 3-3-32,0 3-1 0,5-2 1 15,-1 5-1 1,0 0 0-16,0 0 2 16,-1 2-1-16,-1 1-1 0,0 2 1 15,3-1 1-15,-1-1-1 16,1 11-1-16,-1-2 1 0,-1-2-1 15,-1-2 0-15,0-1 0 16,0-1 0-16,0 2 5 16,1 0-4-16,-3-4 9 15,0 2-8-15,0-2-1 16,0-1 0-16,0 0-1 0,0-2 0 16,0-1 0-16,-3 0 0 31,-1 0 5-31,2-2-4 0,-3 0 0 15,3 0 0-15,0-2-1 16,-5 0 0-16,3-1 0 16,-3 2 0-16,2-2 5 15,1-1-4-15,-2 0 0 16,-1 0 0-16,0 2 1 16,1-2-1-16,-1 0 2 0,0 0-2 15,0 0-3-15,0 0 1 16,-1 0 6-1,-2-2-4-15,2 0 3 16,-4 0-3-16,0 0-3 0,0-2 1 16,1-2 1-16,2 0 0 15,0-4 5 1,0 0-4-16,0 2-8 16,0-4 5-16,0 0-38 0,0 0 31 15,1 0-55 1,1 0 48-16,0 0-101 0,3-2 89 15,2-1-301 1</inkml:trace>
  <inkml:trace contextRef="#ctx0" brushRef="#br0" timeOffset="3">8836 12474 180 0,'0'-6'82'15,"0"2"-65"-15,0 0-21 0,0 4 51 0,3-2-38 16,-3 0 33-16,0 2-31 15,0 0 36-15,0 0-35 16,0 0 27-16,0 2-29 0,2 2 20 16,-2 2-22-16,0 0 4 15,0 2-8 1,0 0 3-16,0-2-6 16,0 0 11-16,0 0-9 15,0-3 4-15,0 3-5 16,0-6 2-16,0 0-3 15,0-1 5-15,0-4-5 0,0 2 17 16,0-3-14-16,0-3 10 16,0 2-11-16,0-3 13 15,0 0-12-15,0 2-2 0,-2 0-1 16,-1 2 1-16,1 0-1 16,0 2-6-16,2 2 4 15,0 2-92-15,0 6 72 16,0 2-350-1</inkml:trace>
  <inkml:trace contextRef="#ctx0" brushRef="#br0" timeOffset="4">7142 13549 100 0,'-3'-2'46'0,"14"2"-37"0,-4 0-11 0,-7 0 55 0,0 0-42 15,0 0 41-15,0 0-39 16,3-4 33 15,1 1 13-31,-2 0-43 0,-2 2 24 0,2-1-30 16,3-1 20-1,0 2 2-15,-1 1-23 16,0 0 2-16,1 0-8 0,0 0 7 16,-1 0-8-16,3 0 5 15,2 0-6-15,0 0 0 16,1 0 0 0,6 0 4-16,-3 0-4 15,5 1 3-15,3 4-3 16,-1-1-3-16,-1-1 1 0,4 0 1 0,0-2 0 15,-3-2-6-15,2-2 5 16,0 0 0-16,-2 0 1 31,0 2 2-31,1 1-1 0,-4 0-1 0,-1 0 1 16,0 0 7-16,-3 0-6 16,0 0 2-16,-1 0-3 15,-1 0-1-15,-3-2 1 16,1 2-1-16,0-3 0 0,-2 3-3 15,2 0 2 1,0 0 6-16,-2 0-4 0,0 0-3 16,1 3 2-16,2-1 17 15,-4-2-14-15,1 1-1 16,-1-1 0-16,-1 4-5 16,-1-4 2-16,0 2 4 15,1-2-3-15,0-2 3 16,-1 1-2-1,0-2-1-15,3 2 1 16,0-1-7-16,0-1 5 0,0 2 6 16,-1-1-5-1,1 2-4-15,-2 0 3 0,1 0 8 16,-1 0-5-16,-2 2-4 31,2-1 16-31,-3 4-11 0,1-1 1 0,-1 3-2 31,0 1 1-31,0-2-2 0,-2 3 5 0,2-2-5 16,-2 1 3-16,0 0-3 16,0 2 2-16,0 2-2 15,-2-4 2-15,2 2-2 16,0-1 2 0,0 6-2-16,0-2-3 15,0 1 1-15,0 0 1 16,0 0 0-16,0 2 0 15,5 0 0-15,-1 2 0 0,1 0 0 16,-1 0 2-16,-2 1-1 16,3 5-3-16,-3-4 1 15,3 0 1-15,-5-2 0 16,0 0 0-16,0-2 0 0,0 2 0 16,0-3 0-16,0 1 2 15,0 0-1-15,0-2 2 16,0 0-2-16,0-2 5 15,0 0-5 1,2 0 3-16,-2 0-3 0,0-1 2 0,0-1-2 16,0 0 2-16,2 0-2 31,-2 0-1-31,0-2 1 16,0 0 1-16,2-3-1 15,-2 4 2-15,0-3-2 0,0-3-1 16,-2 6 1-16,2-3 4 15,0-3-4-15,0 6 0 16,0-3 0-16,0 0-1 16,0 1 0-16,0 1 0 15,2 0 0-15,-4 0-3 0,2-4 2 16,0 4 6-16,2-2-4 16,1 0 0-16,-3 0 0 15,2-2-4-15,-2 0 2 16,0-1 6-16,0 2-4 15,-2-4 0 1,-1 4 0-16,3-4 4 16,0 2-1-16,0-1-2 15,0-2 1 1,0 1-2-16,0-1-1 16,0 0 1-16,-2 0 4 0,2 0-4 15,-2 0 0 1,2 0 0-16,0 0 1 0,-2 0-1 15,0 0-1-15,2 0 1 16,-5-1 1-16,0-1-1 0,-1 2 5 16,1-3-5-1,1 2 3-15,-1 1-3 0,1-2-1 16,-1-1 1-16,1 3-1 16,-2 0 0-16,-1-1 0 15,0-1 0-15,0-1 0 16,-1 3 0-16,-2 0-6 15,2-1 5-15,-4 1 8 16,1 0-5-16,-2 0-4 0,2 0 2 16,0-2 0-16,-1 2 0 15,-1 0 2-15,0-3-1 16,-1 3-3-16,0 0 1 16,1 0 1-16,0 0 0 0,2 3 0 15,0-3 0-15,-3 0 0 31,3 0 0-31,-5 0 0 0,3 0 0 16,0 0 2 0,-3 0-1-16,3 0-3 0,-3-3 1 15,2 3 4-15,-1-1-3 16,-1-1 0-16,1 0 1 16,-3 2-4-16,2 0 2 15,0-2 1-15,1 0 0 16,1 2 0-16,1-2 0 0,0 2-14 15,0 0 11-15,-1 0 12 0,3 0-8 16,0 0 1 0,-3-2-1-16,5 2 4 0,1 0-4 15,-1 0-3-15,2 0 2 32,-2 0-6-32,2-2 5 15,-4 2 6-15,2 0-5 16,2 0-4-16,1 0 3 0,-1-2 6 15,2 2-5-15,1 0-2 16,-1 0 2-16,2 0 0 16,0 0 0-16,-1 0-6 15,1 0 5-15,1-4 0 16,0 4 1-16,2 0 0 0,0-2 0 16,0 2 2-16,0-2-1 15,-2-4-3-15,2 4 1 16,0-2 1-16,0-2 0 15,0 2 0-15,0 0 0 16,0-2-3-16,0 0 2 0,0 0 9 16,0 0-6-16,0 0-1 15,0-2 0-15,0-2-1 16,0 1 0-16,0-1-6 16,0 0 5-16,0-2 3 15,0 0-2-15,0 0-2 16,0 0 1-1,0 2 4-15,0-2-3 16,0 0 0-16,0 3 1 16,0-3-4-16,0 2 2 15,0-2 6-15,0 0-4 16,0 0 0-16,0 2 0 16,0-2-7-16,0-4 5 0,0 1 0 15,0-2 1-15,0 4 5 16,0-2-4-16,-2 2 3 0,2-1-3 15,0 0-6-15,0 0 4 16,0 2 0-16,0 1 1 16,0-1-3-16,0 0 2 15,0 2 4-15,0-1-3 16,0 2 0 0,-3-1 1-16,3 0-4 15,0-2 2-15,0 2 1 16,0 0 0-16,0 2 2 15,0 0-1-15,0 1-1 16,0-2 1-16,0 3-7 16,0 0 5-16,3 0 3 15,-1 0-2-15,0 0 0 0,-2 0 1 16,2 3-7-16,-2-1 5 16,2 0 0-16,1 0 1 15,-3 2 0-15,2 0 0 16,0-2 0-16,1 2 0 15,3 0 0-15,-6-2 0 0,4 0 0 16,0 2 0-16,3 0 0 16,-2 0 0-16,-1 0 0 0,1 0 0 15,-1 2 0-15,1-2 0 16,-1 2 0-16,1 0 0 16,-1 0-56-16,1 0 44 15,-1 0-290-15,5 0 235 31</inkml:trace>
  <inkml:trace contextRef="#ctx0" brushRef="#br0" timeOffset="5">8743 13742 84 0,'0'-4'39'15,"0"4"-31"-15,0-2-10 0,0 2 61 0,0 0-47 16,2-2 38-16,0 0-37 16,1 0 18-16,-1 0-23 0,0-2 29 0,0 0-28 15,0-2 21-15,0 0-22 16,0 0 18-16,0-2-19 16,1 1 18-16,-1 1-18 15,0-3 16-15,-2 3 2 16,0-1-18-16,0 1 20 31,-2 0-21-31,0 0 17 16,-1 0-18-16,1 2 7 0,-6 0-9 0,1 2-2 15,-4 0 0-15,0 0-1 32,0 4 0-32,-1 0 2 0,1 2-1 15,0 0 2-15,-1 2-2 16,2 0-1-16,-1 0 1 0,0 3-4 15,1 1 2-15,2 2 4 16,-2 0-3-16,4-2 0 16,-1 0 1-16,0 0-4 15,3 0 2-15,-1 0 1 16,3-2 0-16,0 0-3 16,-1 0 2-16,3 0 1 0,3-1 0 15,-1-1-3-15,3 0 2 16,1 0 1-16,1 0 0 15,2 0 0-15,2-2 0 16,0 1 0 0,1 0 0-16,-1 1-3 0,4 0 2 15,3 2 1 1,-2-2 0-16,-3 2 0 0,1 0 0 16,-3 4 5-1,-2-2-4-15,0-1-3 0,-3 2 2 16,1-1 5-16,0-1-4 15,-3 1 17 1,-2 1-14-16,-2 0 7 0,0-3-8 16,-2 0-2-16,0 2 0 0,-3 0 4 15,1 0-4-15,-5-1 0 16,-4 2 0-16,2-4 4 16,-1-1-4-1,1 0 9-15,-2 0-8 16,-1-2-4-16,3 1 2 15,0-4 3-15,0 1-3 16,0-2-2-16,2 0 1 0,2 0 4 16,1 0-3-16,-1-3 0 15,2-2-5 1,3 4 4-16,2-4-42 16,0 0 34-16,2-1-65 0,5-2 57 31,2-1-82-31,0 2 75 0,2-1-179 15,11-2 155-15,3-2-38 16</inkml:trace>
  <inkml:trace contextRef="#ctx0" brushRef="#br0" timeOffset="6">9017 13724 160 0,'3'-16'72'0,"-1"12"-57"0,0 2-19 15,0-4 70 1,0 0-16-16,-2 0-34 0,3 3 28 16,-3-2-35-16,2 1 21 0,-2 1-22 15,0 0 18-15,0 2-19 16,0-1 18-16,0-1-18 15,0 3 13-15,0 0-15 16,0 0 9-16,0 0-11 16,0 3 7-16,0 0-7 0,0 9 6 0,-2 0-6 15,-1 2 4-15,3 2-6 16,0 2 0 0,0 2 0-16,0 2 1 0,0 2-1 15,0 3-1-15,3-1 1 16,-1 0-1-16,5-3 0 15,-3-1-3 1,0 2 2-16,5-2 1 16,0-4 0-16,0-2 2 15,0-2-1-15,-2-4-1 16,2-1 1-16,0-3-1 16,0-2 0-16,0-2 0 15,0-5 0-15,-1-3 2 16,-1-3-1-16,0 0 2 0,-1-3-2 15,1-2-6-15,2-2 4 16,-2-10 0-16,-3 1 1 0,1 1 5 16,-1 0-4-16,-6 0-3 15,4 4 2-15,0 2 0 16,-4 0 0-16,4 5 5 16,1 1-4-16,-3 2-3 0,2 2 2 15,-2 2 3-15,-2 2-3 16,2 0-2-16,0 2 1 15,-3 0 1-15,3 2 0 32,3 4 0-32,-1 0 0 0,-2 2 0 15,0 1 0-15,0 4 0 16,2-1 0-16,1 2-3 0,-1 0 2 16,2 0 6-16,1 9-4 15,-1-3 3-15,-1 2-3 16,0-2-6-16,2-2 4 15,-1-3 3-15,1 1-2 32,-1-4-5-32,1 2 4 0,-1-2 3 0,1-2-2 15,2-2 0-15,-1 0 1 16,1-4-52-16,0 0 40 16,-1-2-88-16,1-2 75 15,0-2-140-15,0-2 125 16,1 0-120-16</inkml:trace>
  <inkml:trace contextRef="#ctx0" brushRef="#br0" timeOffset="7">9356 13736 168 0,'-2'-4'75'0,"2"4"-59"0,-2-2-20 0,2 2 73 15,0 0-22-15,0 0-30 16,0 0 40-16,2 4-45 16,0 2 23-16,3 4-25 0,-1 2 8 15,1 3-13-15,1 3 2 16,1-2-5-16,-2 8 8 16,4-2-8-16,-2-2 5 0,-1 0-6 15,-1 0 6-15,-1-3-6 16,-1 0 3-16,-2-2-3 15,1-5 5 1,1 0-5-16,-1-2 3 16,-2-4-3-16,0-4-1 15,2 0 1-15,0-4-4 16,0-4 2-16,1-4 1 16,-1-10 0-16,0 0-6 0,1-3 5 15,-1-5-6-15,2 2 6 16,1 0-3-1,-1 1 3-15,3 3-2 0,0 2 2 16,0 4 6-16,1 0-4 16,-1 4-3-16,2 2 2 0,2 3 0 15,-2 3 0-15,2 2 8 16,-2 4-6-16,0 7 5 31,0 5-6-31,-2 2 9 0,0 0-8 16,-1 4 10-16,1 0-9 15,0 2 4-15,-3 0-5 16,3 2 5-16,-3 3-6 0,0-3 9 16,-1-2-8-16,-1-3-1 0,0 0 0 15,0-1 4-15,-2-4-4 16,0-3-3-16,0 1 2 16,0-4 8-16,0-2-6 31,0-4-1-31,0 0 0 0,0-2-4 0,0-4 2 15,0-9 1-15,-2-3 0 16,2-3-6-16,0 0 5 16,2-3-8-16,0 2 6 15,3 2 5-15,0 2-2 16,1 3 0-16,1-1 1 16,0 2-1-16,2-4 0 15,0 4-6-15,0 0 5 0,2 4 0 16,4 0 1-16,-2 4 0 15,1 0 0-15,0 4 0 32,-1 1 0-32,-2 2 5 15,1 5-4-15,-4 2 6 0,-2 2-6 16,1 0 14-16,0 0-11 16,0 2 0-16,-3 0-2 15,1 2-2-15,-1-1 1 16,1 2 1-16,-3-2-1 15,3 1 8-15,-3 2-7 16,0 4 7-16,0-2-6 16,-2 0-5-16,0-3 2 0,2 0 0 15,-2-2 0-15,3-1 0 16,-1 0 0-16,0 2 0 0,1-4 0 16,-1-2 0-16,2 0 0 15,1 0 0-15,-1-2 0 16,3-2 0-16,-3 0 0 31,1-2 0-31,-1-1 0 0,3-1 0 16,-1 0 0-16,1-1-3 15,0-1 2-15,2 0 6 16,0-2-4-16,2 0-5 16,0 0 3-16,3 0-3 15,-2-2 3-15,2 2 4 16,2 0-3-16,-3 0 3 0,3 0-2 15,-3 0 5-15,-3 2-5 16,-4 0-64-16,-6 2-219 16,-2 2 215-16,-12 0-125 15</inkml:trace>
  <inkml:trace contextRef="#ctx0" brushRef="#br0" timeOffset="8">7214 14738 148 0,'0'-2'69'0,"0"2"-55"0,0 0-18 0,0 0 67 15,0 0-50-15,0 0 21 0,0 0-25 16,0 0 20-16,0 0-22 31,0 0 28-31,2 0-27 0,0 0 22 16,2-2-23-16,1-2 11 0,-1 0-13 15,0 0 8-15,1 2-10 0,1 0-1 16,1 0-1-16,0 0 4 16,2 2-4-1,0 2 3-15,0 0-3 16,4 0 5-16,5-2-5 15,-2 2 0-15,2-4 0 16,0 4-4-16,0-4 2 16,2 2 1-16,-1-2 0 15,4 0 0-15,-3 0 0 0,-2 1 0 16,0-2 0-16,2 1 2 16,0 1-1-16,0 1-1 15,-2 0 1-15,0 0-4 16,2 0 2-16,2 0 6 15,-2 0-4-15,-2-5-3 0,0 1 2 16,-3 4 3-16,-1-3-3 16,-1-3 0-16,1 3 1 15,-3 0 1-15,0-1-1 16,-2 4-3-16,0-2 1 16,2-1 4-16,-2 2-3 15,-3-4 12-15,1 5-10 0,2 0 11 16,-2 0-10-16,-2 0-1 15,-1 0-1-15,-2 0 7 16,0 0-6-16,-2 0-1 16,0 0 0-1,3 0 4-15,-3 0-4 16,0 0 0-16,2 0 0 16,-2 0 4-16,0 0-4 0,0 0-3 15,0 0 2-15,2 5 3 16,3-4-6-1,-5-1 3-15,4 0 0 16,1 0 0-16,-1 0 2 16,1 0-1-16,-1 0-3 15,-2 0 1-15,2 3 1 0,-2-3 0 16,1 0 0-16,-1 0 0 16,0 0 0-16,1 0 0 15,-1 0 2-15,-2 0-1 16,0 0-1-16,0 0 1 15,2 6 13 1,0-3-3 0,-2 0-7-16,0 6 4 15,0-3-7-15,0 0 0 16,0 0 0-16,0 0 4 16,0 0-4-16,0 2-3 15,0-2 2-15,0 4 5 16,2 4-4-16,1-2-3 0,-1 1 2 15,-2-2 11-15,2 2-9 16,3 5 0-16,-3 2-1 16,0-4 1-16,3 2-1 15,-3-2-1-15,0 0 1 16,1-3 1-16,-1 2-1 0,0-2-3 16,0-1 1-16,0 2 6 15,-2 0-4-15,0-2-5 16,0 0 8-16,0-2-3 15,0-2-1-15,0-1 1 16,0-1-7-16,0 4 5 16,0-4 6-16,0-1-5 15,0 2 1-15,-2-5 0 32,2 4-1-32,-2-2 0 0,0 0 0 15,2 0 0-15,0 0 0 16,0-2 0-16,-2 4 0 15,2-2 0-15,0 0 2 16,0 0-1-16,-3 2 2 16,3-2-2-16,0 2 2 0,0-2-2 15,0 2-1-15,0 0 1 16,0 0-1-16,0 0 0 0,0 0 0 16,0 0 0-1,0-2 0-15,3-1 0 16,-3 6 5-16,0-6-4 0,0 6 3 15,0-8-3 1,0 9 2-16,0-10-2 16,0 0-1-16,0 0 1 15,0 0-1-15,0 0 0 16,0 0 2-16,0 0-1 16,0 0 2-16,0 4-2 15,-3-4-3-15,1 0 1 16,0 0 4-16,-1 0-3 15,1 0 0-15,0-4 1 0,0 2 1 16,0 0-1-16,-1 1 2 16,-1-4-2-16,-1 5-1 15,1-1 1-15,-1-2 1 16,1 1-1-16,-1-2-3 16,1 4 1-16,0 0 1 0,-3 0 0 15,0 0 0-15,-4 0 0 0,2 0 0 16,0 0 0-1,-4 6 0-15,1-6 0 16,1 0 2-16,1 0-1 16,-1 3-3-16,-1-2 1 0,1 5 4 15,-5-4-3-15,1 0 0 32,-1-2 1-32,3 4-4 0,0-2 2 15,-1 0 4-15,3 0-3 16,-3 2 0-16,3-4 1 15,0 6-4-15,-3-4 2 16,4 0 1-16,-1 2 0 16,-1-2 2-16,3-2-1 15,0 0-1-15,-2 0 1 0,2 0-1 16,-2-2 0-16,0 2-3 16,1 0 2-16,2 0 4 15,-1 2-3-15,0-2 0 16,0 0 1-16,0 0-1 15,0 0 0-15,0 0-3 16,0 0 2 0,0 0 4-16,0 2-3 0,1-2-2 15,-1-2 1-15,-2 2 4 16,2 0-3-16,-3 0 0 16,1 2-2-1,0-2 1-15,2 0-2 16,0 2 2-16,0-2 6 0,3 0-4 15,-1 0-3-15,1 0 2 0,-1 0-3 16,2 0 2-16,1 0 1 16,2 0 0-16,-1 0-3 15,1 0 2-15,0 0 4 16,-1-2-3-16,1 2 0 31,2-4 1-31,0 0-4 0,0 0 2 0,0 2-2 16,0-2 2-16,0 0 1 31,0 0 0-31,0-2 2 0,0 2-1 16,0-2-1-16,0 0 1 15,-2 0-4-15,0-1 2 16,2-3 4-16,-2-1-3 16,-1 2 0-16,1-5 1 0,0 2-1 15,-1-2 0-15,1 0 0 0,0 0 0 16,0-2 0-16,0 1 0 15,-1-3-3-15,1 3 2 16,0 0 1-16,-1-1 0 31,-1-2 2-31,2 2-1 0,0-3-1 0,-1 1 1 16,3 2-1-16,-2 0 0 31,0-2-3-31,0 6 2 0,2-2 1 16,0 2 0-16,-2 1 2 15,2-4-1-15,0 8-1 16,-2-4 1-16,2 4-1 16,0-1 0-16,0 2 0 15,0 0 0-15,0 2-3 16,0 0 2-16,0 2 1 16,0 0 0-16,0 0 0 15,0-2 0-15,0 4 2 0,0-2-1 16,0 0-15-16,0 0 12 15,2 2-121-15,-2 0 96 0,4 2-345 32</inkml:trace>
  <inkml:trace contextRef="#ctx0" brushRef="#br0" timeOffset="9">8602 14809 148 0,'-2'0'65'0,"2"0"-51"16,0 0-17-16,0 0 46 0,0 0-35 0,0 0 40 15,0 0-36 1,0 0 24-16,0 0-26 16,2 3 34-16,2 0-34 0,1 1 21 0,-1 1-23 0,1-4 10 15,-1 5-13-15,3-1 2 31,0 0-5-31,-1-1 2 0,1 0-3 0,0-2 11 32,-1-2-10-32,5 2 5 15,-2-2-5-15,5 0 5 0,-3-2-6 0,0-4 6 32,-2 2-6-32,0-4 0 0,-2 0 0 15,0-2 1-15,-3 1-1 16,-2-1-1-16,0-4 1 0,-2 4 1 15,0 0-1-15,-2 0 5 16,0-2-5-16,-4 0 0 16,-1 0 0-16,-2 3-7 15,0 0 5-15,0 0 17 16,0 4-13-16,2 0-1 16,0 5 0-16,0-2-2 0,1 2 0 15,-1 6 8-15,0 0-6 16,3 1-1-1,0 4 0-15,0-2 1 0,-1 1-1 16,0 2 8-16,3 2-7 16,0 2 5-16,0-2-6 15,2 4 9 1,0-5-8-16,0 5 7 16,0 2-6-16,0 0 4 15,2-2-6-15,-2-4 0 0,2 2 0 16,0 0 1-16,1-3-1 15,1 1 2 1,1 0-2-16,-1 2-3 16,0-2 1-16,0-2-2 0,3-4 2 0,2 2 9 15,5-4-6-15,-3-2-4 16,2-4 2-16,-1 3 0 16,4-3 0-16,-2 0-3 15,2-3 2-15,-2-1 4 16,4-2-3-1,0 0 0-15,-2 0 1 16,-4 2 1-16,2 0-1 16,-3-2-1-16,0 2 1 15,-2 0 1-15,0 2-1 16,-2 0-1-16,0 0 1 16,-3-2-77-16,-2 4 60 0,1-2-104 15,-3-2 91-15,0 0-267 16,2-2 229-16,-2-2 27 15</inkml:trace>
  <inkml:trace contextRef="#ctx0" brushRef="#br0" timeOffset="10">9004 14510 200 0,'0'-16'88'0,"2"10"-69"0,0-4-24 0,0 8 61 16,1-2-45-16,-3 0 35 0,0 0-34 15,0 2 22-15,0-2-25 16,0 4 23-16,0 0-24 0,0 0 10 15,4 6-13-15,-1-2 13 16,-3 6-13-16,0 2 11 16,2 2-11-16,0 4 5 0,0-1-7 15,0 4 4-15,1-2-6 16,-1 7 6-16,0 0-6 16,3 2 9-16,-1-1-8 15,0 1 7-15,0 0-6 16,6 0 1-16,-4 4-3 15,-1-9-1 1,2 5 1-16,-3-4 1 16,0-4-1-16,1 0 2 15,0-2-2-15,-1-5 2 0,0-1-2 0,1-2 5 16,2-2-5-16,-3 0-5 16,3-2 3-16,0 2 3 31,-1-6-2-31,3-2 0 0,0 0 1 0,-3 0-1 15,6 0 0-15,-3-2-12 16,2-2 10-16,0 0-61 16,-2-2 49-16,0 2-118 15,-3 0 101-15,3-2-244 32</inkml:trace>
  <inkml:trace contextRef="#ctx0" brushRef="#br0" timeOffset="11">9305 14845 144 0,'-4'0'65'0,"6"0"-51"0,0 4-17 16,-2-4 71-16,5 2-54 15,-1 0 29-15,1 0-32 16,-1 2 5-1,2-2-11-15,1 0 19 0,0-2-18 0,0 0 5 16,4 0-7-16,2 2 8 16,1-4-9-16,-3 0 7 0,-2-4-7 0,0 2 4 15,-3-2-6-15,1-3 9 16,-3 3-8 0,-2-3 2-16,-2 0-3 0,0-1 2 15,-2-1-2-15,-4 2 2 16,0 3-2-16,-4-2-1 31,2 2 1-31,-2 0 1 0,2 2-1 16,-2 0 2-16,2 2-2 15,-2 2 2-15,4 0-2 16,-1 2 5-16,0 2-5 0,1 2 9 16,0 4-8-16,1 0 10 15,0 2-9-15,1 1 13 16,2-1-12-1,0 6 3-15,2 2-5 0,0-2 13 16,0 0-11-16,2 0 3 16,2 0-5-16,1-2 2 15,-1-1-3-15,0 5-1 16,3 0 1-16,-1-4 1 16,1-2-1-1,0-4-1-15,2 0 1 0,4-1 4 16,1 0-4-16,0-3-3 15,-3-3 2-15,2 0 0 16,0-3 0-16,0 0 0 16,-1 0 0-16,-1-5-65 15,5-1 51-15,-3-4-110 16,2 1 95-16,1-1-225 16</inkml:trace>
  <inkml:trace contextRef="#ctx0" brushRef="#br0" timeOffset="12">9586 14833 168 0,'-2'-2'75'0,"4"4"-59"0,-2-4-20 16,0 2 65-16,0 0-49 15,3 5 40-15,-1-2-38 16,3 1 32-16,-1 2-35 16,3 4 23-16,-3 4-25 0,0 2 17 15,1 0-19-15,-3-2 10 16,2 3-12-16,-2-3 5 0,1-2-7 15,-1 6 9-15,0 0-9 16,1-4 2-16,-3-2-4 16,0-5 2-16,0 2-2 15,0-3-1-15,0-9 1 16,-3-6-21 15,1-3 16-31,0-4-16 16,2 0 15-16,0-6-6 15,0 1 8-15,2 3 2 16,0-3 1-16,3 10-3 16,-1-1 2-16,1 2 4 0,2 2-3 15,-1 0 0-15,3 4 1 16,0 2-4-16,0 2 2 16,2 2 15-16,5 8-11 0,-3 2 13 15,-2 0-12 1,1-2 26-16,-4 8-23 0,2-3 8 15,-2 1-11-15,-1-2 3 16,0 2-5-16,-3-2 2 16,1 0-3-16,-1-2 5 0,-2-4-5 15,0-3 0-15,-2 0 0 16,0-5-4-16,0-10-1 16,0 2 3-1,3-8-19-15,-3-4 16 16,2 0-7-16,2 0 7 15,1-3 3 1,-1 3 1-16,1 4-6 16,1 0 5-16,1 2 0 15,-2 2 1-15,8 4 2 16,-2 0-4-16,-1 8 2 16,-2 0 3-16,1 5-3 15,0 1 6-15,0 1-5 16,0 5 17-16,0 4-14 0,-2 0 10 15,-1 0-11-15,1 0-1 16,0-3-1-16,-1 2 1 16,-1-3-1-16,0-1-1 15,-1-1 1-15,0 0-49 16,1-4 38-16,-1-2-145 31,3-2 119-31,-1-4-231 16</inkml:trace>
  <inkml:trace contextRef="#ctx0" brushRef="#br0" timeOffset="13">10180 14871 152 0,'-4'8'69'0,"4"-8"-55"0,2 4-18 15,-2-4 65-15,0 0-49 16,5 2 21-16,-2-2-24 31,2 2 17-31,2-2-19 0,2 0 21 16,-2 0-21-16,4-8 14 15,-2 4 1-15,0 0-16 16,-2-2 9-16,-1 0-12 16,-1 0 7-16,-1-2-7 15,1 2 9-15,-3-2-9 16,0-2 2-16,0 1-4 15,-2-1-3-15,0-1 1 0,-2 2 9 16,0-1-6-16,0 4-4 16,-5-4-1-1,-2 2 2-15,0 2 6 16,0 6-4-16,0 0-3 16,0 4 2-1,2 0 3-15,0 4-3 0,1 2 12 16,-3 1-10-16,4 4 8 15,1 0-7-15,2 1 6 16,0 8-6-16,2-2 12 16,0 0-11-16,0-2 6 15,2-1-7-15,0 2 4 16,2-2-6-16,1 1 0 0,2 0 0 16,1-6-1-16,-1 2 0 15,4-4 0-15,-1-1 0 16,-2-3 2-16,2 1-1 15,-2-6-1-15,2-3 1 16,-2 0-4-16,1-3 2 16,2-3 9-1,0-6-6-15,0-3-7 16,1 0 5-16,-1-1-1 16,-2 0 1-16,0-4 0 15,0 4 0-15,1-3 0 16,2 1 0-16,1 8-3 0,-2-1 2 15,-1 2 4-15,-2 7-3 16,2 2 6-16,-2 6-5 0,2-1 20 16,-4 6-17-16,0-1 13 15,1 3-12-15,-2 1 2 16,-1 0-5-16,0 2 2 16,1 0-3-16,-3 0 2 15,1-4-2-15,-1-2 2 16,0-4-2-16,-2 3-1 0,0-4 1 15,0-5-7-15,0 0 5 16,0-5 3-16,2-1-2 16,0-3-11-16,1-5 9 15,1-4-14-15,1 0 13 16,-1-4 1-16,1 1 1 16,2 3 1-1,-3 2 0-15,5 0 0 16,-2 4 0-16,1 2-3 15,-1 0 2-15,0 4 4 0,-1 2-3 16,-1 2-2-16,-1 2 1 16,3 2 1-16,-3 6 0 15,1-2 5-15,2 4-4 16,-3 4-3-16,1-2 2 0,-1 2 3 16,3-4-3-16,0 5 0 15,0-3 1-15,-1 0 4 16,0 2-4-16,1 0-3 15,2 0 2-15,0-2-6 16,0-3 5-16,0 0 3 16,2-6-2-16,-2 0 0 0,5-3 1 31,-3 0-4-31,-1-4 2 16,0-2 4-16,3 0 0 15,-4-4-2 1,-2-2-1-16,0-4 1 15,-3 2-1-15,0-8 0 16,-4 1-3-16,3-6 2 0,-3-2 1 16,0-1 0-16,-3-4 8 15,1 1-6-15,0 7-7 16,-2-8 5-16,-6 7-1 16,4-1 1-16,-6-2 0 0,10 6 0 15,0 2 5 1,0 3-4-16,0-2-3 0,-1 8 2 15,3 1 0-15,0 2 0 0,0 0 0 16,0 4 0-16,0 0 5 16,0 4-4-16,0 2-3 15,5 4 2-15,-1 2 11 16,3 4-9-16,-2 4 5 31,-1 2-5-31,0 5 5 0,1 1-6 16,2-2 6-16,-3 10-6 15,1 0 3-15,-1 0-3 16,1-1 2-16,-1-1-2 16,1 2 2-16,-1 3-2 15,1-3-1-15,-1-2 1 16,0-2 1-16,0-2-1 0,-1-3-1 16,1-3 1-16,1 0-1 0,-1-2 0 15,1-6-3-15,2-2 2 16,-1-2 4-16,1-2-3 31,2-2-2-31,-2-4 1 16,0-2 1-16,-1-2 0 15,1-2 0-15,0-2 0 16,-1-4 0-16,0 2 0 0,1-5 0 16,0 0 0-16,0 0 0 15,0 5 0-15,-1-2-3 16,1 0 2-16,0 6 1 15,-1-2 0-15,1 2 2 16,0 0-1-16,0 6-3 0,0 0 1 16,-1 0 1-16,2 2 0 15,-1 4 0-15,4 2 0 16,-1 0 2-16,1 4-1 16,0 2-1-16,-2 0 1 15,2-2 1-15,-2 4-1 0,-2-2-1 16,-1-1 1-16,1 3 4 31,-3-2-4-31,1 6 6 0,-1-2-6 16,1-2 3-16,-3 0-3 15,-2-2 5-15,0-2-5 0,-2-1 3 16,2 1-3 0,-3 1 8-16,1-2-7 15,0 0-4-15,-2-4 2 16,-6 1 0-16,4-2 0 15,-5 0 0-15,0-2 0 0,2 0-3 16,0-2 2-16,-2-2-44 16,0 0 35-16,-1-2-94 15,1-2 80-15,-2-6-178 16,2-3 155-16,2-6-173 16</inkml:trace>
  <inkml:trace contextRef="#ctx0" brushRef="#br0" timeOffset="14">10712 14653 200 0,'-7'0'92'0,"4"0"-73"0,3-3-24 15,0 3 72-15,0 0-54 16,0 0 33-16,0 0-34 0,0 0 24 15,0 0-27-15,0 0 29 0,3 3-29 16,-3-3 30 0,2 0-30-16,0 0 13 15,1 0-16-15,-3 0 19 0,4 0-19 16,-2 0 0-16,3 0-4 31,4 0 4-31,2 2-5 0,2-2 3 16,0 0-3-16,5 0-3 15,-2 0 1-15,2 0 1 16,2 0 0-16,2-2 0 16,-2 2 0-16,-2-3 2 0,0 3-1 15,0-1 5-15,-3 1-5 16,-1 0-193-16,-3-2 151 16,-2 2-261-16</inkml:trace>
  <inkml:trace contextRef="#ctx0" brushRef="#br0" timeOffset="15">11725 14748 96 0,'-5'-2'42'0,"5"-2"-33"0,0 4-11 15,0 0 100-15,0-2-78 16,-2 0 16-16,0 0-24 16,0-4 30-16,-1 2-4 0,1 0-26 15,1 0 20-15,-4 2-25 16,0 4 19-16,1-4-19 16,0-4 10-1,-1 6-12-15,0 0 13 16,1 4-13-16,-3 0 3 15,3 2-6-15,-1 0 10 0,1 2-9 16,-1 2 7-16,1 4-7 0,1 2 6 16,1 0-6-16,0 3 1 15,2 4-3-15,0-4-1 0,2 3 1 16,3-4-4-16,-1-5 2 31,1 2-5-31,1-3 5 16,1-3 0-16,2 0 1 0,0-3 8 15,0-3-6-15,0-3-1 16,0-2 0-16,-1-2 1 16,-1-2-1-16,0-3-1 15,-3-7 1-15,-1-1 1 16,-1-2-1-16,-2 1-1 0,0-4 1 16,0 3-4-16,0 1 2 15,0 3 4-15,0 3-3 16,0 3-2-16,2-1 1 15,1 2-2-15,1-2 2 16,5 2-2-16,2 2 2 0,3 0 1 31,-1-2 0-31,0 2-6 16,3-1 5-16,0-2 6 0,-3 0-5 16,5-3-2-1,0 0 2-15,-3-3 3 0,-1 0-3 16,-3-7 3-16,-2 2-2 15,0 0 2-15,-2-2-2 16,-1 3 5-16,-4-3-5 16,-2 0 0-16,0-4 0 0,-6 1-1 15,1 1 0-15,-4 2 0 16,0 4 0-16,2 2 2 16,-1 2-1-16,-2 4-1 15,4 3 1-15,-1 2-1 16,1 4 0-1,-1 1 0-15,3 1 0 16,-3 7 5-16,2 2-4 16,3 2 6-16,0 2-6 15,2 2 9-15,0 1-8 16,0 6 2-16,2-1-3 16,0 1 2-16,3 3-2 0,0 2 8 15,-1 0-7-15,3-1 5 16,-3 3-6-16,0 4 9 15,5 1-8-15,-2-11-7 0,2 10 5 16,0 0 7-16,-2 2-5 16,-1-2-1-16,1-3 0 15,0 1 10-15,2-2-9 16,-5 1 3-16,1-1-4 0,-1-2 2 16,1-3-2-16,-1-3 2 15,0 4-2-15,-2-4 5 16,1-6-5-16,-1 4 0 15,-2-3 0-15,0 4 10 16,0-6-9 15,-2 0 0-31,-1-4-1 0,1-3-1 16,0 2 5-16,0-2-4 16,-2-2 0-16,-1-2 0 15,1-2-1-15,-1 2 0 16,-2 0 5-16,1-4-4 15,-3 0-3-15,2 0 2 16,0 0 3-16,0-2-3 0,1 0 0 16,-1-2 1-16,0 2-1 15,1-2 0-15,-1-2 0 0,1-2 0 16,1 2-20 0,1-2 16-16,-1-2-52 0,1 0 43 15,1 0-95-15,1-5 82 31,2-3-212-31,2-2 183 16,1-6-89-16</inkml:trace>
  <inkml:trace contextRef="#ctx0" brushRef="#br0" timeOffset="16">11928 14855 256 0,'-14'6'115'0,"14"-4"-91"0,0-2-30 0,5 0 80 16,0 0-60-16,-1 0 21 15,3 0-25-15,2 0 5 0,0 0-11 16,4 0 3-16,1 0-5 0,-1 0-1 16,2 0 0-16,3 0 4 15,2 0-4-15,5 0-165 16,-1-4 129-16,-3-2-213 15</inkml:trace>
  <inkml:trace contextRef="#ctx0" brushRef="#br0" timeOffset="17">12705 14748 124 0,'0'-6'59'0,"2"6"-47"0,1 0-15 0,-3 0 57 16,2 0-43-16,0-2 49 15,0 0-45-15,0 0 21 16,3-4-26-16,-3 2 16 0,3-6-2 15,-3 2-18 1,0-2 12 0,0 1-5-1,-2 3-9-15,0-4 12 16,0 2-12-16,-2-2 12 0,0 2-12 16,0-2 3-16,-3 4-5 0,1 0 8 15,-1 0-8-15,-1 2 5 31,1 0-6-31,-2 2 9 0,3-2-8 0,-1 4 2 16,1 0-3-16,-1 4 2 16,1 0-2-16,-1 2 8 15,1 0-7-15,-1 2 5 16,1 2-6-16,2 12 3 16,0-3-3-16,0 1 2 15,0 2-2-15,-1 0 2 0,3 0-2 16,0-2-3-16,0 2 1 15,0 2 1-15,3-1 0 16,-1-3 0 0,0-2 0-16,2-7 2 0,0 4-1 15,1-3 2-15,-1-5-2 32,1-1-6-32,1-1 4 0,1-5 3 15,0 0-2-15,2-3-2 0,0 0 1 16,0-8 1-16,0-2 0 15,-2-2 5-15,0 0-4 16,-1-3-3 0,-2-2 2-16,0 1 0 0,1-2 0 15,-3 0 2-15,1-3-1 0,-1 2-1 16,-2 2 1-16,0 5-4 16,0 0 2-16,0 3 6 15,0 3-4-15,0 0 0 16,0 3 0-16,0 3 7 15,-2 0-6-15,2 3 7 16,0 3-6 0,0 5 4-16,0 4-6 15,0-2 6-15,0 3-6 16,0 1-3-16,2 2 2 16,0 2 3-16,0 0-3 15,0-4 0-15,5 6 1 16,0-7-1-16,4 5 0 15,0-6 2-15,-1 4-1 0,-2-4-6 16,2-2 4-16,0-4-36 16,-1 2 28-16,2-6-125 0,-2-2 104 15,2-6-265 1</inkml:trace>
  <inkml:trace contextRef="#ctx0" brushRef="#br0" timeOffset="18">12946 14625 176 0,'-2'-4'78'0,"2"2"-61"0,2-2-21 16,-2 4 62-16,2-2-47 15,-2 2 28-15,4 0-29 0,1 2 36 16,2-2-34-16,-1 4 30 16,1 0-31-16,-2 2 16 0,1 0-19 15,1 2 9-15,0 11-12 16,0-2 11-16,0-1-12 15,-1 2 6-15,1-1-7 32,-2 3 6-32,1 0-6 0,-2-2 6 15,0 0-6-15,1 0-5 16,0-3 2-16,-1-3 5 16,0 2-6-1,-1-2 1-15,-1-10 3 16,-2-2 0-1,0 0-2-15,0-6-1 0,0-2 1 16,-2-4-1-16,-1-5 0 16,1 0-6-16,2 0 5 15,0-3-6-15,2-4 6 0,1 4 3 16,-1 2-2-16,3 2 0 16,-1 4 1-16,3 3-4 15,0-1 2 1,-1 2 4-16,6 2-3 15,1 0-5-15,0 2 4 16,3-2 3-16,-3 4-2 16,-2 2 0-16,1 0 1 15,-1 2 4-15,-2 2-4 16,0-1-17-16,-2 0 13 16,-1-1-145-16,0-1 116 0,1-1-252 15</inkml:trace>
  <inkml:trace contextRef="#ctx0" brushRef="#br0" timeOffset="19">13424 14589 176 0,'0'-5'82'0,"0"5"-65"0,0-12-21 16,0 9 42-16,0 1-31 16,0 2 37-16,2 0-33 15,-2 0 26-15,2 0-28 16,0 0 35-16,0 0-11 16,3 6 2-1,0 0-23 1,-1 2 15-16,0 0-20 15,1 6 16-15,2-2-18 16,-1 2 9-16,1 6-10 16,2-2 3-16,0-2-5 15,0 3 5-15,-2 1-6 16,-2 2 9-16,-2 0-8 0,2-6-1 16,-1 4 0-16,1-3-4 0,-3 1 2 15,-2-2 6-15,2-2-4 16,-2-2 6-16,0-2-6 15,0-2-5-15,0-3 3 16,0 0 0-16,0-5 1 16,0-5 0-16,0-4 0 15,0 3-3-15,0-8 2 0,0 0-5 16,0-6 5-16,3-1-8 16,-3 0 6-16,4 3 5 15,-2-5-2-15,3 3 0 16,-1 4 1-16,1 0-7 15,1 1 5-15,1-1 0 0,0 5 1 32,0 2-3-32,2 0 2 15,-3 2 1-15,4 3 0 16,-2 4 2-16,3-2-1 0,-2 2-1 16,0 0 1-1,0 2 1-15,-2 0-1 0,0-2-1 16,-1 0 1-1,-1 0-32-15,-1 0 24 16,3-4-339-16,2 0 271 16</inkml:trace>
  <inkml:trace contextRef="#ctx0" brushRef="#br0" timeOffset="20">3268 16153 36 0,'-13'0'19'0,"13"0"-15"0,0 0-5 0,0 0 5 15,0 0-3-15,0 0-1 0,0 0 1 16,0 0-1-16,0 0 0 16,0 0 22-16,0 0-17 15,0 0 29 1,7 2-20-16,-1 0-9 16,-1-2 4-16,0 0-8 0,-1 0 6 15,0 0-6-15,1 0-5 16,0 0 3-16,-1 0-106 15</inkml:trace>
  <inkml:trace contextRef="#ctx0" brushRef="#br1" timeOffset="21">12198 11065 96 0,'-2'-4'46'0,"2"2"-37"0,2 0-11 16,0 0 97-16,0 0-75 16,1 0 10-16,-3 0-20 0,0 0 4 15,0 2-11-15,2 0 24 0,-2 0-21 16,0 0 20-16,2 4-19 15,-2 0 4-15,0 0-7 16,0 2 8-16,0 4-9 0,0 2 7 16,0 4-7-1,0 7 1-15,0 6-3 16,0 2 2-16,0 1-2 16,0 0-1-16,0-1 1 15,3-1 1-15,-1-2-1 16,2 0-1-16,1-5 1 0,-1-1 1 15,1-2-1 1,-1-4 8-16,1-2-7 0,4-4-1 0,-3-3 0 16,6-4 7-1,-1-6-1-15,-3-2-4 16,1-3 12 0,0-4-11-16,-2 0 0 15,0-8-2-15,0 0 1 16,-3 2-2-16,0 1-1 15,1-1 1-15,-3 2 1 16,3 2-1-16,-3 2 5 0,0 2-5 0,0 0-3 16,1 2 2-16,-1 2 0 31,0 0 0-15,-2 2 0-16,0 4 0 0,3 4 0 15,-1 2-3-15,0 2 2 16,0 4 4-16,3 4-3 15,-2 4-2-15,2-2 1 16,0 0 4-16,1 0-3 16,1-3 0-16,0 1 1 0,-1-2-4 15,6-2 2 1,-1-2 4-16,2 0-3 16,1-2 3-16,-1-4-2 0,0-2 2 15,1-4-2-15,-3-2 2 16,0-2-2-16,1-2 2 15,-1-2-2-15,0-4 2 16,-3-4-2-16,1-2 2 16,2-1-2-1,-1-3-3-15,-4-12 1 0,-1 3 6 16,-1-1-4-16,-1 2-3 16,-1 0 2-16,0 2 3 15,0 1-3-15,0 3-2 16,-2 2 1-16,3 6 1 15,-3 0 0-15,0 3-3 0,2 3 2 16,-2 3-2-16,2 3 2 16,3 5 1-16,-1 1 0 15,1 4-3-15,-3 9 2 16,0 5 4-16,1 4-3 0,-1 4 3 16,0 12-2-16,0-1-6 15,0-1 4 1,0 4 6-1,0-3-5-15,0-3 1 16,1-2 0-16,-1-5 13 0,0 0-11 16,1-3 4-16,-1-5-5 15,-2-1 10-15,2-4-9 16,-2-2 2-16,0-3-4 0,0-3 8 16,0-1-7-1,0-5-1-15,2-6 0 0,0-4 4 16,1-4-4-1,-1 0 0-15,3-10 0 0,-1 3-4 0,0 0 2 16,1 3 1-16,0 3 0 16,-1 1-3-16,0 2 2 15,3 2-2-15,-2 2 2 16,1 2-2-16,1 0 2 16,0 2 1-16,-1 2 0 15,1 2-3-15,-3 0 2 0,5 2-2 16,0 4 2-16,-2 2 4 15,0 2-3-15,4 2-2 16,-2 0 1-16,-2 0 4 31,-1 0-3-31,1 2 0 0,-2-1 1 16,1 2-1-16,-2-2 0 16,1-1 2-16,2 0-1 15,-3 0-1-15,3-2 1 16,0 0-4-16,-1-2 2 0,1-1-2 15,0-1 2-15,-1 0 9 16,1-1-6-16,0-4-4 16,2-1 2-16,0-1 0 15,-1-1 0-15,1-2 2 16,0-2-1-16,0-2-1 0,0 0 1 16,0-2-4-1,0 0 2-15,0 0 6 0,0 0-4 31,-2-4 0-31,0 2 0 16,-1-4 1-16,0 1-1 16,1 0 2-16,-2 2-2 15,-1 1-6-15,1 0 4 16,-3 2 8-16,-2 0-5 16,0 0-9-16,0 2 5 0,-2 2 4 15,-1-6-2-15,1 3 0 0,-2 6 1 16,-1-3-1-16,1 6 0 15,-1 0 0-15,1 3 0 16,0 0 0-16,0 1 0 16,-1 2-9-16,0 2 7 15,1 2 1-15,0 2 1 16,-1 8 0 0,0 0 0-16,3-1 0 15,0 4 0-15,0-4 0 0,2 1 0 16,0 0 0-1,2 2 0-15,0-3 0 0,3-2 0 16,-1 0 0-16,1-3 0 16,-1-2 0-16,3-2 0 15,0-8 5-15,-1-2-4 16,0-6 3-16,1 0-3 0,0-2-1 16,0-2 1-16,0-4 1 15,-1-2-1-15,-1-1 2 16,-1-1-2-16,1 0-1 15,-3-4 1-15,0 4-4 16,-2 3 2-16,0 3 6 0,0 2-4 16,0 2-3-16,0 2 2 15,0 0-3-15,0 10-3 16,0 6 4 0,2 0 1-16,1 4 1 15,-1 2 0-15,3 1 0 16,-1 3-3-1,5-2 2 1,-2 2 1-16,5 1 0 0,-2 0 2 16,1-6-1-16,-2-3-1 15,0 2 1-15,2-4-1 16,-2-2 0-16,0-4 2 16,0-2-1-16,2-6 2 15,-3 0-2-15,2-6 2 0,-2-4-2 16,4-1 2-16,-3-6-2 15,-2 0-1-15,-1-5 1 16,3-6 7-16,-2 0-6 0,0 1-4 16,-3-13 2-16,1 5-3 15,-3 0 2-15,0 4 4 16,0 3-3 0,-2 3 0-16,0-4 1 15,0 6 1-15,2 3-1 16,-2 4-6-16,0 4 4 15,2 4 0-15,-2 0 1 16,0 3 0-16,0 0 0 16,0 6 0-16,0-1 0 15,0 4-6-15,0 0 5 0,2 6 0 16,1 4 1-16,-1 3 0 16,-2 1 0-16,2 4-3 15,1 2 2-15,-1 2 4 16,0 5-3-16,0 6-2 15,0-4 1-15,1-1 1 16,-1-1 0-16,0-3 2 0,1 6-1 16,1-4-1-16,0-4 1 0,1-2 4 15,0-2-4-15,-1-1 0 16,0 0 0 0,3-4-1-16,0 1 0 0,0-2 2 15,2-2-1-15,-1-2 2 31,1 0-2-31,4-2-6 0,3 0 4 16,0-2 3-16,0-4-2 16,0 0 6-16,-4-3-5 15,2 2 0-15,-3-1 0 16,0-2-4-16,1 0 2 16,-4 0 4-16,2 0-3 15,-4 0-5-15,-1 0 4 0,-3 0-56 16,0 0 45-1,-2 0-92-15,-2 0 80 16,-3 0-214-16,-1 0 184 16,-3 2-34-16</inkml:trace>
  <inkml:trace contextRef="#ctx0" brushRef="#br1" timeOffset="22">13250 11172 160 0,'-7'-2'72'0,"7"2"-57"0,-3-2-19 0,3 2 53 16,0 0-39-16,0 0 2 16,0 0-8-16,0 0 11 0,0 0-11 15,0 0 31-15,0 0-27 0,0 0 36 16,0 0-33-1,0 0 28-15,0 0-29 0,0 0 18 16,0 0-21-16,3 0 16 16,1 0-18-16,3 0 12 15,0 0-12 1,4-2 5-16,3 0-7 0,-1 2 4 16,0 0-6-16,3 0 9 15,2 0-8-15,2 0 7 0,0 0-6 16,0 0 1-16,4 2-3 15,-1 0 2-15,-3-2-2 0,-2 0-1 16,-2 0 1 0,-3 0 4-16,-5 0-4 15,-1 0-241-15,-9 16-10 32</inkml:trace>
  <inkml:trace contextRef="#ctx0" brushRef="#br1" timeOffset="23">14143 11313 144 0,'0'-2'65'0,"2"0"-51"0,-2 0-17 0,0 2 29 31,0 0-21-31,0 0 20 0,0 0-18 16,7 4 13-16,-3-4-15 15,1 0 31-15,-1 0-28 0,5 0 20 16,0 0-10 0,-3-2-12-1,1 0 5-15,0-2-8 0,-3 0 9 16,1-2-9-1,-1 0 2-15,-2 0-4 0,1 0 13 16,-3 0-10-16,0 0 6 16,-3-3-2-1,-3 0-5-15,-1 0 4 16,0-1-6-16,-2 2 0 0,1 2 0 16,-1 2-4-16,0-2 2 0,0 4 4 15,2 0-3 1,-2 6-2-16,3 8 1 15,-4-5-2-15,2 2 2 0,1 0 4 16,0 2-3-16,0-1 0 31,1 2 1-31,-1 0-4 0,1 5 2 16,-1 3 6-16,2-2-4 16,1-1-5-16,2 4 3 15,0-2 3-15,2-1-2 16,0 0 0-16,2 0 1 15,0-4 1-15,2 0-1 16,3-2-3-16,0 0 1 0,0-7 1 16,1 0 0-16,1-4 5 15,0-1-4-15,0-1 3 16,2-4-3 0,0-2 2-16,-1-3-2 0,1-2 2 15,0-2-2-15,-2-2 2 16,-3 2-2-1,1-2-1-15,-3 0 1 0,1 0-1 0,-1 1 0 16,1 0 0-16,-3 4 0 16,0-1 0-16,0 4 0 15,1 2 8-15,-3 0-6 16,2 2-1-16,-2 2 0 16,0 2-4-1,0 4 2-15,2 4 1 0,1 2 0 16,-1 4 2-16,0-1-1 15,2 5-3-15,1 0 1 16,0 0 1-16,1 0 0 16,1 0 0-16,0-4 0 15,2-2 0-15,1-2 0 16,1-2 2-16,1-2-1 0,-1-2 2 16,2-4-2-16,-1-3-1 15,-3 0 1-15,2-3-1 16,-1-4 0-1,0-4 8-15,-2 0-6 16,2-8-1-16,-2 1 0 0,-1-6 1 16,0 0-1-1,-3-11 2-15,1 1-2 0,0-2-3 16,-1 2 1-16,0 3 1 16,-1 0 0-16,-1 4 0 15,-2 3 0-15,0 1 0 0,0 2 0 31,0 5 2-31,0 3-1 16,0 2-3-16,0 4 1 0,0 2-5 0,0 8 10 16,0 4-3-1,0 6 2-15,0 8-2 16,0 1 2 0,0 7-2-16,0 6-1 0,2 9 1 15,1 1-1-15,-1-2 0 16,0 6 2-16,0-9-1 0,0-1 2 15,1-2-2-15,-1-2-1 16,-1-5 1-16,2-3 15 16,-1-4-12-16,0-4 4 15,1-4-6-15,-3-3 5 16,2 0-6-16,-2-6 6 16,0-3-6-1,2-3 0-15,-2-6 0 16,2-2 4-16,0-5-4 15,3-8-5-15,0 2 3 16,-1-1-3-16,0-1 3 16,6 2 6-16,-2 2-4 15,2-2-8-15,-4 5 5 16,3 2 4-16,-2 1-2 0,2 4-5 0,-1 4 4 16,1 3-3-16,0 5 3 15,0 2 1-15,0 2 0 16,0 1 0-1,3 4 0-15,-4 1 0 16,4-1 0-16,-6 7 0 0,3 2 0 16,-2 0 0-1,-3 0 0-15,-4-1 2 16,4 2-1-16,-1-2 2 16,-6-1-2-16,1 4 8 15,0 2-7-15,-2-7 10 16,-3 0-9-16,1-5-4 15,-1 1 1-15,-2-3 11 16,0-4-9-16,-2-2 3 0,0-6-4 16,-1-4 2-16,1 0-2 0,-2-4-6 31,2 4 4-31,2 0 0 16,0 0 1-16,2 0 0 0,3 3 2 15,-1-2-1 1,3 1-6-16,0 1 4 0,6 0-8 31,1 3 9-31,-1 0 0 0,1 0-6 16,2 0 5-1,-1 3 0-15,1-2 1 16,1 1 2-16,1 1-1 0,0-2-3 16,2 1 1-16,3-2 1 15,0 0 0-15,1-2 0 16,0 1 0-16,-1-2 2 15,2 0-1-15,-1-3 2 16,1 0-2-16,0-3-3 16,-1 0 1-16,-2-1 6 0,1 0-4 15,-1 0 0 1,3-4 0-16,0-2-1 0,-3-2 0 16,1 0 2-16,-6 3-1 15,-1-1-3-15,-1 0 1 16,-3 2 4-1,-1 0-3-15,-4 2 0 0,-1 3 1 16,1 0-4-16,0 3 2 0,-5 3 1 31,3-2 0-31,-1 5 0 0,1 0 0 16,0 5-6-16,0 1 5 16,-1 1-3-16,0 3 3 15,1 2 1-15,0 6 0 16,1-2 0-16,1 2 0 15,2 0 2-15,0 0-1 16,0 0-3-16,2-1 1 0,1-1 1 16,3 0 0-16,1-2 0 15,4-2 0 1,0-3-3-16,0 3 2 16,0-3 4-16,0-3-3 0,1-6 3 15,1 0-2-15,-2-3-1 16,1 0 1-16,-4-3 4 15,1-3-4-15,2 0 0 16,1-5 0-16,-4 0 4 16,-1 0-4-16,0-6-3 15,-3 1 2-15,-4 1 3 0,-2 0-3 16,0 0 0-16,-2 2 1 16,-1 0-1-1,-2 2 0-15,1 2 0 0,-1 2 0 16,-2 0 0-16,0 2 0 15,0 4-6-15,1 1 5 16,-2 3 0-16,4 0 1 16,-8 3-3-16,5 1 2 15,0 4-2-15,3 1 2 16,1-2 1-16,0 1 0 0,3 2-3 16,2 2 2-16,5-2 4 15,-1-2-3-15,1 0 0 16,1 0 1-16,1-2-1 15,2 0 0-15,3-2 0 16,-1-4 0-16,0 0 0 16,-1-4 0-1,6-2-3-15,2-2 2 16,-2 0 4-16,0 0-3 16,0 0-2-16,-2 0 1 15,2 0 4-15,0 0-3 0,-2 0 3 16,-3 2-2-1,0 2-1-15,-2 1 1 16,-2 0-7-16,-1 3 5 0,-2 3 0 0,-2 2 1 16,1 3 2-16,-3 6-1 15,2 2-3 1,-2-2 1-16,0 0 1 16,0 2 0-16,2-3 0 0,1 4 0 15,-1-4 2-15,2 1-1 16,1-2-3-1,-1-2 1-15,3 0 6 0,0-4-4 16,2 0 0-16,0-4 0 16,0-2 1-16,0-2-1 15,0-2 5-15,-1-2-5 16,-1-4 0-16,2 0 0 16,0-4-1-1,0-2 0-15,0-1 2 0,-2-1-1 16,-1 2-3-16,1 0 1 15,0 2 4-15,-3 2-3 0,1 0-2 16,-3 2 1-16,3 2-2 16,-3 3 2-16,0 0-2 15,-2 5 2-15,2 2 1 16,-2 6 0-16,0 2 0 0,0 4 0 16,0 4 0-16,0 0 0 15,0 0-3-15,4-1 2 16,0 1 1-16,6 0 0 15,-4-2 2 1,1-2-1-16,0-2-1 0,-1-2 1 31,1-3-1-31,0-1 0 0,2-3 2 16,0-3-1-16,0-3 2 0,2-3-2 16,0-3 5-16,0-3-5 15,0-2-3-15,0-8 2 16,-1 1 3-16,3-6-3 15,-6-4 3 1,6-5-2-16,-4-2-3 0,-3-1 1 0,3-1 4 16,0 6-3-1,-4 4-2 1,-1 1 1-16,1 1 1 16,-1 2 0-16,-2 4 5 15,1 3-4-15,-1 1-3 0,-2 3 2 16,0 4 0-16,2 1 0 15,-2 2-6-15,0 4 5 16,0 2-8-16,0 4 6 16,0 4 2-16,0 4 1 0,0 2 0 15,0 2 0 1,0 4-3-16,0 1 2 16,-4 3 6-16,4 4-4 15,-5 0 3-15,3 6-3 0,0-1-3 16,4-3 1-16,-2 0 1 15,2-3 0-15,-2-1-3 16,2-2 2-16,1 0 4 0,1-4-3 16,1 0-2-16,-3-2 1 15,2-2 1-15,1-1 0 16,0-1 5-16,1 0-4 16,1-2-3-16,0 0 2 15,1-2 0-15,1-2 0 16,0-2 2-1,2 0-1-15,0-2 2 16,3-2-2-16,-3-2-3 0,0 0 1 16,1 0 1-1,-2-2 0-15,-1 0 5 0,0 0-4 16,0 0-19-16,-2 0 14 16,-3 0-69-16,-1 0 57 15,-3 0-115-15,0-4 100 16,-3 2-224-1</inkml:trace>
  <inkml:trace contextRef="#ctx0" brushRef="#br1" timeOffset="24">15398 11113 252 0,'-7'-4'111'0,"7"4"-87"0,0 0-30 0,0 0 46 15,0 0-33-15,0 0 4 16,0 0-8-16,0 0 12 16,0 0-11-16,2 0 17 0,3 0-16 15,-1 0 18-15,3 0-18 16,2 0 9-16,1-2-10 0,4 2 9 16,-1-3-10-16,5 3 13 15,3 0-12-15,1 0 6 31,-2 0-7-31,2 0 6 0,-2 0-6 16,-2 0 6-16,-2 0-6 16,-3 0 4-16,0 0-6 15,-6 0 3-15,0 0-3 16,-3 0-104-16,-4 0 81 0,0 3-321 16</inkml:trace>
  <inkml:trace contextRef="#ctx0" brushRef="#br1" timeOffset="25">16150 11109 168 0,'0'-2'78'0,"2"2"-61"0,0-3-21 0,0 3 34 0,3 0-25 15,0-1 18-15,-1-1-17 16,0-1 22-16,1 2-21 16,1-3 22-16,3 0-22 0,-2 0 19 15,2 0-19-15,0 0 13 31,0-2-15-31,-3 2 20 0,-1-2-19 16,0-2 14-16,-3 2-15 16,-2-2 9-16,0 2-11 15,-5-1 4-15,1 1-5 16,-5 0 8-16,0 0-8 0,0 1 5 16,-3 1-6-1,1 3 0-15,1 1 0 0,-1 0-4 0,-1 4 2 16,1-1 1-16,2 3 0 15,0 4 2-15,0-2-1 16,2 0-3 0,0 0 1-16,3-2-2 0,0 0 2 15,-1 0-2-15,4 0 2 32,-2 0 1-32,3 0 0 0,0 0 2 15,3 2-1-15,-2-2-1 16,6 0 1-1,-1 0-4-15,1 0 2 0,2 1 4 16,3-1-3-16,-1 0-2 16,0 0 1-16,3 2 1 15,-1 0 0-15,2 2 2 0,-1 0-1 16,-1 4-3-16,0 0 1 16,-1-2 1-16,-1-2 0 15,-2 2 0-15,0-3 0 16,-3 1 5-1,1 1-4-15,-3-2 0 16,1 1 0-16,-3 0-1 0,-2-2 0 0,-2 0 2 16,-1 0-1-16,-1 2 19 15,-3-2-13-15,1-1-3 16,-5 2 0-16,-3-1-3 16,1-2-1-16,0 0 1 15,-3-2 1-15,0-1-1 31,1 0 8-31,2-2-7 16,-1 1-4-16,3-2 2 0,0 0 3 16,1 0-3-16,2 0 3 15,1 0-2-15,2 0-6 16,1 0 4-16,2-3-42 16,2-2-64-1,2-2 80-15,2-2-164 16,3 3 147-16,2 0-87 15</inkml:trace>
  <inkml:trace contextRef="#ctx0" brushRef="#br1" timeOffset="26">16442 11115 140 0,'-4'-11'65'0,"4"8"-51"0,-2-3-17 0,2 4 88 0,0 0-68 16,0 0 26-16,0 0-31 16,0 0 9-16,0 0-15 15,0 2 13-15,0 0-14 0,0 0 20 16,0 0-19-16,0 0 8 15,0 0-10-15,0 4 9 16,0 2-10-16,0 2 10 0,0 0-10 16,0 2 4-16,0 2-5 15,0 6 8-15,0 5-8 16,0 1 5-16,0 1-6 31,0-1 3-31,0 3-3 16,0 0 8-16,0-1-7 15,0 2-4-15,0-1 2 0,0 1 3 16,0 2-3-16,0 2 0 0,2-2 1 16,-2-5 4-1,0 1-4-15,0-6 0 0,0 0 0 16,0-4-1-16,0-3 0 16,0-1 0-16,0 3 8 15,0-3-6-15,0-9 2 16,0 1-3-16,0-2-1 15,0-4 1 1,-2-4-1-16,-1-1 2 16,1-5-1-16,0-6-1 15,-1-8 1-15,1-2-13 16,2-4 10 0,0 4 3-16,0-2-1 15,0-1 0-15,0 1 1 16,0 2-1-16,0 3 0 15,0-5-3-15,0-4 2 16,0 5 1-16,2 1 0 16,1 2 2-16,1 2-1 15,1 4-6-15,-1 2 4 0,3 2 0 0,0 4 1 16,-1 0 0 0,1 3 0-16,-1 0 0 15,1 4 0 1,2-1 2-16,-2 2-1 0,-1 0-1 15,1 2 1-15,0 2 1 16,2 0-1 0,0 4-6-16,0 2 4 0,0 2 8 15,0 1-5-15,-1 3-1 16,-1 3 0 0,0-2 4-16,-3 7-4 0,1-2 9 15,-3 0-8-15,-2 0 7 16,0-4-6-16,0-1 4 15,-7-1-6-15,0 0 6 0,-1-2-6 16,-1-2 3-16,0 0-3 16,0-2 8-16,0 0-7 15,0-2-1-15,0-2 0 16,-2 0 4-16,2-2-4 0,-2 0 0 16,2 0 0-16,0-2-13 15,0 0 10-15,3 0-36 16,-1 0 29-16,2 0-66 0,3 0 58 15,0 0-111 1,2 0 98-16,4 0-200 16</inkml:trace>
  <inkml:trace contextRef="#ctx0" brushRef="#br1" timeOffset="27">16795 11156 176 0,'2'-7'78'0,"0"4"-61"0,-2 0-21 0,0 0 48 16,0 1-36-16,0 1 26 15,0-4-25-15,0 1 20 16,0 1-22-16,0-1 19 0,-2-1-19 15,0-1 7-15,-1 3-10 16,1-1 6 0,0-1-7-16,-2 2 15 15,-1 1-14-15,0 0 4 16,1 2-6-16,0 0 8 0,-1 0-8 16,-1 0 2-1,-5 2-3-15,2 2 8 0,0 2-7 16,0 4-4-16,0-1 2 15,2 3 3-15,0 6-3 16,3 4 3-16,-1 0-2 0,-2 0-6 16,5-2 4-16,2-3 6 15,0 1-5-15,2-2-2 16,3-4 2-16,4 2 0 16,5-4 2-1,-3-2 5-15,0-6-6 16,-2-2 3-1,0-2-3-15,0 0-1 0,-1-2 1 16,-1-2 4-16,0-2-4 16,0-2 0-16,-3 0 0 15,0-11 4-15,1 0-4 16,-3 2 0 0,1-1 0-16,-1 0-7 15,-2 4 5-15,0 0 6 0,0 5-5 16,0 0 1-1,0 4 0-15,0 1 1 0,0 2-1 16,-2 4-3-16,-1 1 1 0,1 5 1 31,0 4 0-31,2 7 2 0,0 2-1 0,0 1-3 16,0 2 1 0,2-5 1-16,3 0 0 15,-1-4 0-15,0 2 0 0,3-4 0 16,0-1 0-16,2 4 0 15,-2-2 0-15,2-4 2 16,-3 0-1 0,5-2-1-16,-2-3 1 15,2-4 1 1,1-1-1-16,-1-2-1 0,-2-2 9 16,0 0-7-16,-2-4 2 0,-1-2-3 15,-1-6-1-15,-2-6 1 31,2-1-1-31,0-3 0 0,-3-2-3 16,0 4 2-16,-2-1 4 16,2-1-3-16,-2 2 3 15,0 0-2-15,0 1-3 16,0 1 1-16,0-3-2 16,0 2 2-16,0 3 4 15,0 4-3-15,0 2-2 0,2 4 1 0,-2 3-2 16,3 0 2-16,-3 2-2 15,0 2 2-15,0 4 1 16,0 1 0-16,0 6-6 16,0 7 5-16,0-1 8 15,0 4-5-15,-3 4 2 32,3 2-3-32,-2 2-3 0,2-2 1 15,0 1 4-15,0 1-3 16,0 2 6-16,2 0-5 15,-2 2 3-15,3 2-3 16,-1-5-1-16,3-1 1 0,-1 2 1 16,0-6-1-16,1-1-1 15,0-3 1-15,-1-2 4 16,0-2-4-16,1-2 0 0,0-2 0 16,-1-2 1-16,0-2-1 15,1 0 2-15,4-4-2 16,-2 0 2-16,-1-2-2 15,3-2 2-15,-3-2-2 32,1-2 5-32,0-2-5 0,-3 0-3 15,1-6 2-15,0-4 3 16,-3 1-3-16,0 1-2 16,0-2 1-16,0 2-2 15,-2 2 2-15,0 2 4 16,0 2-3-16,0 0 0 15,0 2 1-15,0 3-4 0,0-1 2 16,0 2 1-16,0 2 0 16,0 0-3-16,0 2 2 15,0 0 1 1,0 2 0-16,0 2-6 16,0 4 5-16,0 0 3 0,0 1-2 15,0 4-2-15,0 0 1 0,0 1 6 16,0 5-4-16,0 4 0 15,0-1 0-15,0 0-1 16,0-3 0-16,0 0 2 0,3-4-1 16,-1-1-1-16,0 0 1 15,3-2 1-15,-1 0-1 32,1 2 2-32,2-2-2 0,-1-2-1 15,0-2 1-15,3-2 1 16,0-4-1-16,3-2-3 15,-1 0 1-15,-2 0 6 16,2 0-4-16,7 0-5 16,-5 0 3-16,0-2 8 15,-2 0-5-15,1 0-4 0,1-2 2 16,-4-2 3-16,0 0-3 16,0 0 0-16,-2 2 1 15,0 3 1-15,-1-8-1 0,-2 4-1 16,1-5 1-1,-1 2-1-15,1-1 0 0,-1 4 2 32,1-3-1-32,-3 2-1 15,0-4 1-15,1 4-4 0,-1 0 2 16,0 0 1-16,-2 0 0 16,0 2 2-16,0-2-1 15,0 2-3-15,-2 0 1 0,2 0 4 16,-2 0-3-1,-1 1-2-15,1 0 1 0,-3-1 4 16,-1 3-3-16,-1-1-2 16,0 2 1-16,1 2 1 15,0 3 0-15,-4 3 0 16,-1 5 0-16,0 0 2 16,0 6-1-16,0 4-1 15,4-1 1-15,0 2 1 0,3-7-1 16,4 2-1-16,2-4 1 31,4 2 1-31,-1-3-1 16,2-1-3-16,2-1 1 0,-2-2 4 15,-1 0-3 1,1 0 9-16,0-4-7 0,-1 0 5 16,1-2-6-16,0-2 0 0,-1-2 0 15,1 0 1-15,0-4 5 16,-1 0-6-1,1-4-3 1,-2 2 2-16,-3 2-3 0,0-8 2 16,0 2 4-16,0-1-3 15,1 1 0 1,-1 0 1-16,-2 2-4 16,0 2 2-16,0 2 1 0,0 6 0 15,0 0-3-15,0 6 2 16,0 0-2-16,0 3 2 0,2 6 6 0,1 0-4 15,3-3-3 1,-1 2 2 0,-1 2-3-16,5-4 2 15,-2-2 6-15,0 0-4 16,1-4-5-16,1 0 3 16,0-2 3-16,0-2-2 0,0-4 3 15,-2-1-2 1,-3 2 5-16,3-3-5 0,0 0 0 15,0-2 0-15,-3 0 1 0,3-4-1 16,-3 2-1-16,1-12 1 16,-1 2-4-16,-2-5 2 15,4 0-8 1,-1-4 7-16,0 5 4 0,-3-6-2 16,0 4-2-16,0-1 1 15,0 3 4 1,1-2-3-16,-1 4 0 0,0-6 1 15,-2 4-7-15,3 1 5 16,-1 3 0-16,0 2 1 0,-2 2-3 16,0 2 2-16,0 3 1 15,4 0 0-15,-4 3-6 32,0 6 5-32,0 0 0 0,0 6 1 0,0 0 0 15,0 4 0-15,0-2 2 16,0 4-1-16,0-2-3 15,0 6 1-15,0-2-2 16,-4 3 2-16,4-2 4 16,-2 3-3-16,0-3 3 15,-1 5-2 1,1-4 2-16,0 2-2 16,-1-3-3-16,1 9 1 15,0-3 4-15,2-2-3 16,0-3-5-16,2 0 4 0,0 0 6 0,3-2-5 15,-3-2 4-15,5 0-3 32,0-3-1-32,2 0 1 0,0-2-4 0,2-1 2 31,-2 0 6-31,2-2-4 0,-3 0-3 0,4-2 2 16,-1 0 3-16,0 0-3 0,1-2 0 15,1 0 1-15,-2 0-1 31,1-2 0-31,-6 0-56 0,2 0 44 0,-3 0-136 16,-5 0 114-16,0 0-258 16</inkml:trace>
  <inkml:trace contextRef="#ctx0" brushRef="#br1" timeOffset="28">17297 11009 176 0,'-4'-1'82'0,"6"1"-65"0,-2-3-21 0,0 3 39 15,0 0-28-15,0 0 34 0,0 0-31 16,0 0 26-16,0 0-27 0,0 0 35 0,0 0-34 15,0 0 15-15,0 0-18 16,0 0-1 0,0 0-4-16,0 0 1 0,0 0-2 15,0 0 8-15,0 0-7 16,0 0 7-16,0 0-6 16,0 0 4-16,0-2-6 0,-2 1 6 15,2-2-6-15,0 2 3 16,-3-1-3-16,1-1-1 15,0 3 1-15,0-1-7 0,2-1 5 16,-2 2-36 0,-3 2-112-16,0-2 114 31,-3 0-189-31</inkml:trace>
  <inkml:trace contextRef="#ctx0" brushRef="#br1" timeOffset="29">16859 10990 196 0,'-2'-4'88'0,"2"4"-69"0,0-2-24 0,0 2 89 16,0 0-67-16,5-3 30 16,-3 3-33-16,2 0 19 15,1-1-24 1,2 1 25-16,4 0-25 0,2-2 18 16,1 2-20-16,2 0 4 15,1-3-7 1,1 3 0-16,2-1-3 15,3 1-1-15,-1 0 1 0,0 0-80 16,0 0 62 0,1 0-333-16</inkml:trace>
  <inkml:trace contextRef="#ctx0" brushRef="#br1" timeOffset="30">17960 10837 112 0,'-4'-6'52'0,"4"4"-41"0,0-2-14 15,0 2 54-15,2 0-41 16,0 0 56-16,0-2-50 0,1 0 26 16,-1 0-31-1,0 2 25-15,1 0-27 16,-3 0 26-16,2 0-26 16,2 0 21-16,-2 0-23 15,1 0 19-15,-3 2-19 0,0 0 4 16,0 0-7-16,2 4 5 15,0 4-6-15,1 2 9 16,-3 8-9-16,0 1 2 16,0 8-4-16,-3-2 5 0,1 1-5 15,0 2 3-15,-1-2-3 16,3-1-1-16,0 3 1 16,0-2-1-16,0 0 0 0,0 1 0 15,0 1 0-15,0-4 5 16,0-2-4-16,0 0 6 15,0-7-6-15,0 2 0 16,3-6 0-16,-1 0 1 16,-2-4-1-16,0 1-1 15,0-4 1-15,0-2-88 16,0-2 68-16,2-2-136 0,1-2 118 16,-3-2-176 15</inkml:trace>
  <inkml:trace contextRef="#ctx0" brushRef="#br1" timeOffset="31">18146 11065 180 0,'-5'-4'82'0,"5"2"-65"0,0-8-21 0,0 10 76 15,0-2-58-15,0 0 15 16,0 2-20-16,0 2 17 16,0 0-20-16,-2 0 8 0,-1 0-10 15,1 2 9 1,-2 2-10-16,-1 2 7 16,1 2-7-16,1 0 9 15,-3 3-9-15,1 2 10 16,1-2-10-16,4 5 7 0,4 2-7 15,-1-2 4-15,-1 2-6 16,0-7 3 0,2 2-3-16,1-3 8 0,-3-3-7 0,7 0 10 15,-2-2-9 1,0-2-1-16,2-2-1 0,-2 1 10 16,4-4-9-1,-2 0 11-15,-1-1-10 0,1-4 2 16,0-1-4-16,-2-4 8 15,6-5-7-15,-4-1 2 0,-2 0-3 16,0-4 2-16,-5 2-2 16,-2 0-3-16,0 1 1 15,-2 0 9-15,-1 4-6 32,-1 1 2-32,-3-2-3 15,0 4 2-15,3 0-2 16,-7 2 2-16,4 2-2 0,-2 2-9 15,0 0 6-15,1-2-27 16,1 4 23 0,0 2-80-16,1 0 67 15,3 0-102-15,1 2 92 0,2 4-205 16</inkml:trace>
  <inkml:trace contextRef="#ctx0" brushRef="#br1" timeOffset="32">18438 11067 224 0,'14'-2'101'0,"-14"2"-79"0,4-2-28 0,-2 2 57 15,0-2-41-15,-2 0 27 16,5 0-27-16,-3 0 22 15,-2 0-23-15,0 0 14 0,0 0-17 16,0 0 14-16,0-4-15 16,0 2 6-16,-2 0-8 0,-3 0 4 0,3 2-6 15,-2 1 0 1,-5 1 0-16,2 0 7 0,-2 1-6 16,7 1 5-16,-5 2-6 15,3 0 3-15,-6 2-3 16,6 2 5-1,-3 0-5-15,3 0 3 16,-3 0-3-16,3 2 2 16,-1 0-2-16,4-1-1 15,-4 3 1-15,5 0 1 16,-2-2-1-16,2 4 5 0,0 0-5 16,0 2 3-16,2-2-3 15,-2 0 2 1,5-3-2-16,-2 0 2 0,2-1-2 15,-3-1 2-15,9-3-2 16,-2 0 2-16,3 0-2 16,-6-2 5-16,6 1-5 15,-4-4 0-15,6 1 0 16,-3 1 1-16,0-3-1 16,-2 0-1-16,0 0 1 0,0 0-1 15,0 0 0-15,-3 0 0 16,-1-3 0-16,0 3-17 0,-3 0 13 15,0-2-91 1,-2 1 74-16,0-2-146 16,0 1 128-16,0 1-174 31</inkml:trace>
  <inkml:trace contextRef="#ctx0" brushRef="#br1" timeOffset="33">18616 11122 148 0,'3'-6'69'0,"-3"6"-55"0,13-3-18 0,-11 3 67 16,3-3-50-16,-3 2 46 16,3-1-44-16,-3-1 20 15,0 0-25-15,-2-3 16 0,0 2-19 16,0 0 13-16,0 2-15 0,0 0 6 31,0-2-8-31,0 2 6 0,-2 0-6 16,-2 0 4-16,-1 0-6 15,0 0 0-15,-1 2 0 0,4 0 10 16,-5 0-9-16,0 0 0 16,3 0-1-16,-8 2 1 15,6 2-1 1,1 0 5-16,-2 2-5 0,3 0 0 15,-1 1 0-15,2 4 1 16,-4 1-1-16,7-1-1 16,-3 7 1-16,1 2 1 15,2 0-1-15,0-2-3 16,2-2 1-16,1-2 4 16,1-2-3-16,0-2 0 0,1-3 1 15,-3-1 4-15,4-1-4 31,4-2 0-31,-4-3 0 16,6 0 4-16,-4-2-4 0,2 1 0 16,-4-4 0-16,1-1 4 15,-2-6-4 1,-1-1 3-16,-2-3-3 0,3 0-1 16,-3-2 1-16,-2 4-7 0,0 0 5 15,0 2 8-15,0 4-5 16,0 2-9-16,0 0 5 15,0 5 1-15,0 1 1 16,-2 1 0-16,-3 5 0 16,5 2 0-16,0 2 0 0,0 4 2 15,5 2-1 1,-3 0-3-16,2 0 1 16,0-2 1-16,1-1 0 0,-3-1 2 15,7-2-1 1,-2-2-1-16,-3-4 1 0,-2 1 4 15,5-2-4 1,-4-1-3-16,3 0 2 0,1-2 0 16,0-2 0-16,-5 0 5 15,5 0-4 1,2 1 0-16,-3-5 0 16,-1 1 1-16,1-11-1 15,-1 3-3-15,-1-5 1 0,0 2 6 16,1-6-4-1,-3 4 0-15,3-8 0 0,-3 4-4 0,-2-3 2 16,4 3 4-16,-1-8-3 16,-1 6 0-16,-2-5 1 15,0 5-1-15,0-2 0 0,0 4-6 32,0 0 5-32,0 3 3 0,0 1-2 0,0 0-2 15,0 4 1-15,0 2 1 16,0 2 0-16,0 2-9 15,0 2 7-15,0 2 4 16,0 4-2-16,0 0 6 16,0 6-5-16,0-2-5 31,0 14 3-31,0-2 6 0,0 3-5 16,0-1-2-16,0 4 2 0,0-4 3 15,0 6-3-15,0-2 0 31,0 2 1-31,0-5 1 0,0 3-1 16,0-2-3-16,0 2 1 16,0-4 4-16,2 8-3 0,1-5 0 0,-1 1 1 31,-2-2 1-31,4-2-1 16,-2 0-1-16,3-4 1 0,-3-2 4 15,1-2-4 1,3-2 3-16,-1-1-3 0,-1-1-1 15,3-2 1 1,-3 1-1-16,3-5 0 0,-3 0 5 16,3 0-4-16,2 0 0 15,-2-3 0-15,-3 1 1 16,0-10-1-16,1 2-3 0,-3-3 1 16,5 1 4-16,-3-2-3 15,-1 0-2 1,-1-2 1-16,0 4 4 0,1-2-3 0,-1 2-2 15,-2 0 1-15,0 2 1 16,0 3 0-16,0-1 2 16,0 2-1-16,0 0-9 15,0 2 6-15,0 2 4 16,0 0-2-16,0 0-8 31,0 4 6-31,0-2 4 0,0 4-2 16,0 0 0-16,0 4 1 15,0-2 1-15,0 4-1 16,0-1-1-16,0 6 1 16,0-3-1-16,4 3 0 0,-2-1 5 15,1 0-4 1,-1 0 0-16,3-2 0 0,-1-3-4 16,3 3 2-16,-4-1-2 15,2-1 2-15,-3-3 6 16,7 1-4-16,-4-2 0 0,2 0 0 31,-5-2 4-31,7 0-4 16,-2-2 0-16,-1 0 0 0,1 0-1 0,0-4 0 31,-5 0 2-31,7-2-1 0,-4 0 2 16,-3-6-2-16,4 3 2 15,0-11-2-15,-3 3-1 0,4-4 1 16,-7-1-4-16,4-2 2 15,-2 4 4 1,0-5-3-16,-2 2-5 0,5-2 4 16,-3 3 3-16,-2-4-2 15,5 4-2 1,-5-10 1-16,0 6 4 0,2-1-3 16,0 1 0-16,0 1 1 15,-2 2-4-15,0 2 2 16,0-1 1-1,0 4 0-15,0 2 0 0,5 2 0 16,0 0 0-16,-3 2 0 16,2 2 0-16,-2-1 0 15,1 0-3-15,-3 6 2 16,4-2-2-16,-4 1 2 16,0 3-2-16,0-1 2 15,0-1-2-15,0 3 2 16,0 0 4-16,0 5-3 15,0-1-2-15,-4 5 1 16,4 0 6-16,-3 4-4 0,1-1 0 16,-2 10 0-16,4-4-4 15,-2 6 2-15,-3-2 4 16,5 3-3-16,-2-3 6 0,-1 2-5 16,1-4 0-16,2 2 0 15,0-3-1-15,0 3 0 16,0-4 2-16,0 2-1 15,0-2-3-15,0 6 1 0,0-5 6 32,5 1-4-32,-3-2 3 0,5-2-3 0,-3-2 2 15,1 2-2-15,-5-5-1 32,7 0 1-32,-1-1 1 15,1-2-1-15,-5-3-1 0,5 1 1 16,0-1 1-16,-1-4-1 15,1 1-1-15,-1-4 1 16,-1 1 1-16,6-8-1 16,-7 3 2-16,8-6-2 15,-6 0-1-15,4-3 1 0,-4 1-1 16,-1-2 0-16,2 2-3 0,1 1 2 16,-4 1-2-16,-2 1 2 31,5 1 6-31,-2 3-4 0,-3-1-11 0,0 2 8 15,-2 2 3-15,5 2-1 16,-3 0-2-16,-2 4 1 16,0 0 6-16,0 5-4 15,0-1 0-15,0 5 0 32,0-1-4-32,0 8 2 15,0-3 4-15,0 1-3 0,5-2 3 16,-3 2-2-16,0-5 2 15,5 1-2-15,-3-1 8 0,5-4-7 16,-2 2 7-16,0-3-6 16,-3 0 4-16,3-3-6 0,0 0 0 31,2-3 0-31,-3 0 4 0,3-3-4 16,-3 1 3-16,1-5-3 15,0-2 2-15,0-4-2 16,-5 1-3-16,7-2 1 15,-5 2-2-15,-1-2 2 16,4 2 4-16,-3 2-3 0,-2 2-5 16,0 1 4-16,-2 1 0 0,5 1 1 15,-3 4-3-15,-2 1 2 16,5 0 1-16,-5 6 0 16,0-3 2-16,0 11-1 15,0-2-1-15,0 4 1 16,0-2 1-16,-5 4-1 31,5-2 2-31,0 3-2 0,-2-1-1 16,-3 2 1-16,1-4-1 15,-3 4 0-15,3-5 2 16,-3 6-1-16,3-6 8 16,-3 3-7-16,2-2 5 15,1 0-6-15,-1-2 3 16,-4 2-3-16,3-3 2 0,-1-1-2 0,1-1 2 15,-3 0-2 1,2 0-1-16,0-4 1 0,-2 1 4 16,2-6-4-1,3 0 3-15,-7-4-3 16,6 0-12-16,-6-4 9 0,4 3 14 31,-2-3-9-31,2 0-7 0,-1-3 4 16,-1 2-35-16,0-4 28 15,-2 4-54-15,0-3 47 16,-1 2-84-16,-3-2 75 16,6 2-161-16,-4-6 141 15,4 2-152-15</inkml:trace>
  <inkml:trace contextRef="#ctx0" brushRef="#br1" timeOffset="34">18985 10987 208 0,'4'-1'95'0,"-4"1"-75"0,3-2-25 16,-3 2 69-16,4 0-51 16,-2 0 37-16,3 0-36 15,-1 0 31-15,3 0-34 0,-3 0 14 0,6 0-18 31,-4 0 2-31,12-3-7 16,-5 3 8-16,3-1-8 16,-3-1 2-16,5-1-3 15,-2 2-3-15,-1 1 1 16,1 0-13-16,-5 0 11 16,0 0-167-16,-6 0 133 15</inkml:trace>
  <inkml:trace contextRef="#ctx0" brushRef="#br1" timeOffset="35">18920 10829 172 0,'5'-2'78'0,"-5"2"-61"0,11 0-21 16,-9 0 59-16,5 0-44 0,-6 0 49 15,6 0-45-15,-2 0 29 16,-1 0-32 0,1 0 18-16,-3 0-22 15,3 0 1-15,-3 0-6 0,-2 0 7 16,0 2-8-1,0 0 7-15,0 0-6 0,0 0 4 16,0 3-6-16,0 1 6 16,0-1-6-16,0-1 17 15,0-2-14-15,0-2-2 16,0 0 0-16,-2 0 0 16,2 0-1-16,0 0-1 15,0-2 1-15,0 2-1 0,0-3 0 16,0 2-90-16,2-4 71 15,-2 4-308 1</inkml:trace>
  <inkml:trace contextRef="#ctx0" brushRef="#br1" timeOffset="36">19581 10652 192 0,'0'0'88'0,"0"0"-69"0,0 0-24 15,0 0 36-15,2 0-26 16,-2 0 35-16,0 0-30 16,0 0 26-16,5 0-27 15,-5 0 15-15,2 0-18 0,0 0 6 16,-2 0-9 0,5 0 4-16,-3 0-6 15,-2 0 14-15,9 0-11 16,-5 0 9-16,2 0-10 15,1 0 13-15,4 2-12 16,-4-2 3-16,0 2-5 16,0 0-4-16,-3 0 2 0,3 0 3 15,4 2-3-15,-6-2 6 0,6 4-5 16,-6-2-3-16,1 2 2 16,0 0 0-1,3 0 0-15,-2 0 2 0,0 2-1 16,-5-2-1-16,5 1 1 15,-3-1 13-15,-2 3-11 32,3-3 1-32,-3 1-2 0,-2-1 10 15,0 2-10-15,0 1 5 0,-2-2-5 0,2 1-1 16,-5 0 0-16,3-2-1 16,-2 0 0-16,-3 0 2 15,2 0-1-15,-1 0 5 31,-3 2-5-31,2-3-5 0,-3 1 3 16,0 0 3-16,2 6-2 16,-2-3 0-16,-3-3 1 15,6 0 1-15,-2 0-1 0,0-3-1 16,-4 1 1 0,6 1-1-16,1-2 0 15,2-1 0-15,-3 0 0 0,2 0 5 0,1 0-4 16,-1 0 3-16,-2 0-3 31,7 0-3-31,-2 2 1 0,-2-2 4 16,4 2-3-1,-2 0 3-15,2 2-2 0,0-2 5 16,0 2-5 0,0 0 9-16,0 2-8 0,0-3 2 15,0 6-3-15,0-4-1 16,0 4 1-1,0-1 7-15,0-1-6 0,0 0 5 16,0 0-6-16,0-1 6 16,0 2-6-16,0-2 6 15,0 0-6-15,0 0 9 0,0 0-8 16,0 0 2-16,0 0-3 16,0-2 2-16,0 2-2 15,0-2 5-15,0-1-5 16,0 0 3-16,0-2-3 15,0 1-1-15,0-2 1 0,0 1-57 32,2-2 44-32,-2 1-111 0,0-2 94 15,0 0-298-15,0 0 252 16,0 0 11-16</inkml:trace>
  <inkml:trace contextRef="#ctx0" brushRef="#br1" timeOffset="37">19592 11401 152 0,'0'-3'69'0,"0"3"-55"0,5-2-18 0,-3 2 51 16,-2 0-38-16,0 0 25 15,5 0-25-15,-5 0 28 16,2 0-28-16,-2 0 30 0,0 0-30 16,0 0 27-16,2-4-27 15,-2 2 15-15,0-2-18 0,0 2 14 32,0 1-15-32,0-2 6 0,-2 2-8 15,2-1 6-15,-2-1-6 16,-3 2 1-16,3 1-3 15,-3 0 16-15,3 1-13 16,-5 2 4-16,0 0-6 16,5 0 2-16,-2 0-3 15,-1 0-1-15,1 0 1 16,4 1 1-16,-3 1-1 0,3-4 2 16,3 1-2-16,-3 1 5 15,7-2-5-15,-5 1 3 16,4-2-3-16,-1 0 11 15,2-2-10-15,-3 2 8 0,3-1-7 16,0-2 9-16,-5-3-9 16,-2 3-7-16,0-6 4 15,0 3-18-15,0 0 14 16,-2 3-200-16,-5-1 160 16,0-1-217-1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9A92E-B0AF-6B47-82EC-9B93A6CCD5FE}" type="datetimeFigureOut">
              <a:rPr lang="en-US" smtClean="0"/>
              <a:t>10/18/2016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39D399-E77C-1B44-9C17-95D6E75DF98F}" type="slidenum">
              <a:rPr lang="en-US" smtClean="0"/>
              <a:t>‹#›</a:t>
            </a:fld>
            <a:endParaRPr lang="en-US"/>
          </a:p>
        </p:txBody>
      </p:sp>
    </p:spTree>
    <p:extLst>
      <p:ext uri="{BB962C8B-B14F-4D97-AF65-F5344CB8AC3E}">
        <p14:creationId xmlns:p14="http://schemas.microsoft.com/office/powerpoint/2010/main" val="33323050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eb.eng.fiu.edu/npala/eee6397ex/gordon_moore_1965_article.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gizmag.com/dna-data-storage/36151/"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bwMode="auto">
          <a:xfrm>
            <a:off x="688975" y="3255963"/>
            <a:ext cx="7878763" cy="308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5" tIns="44444" rIns="90475" bIns="44444" numCol="1" anchor="t" anchorCtr="0" compatLnSpc="1">
            <a:prstTxWarp prst="textNoShape">
              <a:avLst/>
            </a:prstTxWarp>
          </a:bodyPr>
          <a:lstStyle/>
          <a:p>
            <a:pPr>
              <a:spcBef>
                <a:spcPct val="0"/>
              </a:spcBef>
            </a:pPr>
            <a:endParaRPr lang="en-US" altLang="en-US" smtClean="0"/>
          </a:p>
        </p:txBody>
      </p:sp>
      <p:sp>
        <p:nvSpPr>
          <p:cNvPr id="14339" name="Rectangle 3"/>
          <p:cNvSpPr>
            <a:spLocks noGrp="1" noRot="1" noChangeAspect="1" noChangeArrowheads="1" noTextEdit="1"/>
          </p:cNvSpPr>
          <p:nvPr>
            <p:ph type="sldImg"/>
          </p:nvPr>
        </p:nvSpPr>
        <p:spPr bwMode="auto">
          <a:xfrm>
            <a:off x="2871788" y="439738"/>
            <a:ext cx="3416300" cy="25622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09915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9746"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19747"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extLst>
      <p:ext uri="{BB962C8B-B14F-4D97-AF65-F5344CB8AC3E}">
        <p14:creationId xmlns:p14="http://schemas.microsoft.com/office/powerpoint/2010/main" val="147029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bwMode="auto">
          <a:xfrm>
            <a:off x="688975" y="3255963"/>
            <a:ext cx="7878763" cy="308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5" tIns="44444" rIns="90475" bIns="44444" numCol="1" anchor="t" anchorCtr="0" compatLnSpc="1">
            <a:prstTxWarp prst="textNoShape">
              <a:avLst/>
            </a:prstTxWarp>
          </a:bodyPr>
          <a:lstStyle/>
          <a:p>
            <a:pPr>
              <a:spcBef>
                <a:spcPct val="0"/>
              </a:spcBef>
            </a:pPr>
            <a:r>
              <a:rPr lang="en-US" altLang="en-US" dirty="0" smtClean="0"/>
              <a:t>There is also a subtle but</a:t>
            </a:r>
            <a:r>
              <a:rPr lang="en-US" altLang="en-US" baseline="0" dirty="0" smtClean="0"/>
              <a:t> important difference between parallelism and concurrency. The latter is an illusion of parallelism but is inherently sequential. The illusion is created by the system software layer called the operating system which ‘juggles’ the different tasks ‘behind the scenes’ leaving the user with the impression that multiple things are happening ‘at once’</a:t>
            </a:r>
            <a:endParaRPr lang="en-US" altLang="en-US" dirty="0" smtClean="0"/>
          </a:p>
        </p:txBody>
      </p:sp>
      <p:sp>
        <p:nvSpPr>
          <p:cNvPr id="16387" name="Rectangle 3"/>
          <p:cNvSpPr>
            <a:spLocks noGrp="1" noRot="1" noChangeAspect="1" noChangeArrowheads="1" noTextEdit="1"/>
          </p:cNvSpPr>
          <p:nvPr>
            <p:ph type="sldImg"/>
          </p:nvPr>
        </p:nvSpPr>
        <p:spPr bwMode="auto">
          <a:xfrm>
            <a:off x="2871788" y="439738"/>
            <a:ext cx="3416300" cy="25622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7323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782638">
              <a:defRPr sz="2400" b="1">
                <a:solidFill>
                  <a:schemeClr val="tx1"/>
                </a:solidFill>
                <a:latin typeface="Arial" panose="020B0604020202020204" pitchFamily="34" charset="0"/>
              </a:defRPr>
            </a:lvl1pPr>
            <a:lvl2pPr marL="742950" indent="-285750" defTabSz="782638">
              <a:defRPr sz="2400" b="1">
                <a:solidFill>
                  <a:schemeClr val="tx1"/>
                </a:solidFill>
                <a:latin typeface="Arial" panose="020B0604020202020204" pitchFamily="34" charset="0"/>
              </a:defRPr>
            </a:lvl2pPr>
            <a:lvl3pPr marL="1143000" indent="-228600" defTabSz="782638">
              <a:defRPr sz="2400" b="1">
                <a:solidFill>
                  <a:schemeClr val="tx1"/>
                </a:solidFill>
                <a:latin typeface="Arial" panose="020B0604020202020204" pitchFamily="34" charset="0"/>
              </a:defRPr>
            </a:lvl3pPr>
            <a:lvl4pPr marL="1600200" indent="-228600" defTabSz="782638">
              <a:defRPr sz="2400" b="1">
                <a:solidFill>
                  <a:schemeClr val="tx1"/>
                </a:solidFill>
                <a:latin typeface="Arial" panose="020B0604020202020204" pitchFamily="34" charset="0"/>
              </a:defRPr>
            </a:lvl4pPr>
            <a:lvl5pPr marL="2057400" indent="-228600" defTabSz="782638">
              <a:defRPr sz="2400" b="1">
                <a:solidFill>
                  <a:schemeClr val="tx1"/>
                </a:solidFill>
                <a:latin typeface="Arial" panose="020B0604020202020204" pitchFamily="34" charset="0"/>
              </a:defRPr>
            </a:lvl5pPr>
            <a:lvl6pPr marL="2514600" indent="-228600" defTabSz="78263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8263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8263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82638" eaLnBrk="0" fontAlgn="base" hangingPunct="0">
              <a:spcBef>
                <a:spcPct val="0"/>
              </a:spcBef>
              <a:spcAft>
                <a:spcPct val="0"/>
              </a:spcAft>
              <a:defRPr sz="2400" b="1">
                <a:solidFill>
                  <a:schemeClr val="tx1"/>
                </a:solidFill>
                <a:latin typeface="Arial" panose="020B0604020202020204" pitchFamily="34" charset="0"/>
              </a:defRPr>
            </a:lvl9pPr>
          </a:lstStyle>
          <a:p>
            <a:fld id="{D3C6A3A4-861B-4B52-85A5-5FCA5DDBD116}" type="slidenum">
              <a:rPr lang="he-IL" altLang="en-US" sz="1100" b="0">
                <a:latin typeface="Times New Roman" panose="02020603050405020304" pitchFamily="18" charset="0"/>
              </a:rPr>
              <a:pPr/>
              <a:t>8</a:t>
            </a:fld>
            <a:endParaRPr lang="en-US" altLang="en-US" sz="1100" b="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cs typeface="Arial" panose="020B0604020202020204" pitchFamily="34" charset="0"/>
              </a:rPr>
              <a:t>This picture shows a clean translation</a:t>
            </a:r>
            <a:r>
              <a:rPr lang="en-US" altLang="en-US" baseline="0" dirty="0" smtClean="0">
                <a:cs typeface="Arial" panose="020B0604020202020204" pitchFamily="34" charset="0"/>
              </a:rPr>
              <a:t> of a human thought to the physics of executing that thought on a machine. Abstractions are used at every level of hierarchy to expand or obfuscate details to the next level of hierarchy. For example, a gate level representation of an adder need not understand the physics of how transistor switching will take place to implement the adder function. At gate level we are satisfied with Boolean logic description of addition. Similarly, a program written in a high level language is agnostic of the architectural details of a given machine on which the program will be executed. This picture shows how eventually binary code executes on a processor architecture.</a:t>
            </a:r>
            <a:endParaRPr lang="en-US" altLang="en-US"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2091092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bwMode="auto">
          <a:xfrm>
            <a:off x="688975" y="3255963"/>
            <a:ext cx="7878763" cy="308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5" tIns="44444" rIns="90475" bIns="44444" numCol="1" anchor="t" anchorCtr="0" compatLnSpc="1">
            <a:prstTxWarp prst="textNoShape">
              <a:avLst/>
            </a:prstTxWarp>
          </a:bodyPr>
          <a:lstStyle/>
          <a:p>
            <a:pPr>
              <a:spcBef>
                <a:spcPct val="0"/>
              </a:spcBef>
            </a:pPr>
            <a:endParaRPr lang="en-US" altLang="en-US" smtClean="0"/>
          </a:p>
        </p:txBody>
      </p:sp>
      <p:sp>
        <p:nvSpPr>
          <p:cNvPr id="19459" name="Rectangle 3"/>
          <p:cNvSpPr>
            <a:spLocks noGrp="1" noRot="1" noChangeAspect="1" noChangeArrowheads="1" noTextEdit="1"/>
          </p:cNvSpPr>
          <p:nvPr>
            <p:ph type="sldImg"/>
          </p:nvPr>
        </p:nvSpPr>
        <p:spPr bwMode="auto">
          <a:xfrm>
            <a:off x="2871788" y="439738"/>
            <a:ext cx="3416300" cy="25622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50725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Bradley Hand ITC" panose="03070402050302030203" pitchFamily="66" charset="0"/>
              </a:rPr>
              <a:t>When Gordon Moore, then at Fairchild Semiconductor, was asked in 1965 to theorize about the future of the newly developed integrated circuit, he had one in his lab with a then-amazing 64 transistors on it — double the 32 that was state of the art only a year earlier. Connecting those dots on a graph with the single component planar transistor invented in 1959, Moore noticed that the </a:t>
            </a:r>
            <a:r>
              <a:rPr lang="en-US" sz="1200" dirty="0" smtClean="0">
                <a:solidFill>
                  <a:srgbClr val="FF0000"/>
                </a:solidFill>
                <a:latin typeface="Bradley Hand ITC" panose="03070402050302030203" pitchFamily="66" charset="0"/>
              </a:rPr>
              <a:t>number of components was roughly doubling every year</a:t>
            </a:r>
            <a:r>
              <a:rPr lang="en-US" sz="1200" dirty="0" smtClean="0">
                <a:latin typeface="Bradley Hand ITC" panose="03070402050302030203" pitchFamily="66" charset="0"/>
              </a:rPr>
              <a:t>. In an </a:t>
            </a:r>
            <a:r>
              <a:rPr lang="en-US" sz="1200" dirty="0" smtClean="0">
                <a:latin typeface="Bradley Hand ITC" panose="03070402050302030203" pitchFamily="66" charset="0"/>
                <a:hlinkClick r:id="rId3"/>
              </a:rPr>
              <a:t>article </a:t>
            </a:r>
            <a:r>
              <a:rPr lang="en-US" sz="1200" dirty="0" smtClean="0">
                <a:latin typeface="Bradley Hand ITC" panose="03070402050302030203" pitchFamily="66" charset="0"/>
              </a:rPr>
              <a:t>he contributed to a special issue of Electronics magazine published that spring, he speculated that it could continue to do so for at least a decade. It wasn’t until that decade had passed, and Moore’s friend Carver Mead noticed that the trend had held up, that the term Moore’s Law was coined</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39D399-E77C-1B44-9C17-95D6E75DF98F}" type="slidenum">
              <a:rPr lang="en-US" smtClean="0"/>
              <a:t>11</a:t>
            </a:fld>
            <a:endParaRPr lang="en-US"/>
          </a:p>
        </p:txBody>
      </p:sp>
    </p:spTree>
    <p:extLst>
      <p:ext uri="{BB962C8B-B14F-4D97-AF65-F5344CB8AC3E}">
        <p14:creationId xmlns:p14="http://schemas.microsoft.com/office/powerpoint/2010/main" val="115934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C8E5FF2-3BF7-4104-A859-5ED14CA9F941}" type="slidenum">
              <a:rPr lang="en-US" altLang="en-US"/>
              <a:pPr fontAlgn="base">
                <a:spcBef>
                  <a:spcPct val="0"/>
                </a:spcBef>
                <a:spcAft>
                  <a:spcPct val="0"/>
                </a:spcAft>
              </a:pPr>
              <a:t>14</a:t>
            </a:fld>
            <a:endParaRPr lang="en-US" altLang="en-US"/>
          </a:p>
        </p:txBody>
      </p:sp>
      <p:sp>
        <p:nvSpPr>
          <p:cNvPr id="23555" name="Rectangle 2"/>
          <p:cNvSpPr>
            <a:spLocks noGrp="1" noRot="1" noChangeAspect="1" noChangeArrowheads="1" noTextEdit="1"/>
          </p:cNvSpPr>
          <p:nvPr>
            <p:ph type="sldImg"/>
          </p:nvPr>
        </p:nvSpPr>
        <p:spPr bwMode="auto">
          <a:xfrm>
            <a:off x="2859088" y="514350"/>
            <a:ext cx="3429000" cy="2571750"/>
          </a:xfrm>
          <a:solidFill>
            <a:srgbClr val="FFFFFF"/>
          </a:solidFill>
          <a:ln>
            <a:solidFill>
              <a:srgbClr val="000000"/>
            </a:solidFill>
            <a:miter lim="800000"/>
            <a:headEnd/>
            <a:tailEnd/>
          </a:ln>
        </p:spPr>
      </p:sp>
      <p:sp>
        <p:nvSpPr>
          <p:cNvPr id="23556" name="Rectangle 3"/>
          <p:cNvSpPr>
            <a:spLocks noGrp="1" noChangeArrowheads="1"/>
          </p:cNvSpPr>
          <p:nvPr>
            <p:ph type="body" idx="1"/>
          </p:nvPr>
        </p:nvSpPr>
        <p:spPr bwMode="auto">
          <a:xfrm>
            <a:off x="1219200" y="3257550"/>
            <a:ext cx="6705600" cy="3086100"/>
          </a:xfrm>
          <a:solidFill>
            <a:srgbClr val="FFFFFF"/>
          </a:solidFill>
          <a:ln>
            <a:solidFill>
              <a:srgbClr val="000000"/>
            </a:solidFill>
            <a:miter lim="800000"/>
            <a:headEnd/>
            <a:tailEnd/>
          </a:ln>
        </p:spPr>
        <p:txBody>
          <a:bodyPr wrap="square" lIns="89892" tIns="44946" rIns="89892" bIns="44946"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43652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some accounts all 700 </a:t>
            </a:r>
            <a:r>
              <a:rPr lang="en-US" dirty="0" err="1" smtClean="0"/>
              <a:t>Exabytes</a:t>
            </a:r>
            <a:r>
              <a:rPr lang="en-US" dirty="0" smtClean="0"/>
              <a:t> of today’s data could fit in a shoebox</a:t>
            </a:r>
            <a:r>
              <a:rPr lang="en-US" baseline="0" dirty="0" smtClean="0"/>
              <a:t> containing DNA</a:t>
            </a:r>
          </a:p>
          <a:p>
            <a:endParaRPr lang="en-US" baseline="0" dirty="0" smtClean="0"/>
          </a:p>
          <a:p>
            <a:r>
              <a:rPr lang="en-US" sz="1200" b="0" i="0" kern="1200" dirty="0" smtClean="0">
                <a:solidFill>
                  <a:schemeClr val="tx1"/>
                </a:solidFill>
                <a:effectLst/>
                <a:latin typeface="+mn-lt"/>
                <a:ea typeface="+mn-ea"/>
                <a:cs typeface="+mn-cs"/>
              </a:rPr>
              <a:t>(FROM: http://www.gizmag.com/dna-data-storage-record/44273/) You could then tuck that shoebox away in a vault for thousands of years, and the DNA-stored data would remain intact. As evidenced by </a:t>
            </a:r>
            <a:r>
              <a:rPr lang="en-US" sz="1200" b="0" i="0" u="none" strike="noStrike" kern="1200" dirty="0" smtClean="0">
                <a:solidFill>
                  <a:schemeClr val="tx1"/>
                </a:solidFill>
                <a:effectLst/>
                <a:latin typeface="+mn-lt"/>
                <a:ea typeface="+mn-ea"/>
                <a:cs typeface="+mn-cs"/>
                <a:hlinkClick r:id="rId3"/>
              </a:rPr>
              <a:t>fossilized remains of woolly mammoths</a:t>
            </a:r>
            <a:r>
              <a:rPr lang="en-US" sz="1200" b="0" i="0" kern="1200" dirty="0" smtClean="0">
                <a:solidFill>
                  <a:schemeClr val="tx1"/>
                </a:solidFill>
                <a:effectLst/>
                <a:latin typeface="+mn-lt"/>
                <a:ea typeface="+mn-ea"/>
                <a:cs typeface="+mn-cs"/>
              </a:rPr>
              <a:t>, which have been found to still contain traces of the animals' genetic code thousands of years after they died out, DNA is incredibly hardy and capable of storing information for millennia under the right conditions.</a:t>
            </a:r>
            <a:endParaRPr lang="en-US" dirty="0"/>
          </a:p>
        </p:txBody>
      </p:sp>
      <p:sp>
        <p:nvSpPr>
          <p:cNvPr id="4" name="Slide Number Placeholder 3"/>
          <p:cNvSpPr>
            <a:spLocks noGrp="1"/>
          </p:cNvSpPr>
          <p:nvPr>
            <p:ph type="sldNum" sz="quarter" idx="10"/>
          </p:nvPr>
        </p:nvSpPr>
        <p:spPr/>
        <p:txBody>
          <a:bodyPr/>
          <a:lstStyle/>
          <a:p>
            <a:fld id="{1E305B82-3B1E-47A9-A3CA-C1D7331522DF}" type="slidenum">
              <a:rPr lang="en-US" smtClean="0"/>
              <a:t>17</a:t>
            </a:fld>
            <a:endParaRPr lang="en-US"/>
          </a:p>
        </p:txBody>
      </p:sp>
    </p:spTree>
    <p:extLst>
      <p:ext uri="{BB962C8B-B14F-4D97-AF65-F5344CB8AC3E}">
        <p14:creationId xmlns:p14="http://schemas.microsoft.com/office/powerpoint/2010/main" val="259173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5650"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15651"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extLst>
      <p:ext uri="{BB962C8B-B14F-4D97-AF65-F5344CB8AC3E}">
        <p14:creationId xmlns:p14="http://schemas.microsoft.com/office/powerpoint/2010/main" val="73141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769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17699"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extLst>
      <p:ext uri="{BB962C8B-B14F-4D97-AF65-F5344CB8AC3E}">
        <p14:creationId xmlns:p14="http://schemas.microsoft.com/office/powerpoint/2010/main" val="663717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20ACEE-1A55-4BA7-A3C5-B998A9566D4B}" type="datetime2">
              <a:rPr lang="en-US" smtClean="0"/>
              <a:t>Tuesday, October 18, 2016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8CC91-EF97-4C26-BC64-1E9AA6161BF4}" type="datetime2">
              <a:rPr lang="en-US" smtClean="0"/>
              <a:t>Tuesday, October 18, 2016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61825-6FE3-4F68-A204-A918725BC04F}" type="datetime2">
              <a:rPr lang="en-US" smtClean="0"/>
              <a:t>Tuesday, October 18, 2016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52A60B-DC69-415F-886C-0E3B68B5CA16}" type="datetime2">
              <a:rPr lang="en-US" smtClean="0"/>
              <a:t>Tuesday, October 18, 2016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2F2A6-AD5F-4FD9-959B-E31C179A50A6}" type="datetime2">
              <a:rPr lang="en-US" smtClean="0"/>
              <a:t>Tuesday, October 18, 2016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07567F-1CE9-458B-83F2-E39932A7534E}" type="datetime2">
              <a:rPr lang="en-US" smtClean="0"/>
              <a:t>Tuesday, October 18, 2016</a:t>
            </a:fld>
            <a:endParaRPr lang="en-US"/>
          </a:p>
        </p:txBody>
      </p:sp>
      <p:sp>
        <p:nvSpPr>
          <p:cNvPr id="6" name="Footer Placeholder 5"/>
          <p:cNvSpPr>
            <a:spLocks noGrp="1"/>
          </p:cNvSpPr>
          <p:nvPr>
            <p:ph type="ftr" sz="quarter" idx="11"/>
          </p:nvPr>
        </p:nvSpPr>
        <p:spPr/>
        <p:txBody>
          <a:bodyPr/>
          <a:lstStyle/>
          <a:p>
            <a:pPr algn="r"/>
            <a:r>
              <a:rPr lang="de-DE" smtClean="0"/>
              <a:t>CSCE-312 Fall 2016</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194080-3892-4337-9325-E8D7CD4767C6}" type="datetime2">
              <a:rPr lang="en-US" smtClean="0"/>
              <a:t>Tuesday, October 18, 2016</a:t>
            </a:fld>
            <a:endParaRPr lang="en-US"/>
          </a:p>
        </p:txBody>
      </p:sp>
      <p:sp>
        <p:nvSpPr>
          <p:cNvPr id="8" name="Footer Placeholder 7"/>
          <p:cNvSpPr>
            <a:spLocks noGrp="1"/>
          </p:cNvSpPr>
          <p:nvPr>
            <p:ph type="ftr" sz="quarter" idx="11"/>
          </p:nvPr>
        </p:nvSpPr>
        <p:spPr/>
        <p:txBody>
          <a:bodyPr/>
          <a:lstStyle/>
          <a:p>
            <a:pPr algn="r"/>
            <a:r>
              <a:rPr lang="de-DE" smtClean="0"/>
              <a:t>CSCE-312 Fall 2016</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BE885-3568-43D2-9FAE-29641C740577}" type="datetime2">
              <a:rPr lang="en-US" smtClean="0"/>
              <a:t>Tuesday, October 18, 2016</a:t>
            </a:fld>
            <a:endParaRPr lang="en-US"/>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4F2FD-C122-44F7-BAF9-857A023FE350}" type="datetime2">
              <a:rPr lang="en-US" smtClean="0"/>
              <a:t>Tuesday, October 18, 2016</a:t>
            </a:fld>
            <a:endParaRPr lang="en-US"/>
          </a:p>
        </p:txBody>
      </p:sp>
      <p:sp>
        <p:nvSpPr>
          <p:cNvPr id="3" name="Footer Placeholder 2"/>
          <p:cNvSpPr>
            <a:spLocks noGrp="1"/>
          </p:cNvSpPr>
          <p:nvPr>
            <p:ph type="ftr" sz="quarter" idx="11"/>
          </p:nvPr>
        </p:nvSpPr>
        <p:spPr/>
        <p:txBody>
          <a:bodyPr/>
          <a:lstStyle/>
          <a:p>
            <a:pPr algn="r"/>
            <a:r>
              <a:rPr lang="de-DE" smtClean="0"/>
              <a:t>CSCE-312 Fall 2016</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12660-9B58-4795-A2C4-DC5850BBAE0B}" type="datetime2">
              <a:rPr lang="en-US" smtClean="0"/>
              <a:t>Tuesday, October 18, 2016</a:t>
            </a:fld>
            <a:endParaRPr lang="en-US"/>
          </a:p>
        </p:txBody>
      </p:sp>
      <p:sp>
        <p:nvSpPr>
          <p:cNvPr id="6" name="Footer Placeholder 5"/>
          <p:cNvSpPr>
            <a:spLocks noGrp="1"/>
          </p:cNvSpPr>
          <p:nvPr>
            <p:ph type="ftr" sz="quarter" idx="11"/>
          </p:nvPr>
        </p:nvSpPr>
        <p:spPr/>
        <p:txBody>
          <a:bodyPr/>
          <a:lstStyle/>
          <a:p>
            <a:pPr algn="r"/>
            <a:r>
              <a:rPr lang="de-DE" smtClean="0"/>
              <a:t>CSCE-312 Fall 2016</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A4D2D-9657-4549-80C8-5DB49EABC2B3}" type="datetime2">
              <a:rPr lang="en-US" smtClean="0"/>
              <a:t>Tuesday, October 18, 2016</a:t>
            </a:fld>
            <a:endParaRPr lang="en-US"/>
          </a:p>
        </p:txBody>
      </p:sp>
      <p:sp>
        <p:nvSpPr>
          <p:cNvPr id="6" name="Footer Placeholder 5"/>
          <p:cNvSpPr>
            <a:spLocks noGrp="1"/>
          </p:cNvSpPr>
          <p:nvPr>
            <p:ph type="ftr" sz="quarter" idx="11"/>
          </p:nvPr>
        </p:nvSpPr>
        <p:spPr/>
        <p:txBody>
          <a:bodyPr/>
          <a:lstStyle/>
          <a:p>
            <a:pPr algn="r"/>
            <a:r>
              <a:rPr lang="de-DE" smtClean="0"/>
              <a:t>CSCE-312 Fall 2016</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5AF3226-FD76-436F-880D-7E52A9B9CBE2}" type="datetime2">
              <a:rPr lang="en-US" smtClean="0"/>
              <a:t>Tuesday, October 18, 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de-DE" smtClean="0"/>
              <a:t>CSCE-312 Fall 2016</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Wingdings" charset="2"/>
        <a:buChar char="q"/>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charset="2"/>
        <a:buChar char="v"/>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charset="2"/>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Wingdings" charset="2"/>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Wingdings" charset="2"/>
        <a:buChar char="Ø"/>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2.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1.emf"/><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homes.cs.washington.edu/~luisceze/publications/dnastorage-asplos16.pdf" TargetMode="External"/><Relationship Id="rId4" Type="http://schemas.openxmlformats.org/officeDocument/2006/relationships/hyperlink" Target="http://www.slideshare.net/sfamilian/working-with-big-data-jan-2016-part-1/7-CONTEXT_WHATS_BIG_DATABIG_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jpe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www.slideshare.net/sfamilian/working-with-big-data-jan-2016-part-1/7-CONTEXT_WHATS_BIG_DATABIG_IN" TargetMode="External"/><Relationship Id="rId3" Type="http://schemas.openxmlformats.org/officeDocument/2006/relationships/hyperlink" Target="http://web.eng.fiu.edu/npala/eee6397ex/gordon_moore_1965_article.pdf" TargetMode="External"/><Relationship Id="rId7" Type="http://schemas.openxmlformats.org/officeDocument/2006/relationships/hyperlink" Target="http://www.gizmag.com/dna-data-storage-record/44273/" TargetMode="External"/><Relationship Id="rId2" Type="http://schemas.openxmlformats.org/officeDocument/2006/relationships/hyperlink" Target="http://spectrum.ieee.org/computing/software/the-trouble-with-multicore" TargetMode="External"/><Relationship Id="rId1" Type="http://schemas.openxmlformats.org/officeDocument/2006/relationships/slideLayout" Target="../slideLayouts/slideLayout2.xml"/><Relationship Id="rId6" Type="http://schemas.openxmlformats.org/officeDocument/2006/relationships/hyperlink" Target="https://homes.cs.washington.edu/~luisceze/publications/dnastorage-asplos16.pdf" TargetMode="External"/><Relationship Id="rId5" Type="http://schemas.openxmlformats.org/officeDocument/2006/relationships/hyperlink" Target="http://www.extremetech.com/extreme/203031-moores-law-at-50-its-past-and-its-future" TargetMode="External"/><Relationship Id="rId4" Type="http://schemas.openxmlformats.org/officeDocument/2006/relationships/hyperlink" Target="http://www.economist.com/blogs/economist-explains/2015/04/economist-explains-17"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gif"/><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4.xml"/><Relationship Id="rId7"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5232"/>
            <a:ext cx="7848600" cy="2673594"/>
          </a:xfrm>
        </p:spPr>
        <p:txBody>
          <a:bodyPr/>
          <a:lstStyle/>
          <a:p>
            <a:r>
              <a:rPr lang="en-US" dirty="0" smtClean="0"/>
              <a:t>Topic 08 </a:t>
            </a:r>
            <a:r>
              <a:rPr lang="en-US" dirty="0" smtClean="0"/>
              <a:t>– great ideas in computer architecture</a:t>
            </a:r>
            <a:endParaRPr lang="en-US" dirty="0"/>
          </a:p>
        </p:txBody>
      </p:sp>
      <p:sp>
        <p:nvSpPr>
          <p:cNvPr id="4" name="Content Placeholder 2"/>
          <p:cNvSpPr txBox="1">
            <a:spLocks/>
          </p:cNvSpPr>
          <p:nvPr/>
        </p:nvSpPr>
        <p:spPr>
          <a:xfrm>
            <a:off x="765908" y="6125280"/>
            <a:ext cx="8001977" cy="623305"/>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85000"/>
              <a:buFont typeface="Wingdings"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Wingdings" charset="2"/>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Wingdings"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Wingdings"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Wingdings" charset="2"/>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1800" i="1" dirty="0" smtClean="0"/>
              <a:t>Credit: Professors </a:t>
            </a:r>
            <a:r>
              <a:rPr lang="en-US" sz="1800" b="1" i="1" dirty="0" smtClean="0"/>
              <a:t>Nicholas Weaver </a:t>
            </a:r>
            <a:r>
              <a:rPr lang="en-US" sz="1800" i="1" dirty="0" smtClean="0"/>
              <a:t>and </a:t>
            </a:r>
            <a:r>
              <a:rPr lang="en-US" sz="1800" b="1" i="1" dirty="0" smtClean="0"/>
              <a:t>Vladimir </a:t>
            </a:r>
            <a:r>
              <a:rPr lang="en-US" sz="1800" b="1" i="1" dirty="0" err="1" smtClean="0"/>
              <a:t>Stojanovic</a:t>
            </a:r>
            <a:r>
              <a:rPr lang="en-US" sz="1800" i="1" dirty="0" smtClean="0"/>
              <a:t> at University of California, Berkeley for much of the content material</a:t>
            </a:r>
            <a:endParaRPr lang="en-US" sz="1800" i="1" dirty="0"/>
          </a:p>
        </p:txBody>
      </p:sp>
    </p:spTree>
    <p:extLst>
      <p:ext uri="{BB962C8B-B14F-4D97-AF65-F5344CB8AC3E}">
        <p14:creationId xmlns:p14="http://schemas.microsoft.com/office/powerpoint/2010/main" val="2262558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61" y="2157046"/>
            <a:ext cx="8229600" cy="2407139"/>
          </a:xfrm>
        </p:spPr>
        <p:txBody>
          <a:bodyPr>
            <a:noAutofit/>
          </a:bodyPr>
          <a:lstStyle/>
          <a:p>
            <a:r>
              <a:rPr lang="en-US" sz="5400" dirty="0" smtClean="0"/>
              <a:t>Great Idea #2: Moore’s Law</a:t>
            </a:r>
            <a:endParaRPr lang="en-US" sz="54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239942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CSCE-312 Fall 2016</a:t>
            </a:r>
            <a:endParaRPr lang="en-US"/>
          </a:p>
        </p:txBody>
      </p:sp>
      <p:sp>
        <p:nvSpPr>
          <p:cNvPr id="4" name="Slide Number Placeholder 3"/>
          <p:cNvSpPr>
            <a:spLocks noGrp="1"/>
          </p:cNvSpPr>
          <p:nvPr>
            <p:ph type="sldNum" sz="quarter" idx="12"/>
          </p:nvPr>
        </p:nvSpPr>
        <p:spPr/>
        <p:txBody>
          <a:bodyPr/>
          <a:lstStyle/>
          <a:p>
            <a:fld id="{A615FD4E-8D68-4ADE-B603-4A0B738B6166}" type="slidenum">
              <a:rPr lang="en-US" smtClean="0"/>
              <a:pPr/>
              <a:t>11</a:t>
            </a:fld>
            <a:endParaRPr lang="en-US"/>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328" y="1690572"/>
            <a:ext cx="4528556" cy="4520907"/>
          </a:xfrm>
          <a:prstGeom prst="rect">
            <a:avLst/>
          </a:prstGeom>
        </p:spPr>
      </p:pic>
      <p:sp>
        <p:nvSpPr>
          <p:cNvPr id="9" name="TextBox 8"/>
          <p:cNvSpPr txBox="1"/>
          <p:nvPr/>
        </p:nvSpPr>
        <p:spPr>
          <a:xfrm>
            <a:off x="4728308" y="1711774"/>
            <a:ext cx="4232904" cy="4616648"/>
          </a:xfrm>
          <a:prstGeom prst="rect">
            <a:avLst/>
          </a:prstGeom>
          <a:noFill/>
        </p:spPr>
        <p:txBody>
          <a:bodyPr wrap="square" rtlCol="0">
            <a:spAutoFit/>
          </a:bodyPr>
          <a:lstStyle/>
          <a:p>
            <a:r>
              <a:rPr lang="en-US" sz="2100" b="1" dirty="0"/>
              <a:t>The Sweet Spot:</a:t>
            </a:r>
            <a:r>
              <a:rPr lang="en-US" sz="2100" dirty="0"/>
              <a:t> Economics was at the core of Moore’s 1965 paper. He argued that for any particular generation of manufacturing technology, there is a cost curve. The cost of making a component declines the more you pack onto an integrated circuit, but past a certain point, yields decline and costs rise. The sweet spot, where the cost per component is at a minimum, moves to more and more complex integrated circuits over time.</a:t>
            </a:r>
          </a:p>
        </p:txBody>
      </p:sp>
      <p:sp>
        <p:nvSpPr>
          <p:cNvPr id="10" name="TextBox 9"/>
          <p:cNvSpPr txBox="1"/>
          <p:nvPr/>
        </p:nvSpPr>
        <p:spPr>
          <a:xfrm>
            <a:off x="82328" y="6557918"/>
            <a:ext cx="7301999" cy="300082"/>
          </a:xfrm>
          <a:prstGeom prst="rect">
            <a:avLst/>
          </a:prstGeom>
          <a:noFill/>
        </p:spPr>
        <p:txBody>
          <a:bodyPr wrap="none" rtlCol="0">
            <a:spAutoFit/>
          </a:bodyPr>
          <a:lstStyle/>
          <a:p>
            <a:r>
              <a:rPr lang="en-US" sz="1350" dirty="0">
                <a:solidFill>
                  <a:srgbClr val="00B050"/>
                </a:solidFill>
              </a:rPr>
              <a:t>Source: http://spectrum.ieee.org/semiconductors/processors/the-multiple-lives-of-moores-law</a:t>
            </a:r>
          </a:p>
        </p:txBody>
      </p:sp>
      <p:sp>
        <p:nvSpPr>
          <p:cNvPr id="11" name="Title 1"/>
          <p:cNvSpPr>
            <a:spLocks noGrp="1"/>
          </p:cNvSpPr>
          <p:nvPr>
            <p:ph type="title"/>
          </p:nvPr>
        </p:nvSpPr>
        <p:spPr>
          <a:xfrm>
            <a:off x="457200" y="533400"/>
            <a:ext cx="8229600" cy="990600"/>
          </a:xfrm>
        </p:spPr>
        <p:txBody>
          <a:bodyPr>
            <a:normAutofit/>
          </a:bodyPr>
          <a:lstStyle/>
          <a:p>
            <a:r>
              <a:rPr lang="en-US" dirty="0" smtClean="0"/>
              <a:t>Moore’s law The sweet spot for cost</a:t>
            </a:r>
            <a:endParaRPr lang="en-US" dirty="0"/>
          </a:p>
        </p:txBody>
      </p:sp>
    </p:spTree>
    <p:extLst>
      <p:ext uri="{BB962C8B-B14F-4D97-AF65-F5344CB8AC3E}">
        <p14:creationId xmlns:p14="http://schemas.microsoft.com/office/powerpoint/2010/main" val="3323377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Moore’s Law: Continuous Miniaturization</a:t>
            </a:r>
            <a:endParaRPr lang="en-US" dirty="0"/>
          </a:p>
        </p:txBody>
      </p:sp>
      <p:sp>
        <p:nvSpPr>
          <p:cNvPr id="3" name="Footer Placeholder 2"/>
          <p:cNvSpPr>
            <a:spLocks noGrp="1"/>
          </p:cNvSpPr>
          <p:nvPr>
            <p:ph type="ftr" sz="quarter" idx="11"/>
          </p:nvPr>
        </p:nvSpPr>
        <p:spPr/>
        <p:txBody>
          <a:bodyPr/>
          <a:lstStyle/>
          <a:p>
            <a:pPr algn="r"/>
            <a:r>
              <a:rPr lang="de-DE" smtClean="0"/>
              <a:t>CSCE-312 Fall 2016</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12</a:t>
            </a:fld>
            <a:endParaRPr 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l="8836" t="15884" r="4393" b="13187"/>
          <a:stretch>
            <a:fillRect/>
          </a:stretch>
        </p:blipFill>
        <p:spPr bwMode="auto">
          <a:xfrm>
            <a:off x="198438" y="444500"/>
            <a:ext cx="9047162" cy="648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2" descr="gordon-moor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35813" y="2122488"/>
            <a:ext cx="2008187"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3"/>
          <p:cNvSpPr>
            <a:spLocks noChangeArrowheads="1"/>
          </p:cNvSpPr>
          <p:nvPr/>
        </p:nvSpPr>
        <p:spPr bwMode="auto">
          <a:xfrm>
            <a:off x="7291388" y="4894263"/>
            <a:ext cx="1674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a:solidFill>
                  <a:srgbClr val="FF0000"/>
                </a:solidFill>
                <a:cs typeface="Helvetica" panose="020B0604020202020204" pitchFamily="34" charset="0"/>
              </a:rPr>
              <a:t>Gordon Moore</a:t>
            </a:r>
            <a:br>
              <a:rPr lang="en-US" altLang="en-US" b="1" dirty="0">
                <a:solidFill>
                  <a:srgbClr val="FF0000"/>
                </a:solidFill>
                <a:cs typeface="Helvetica" panose="020B0604020202020204" pitchFamily="34" charset="0"/>
              </a:rPr>
            </a:br>
            <a:r>
              <a:rPr lang="en-US" altLang="en-US" b="1" dirty="0">
                <a:solidFill>
                  <a:srgbClr val="FF0000"/>
                </a:solidFill>
                <a:cs typeface="Helvetica" panose="020B0604020202020204" pitchFamily="34" charset="0"/>
              </a:rPr>
              <a:t>Intel Cofounder</a:t>
            </a:r>
          </a:p>
        </p:txBody>
      </p:sp>
    </p:spTree>
    <p:extLst>
      <p:ext uri="{BB962C8B-B14F-4D97-AF65-F5344CB8AC3E}">
        <p14:creationId xmlns:p14="http://schemas.microsoft.com/office/powerpoint/2010/main" val="1457177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61" y="2157046"/>
            <a:ext cx="8229600" cy="2407139"/>
          </a:xfrm>
        </p:spPr>
        <p:txBody>
          <a:bodyPr>
            <a:noAutofit/>
          </a:bodyPr>
          <a:lstStyle/>
          <a:p>
            <a:r>
              <a:rPr lang="en-US" sz="5400" dirty="0" smtClean="0"/>
              <a:t>Great Idea #3: Memory Hierarchy – The illusion of fastest infinite memory!</a:t>
            </a:r>
            <a:endParaRPr lang="en-US" sz="54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492027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3540" y="521693"/>
            <a:ext cx="7643352" cy="857250"/>
          </a:xfrm>
        </p:spPr>
        <p:txBody>
          <a:bodyPr>
            <a:noAutofit/>
          </a:bodyPr>
          <a:lstStyle/>
          <a:p>
            <a:r>
              <a:rPr lang="en-US" altLang="en-US" sz="3600" dirty="0"/>
              <a:t>Jim Gray’s Storage Latency Analogy:  </a:t>
            </a:r>
            <a:br>
              <a:rPr lang="en-US" altLang="en-US" sz="3600" dirty="0"/>
            </a:br>
            <a:r>
              <a:rPr lang="en-US" altLang="en-US" sz="3600" dirty="0"/>
              <a:t>How Far Away is the Data?</a:t>
            </a:r>
          </a:p>
        </p:txBody>
      </p:sp>
      <p:grpSp>
        <p:nvGrpSpPr>
          <p:cNvPr id="3" name="Group 2"/>
          <p:cNvGrpSpPr/>
          <p:nvPr/>
        </p:nvGrpSpPr>
        <p:grpSpPr>
          <a:xfrm>
            <a:off x="39171" y="1678818"/>
            <a:ext cx="7283844" cy="4940813"/>
            <a:chOff x="215900" y="1499126"/>
            <a:chExt cx="7213600" cy="5304970"/>
          </a:xfrm>
          <a:solidFill>
            <a:schemeClr val="bg2"/>
          </a:solidFill>
        </p:grpSpPr>
        <p:sp>
          <p:nvSpPr>
            <p:cNvPr id="140291" name="Freeform 3"/>
            <p:cNvSpPr>
              <a:spLocks/>
            </p:cNvSpPr>
            <p:nvPr/>
          </p:nvSpPr>
          <p:spPr bwMode="auto">
            <a:xfrm>
              <a:off x="3434983" y="3889694"/>
              <a:ext cx="136375" cy="88046"/>
            </a:xfrm>
            <a:custGeom>
              <a:avLst/>
              <a:gdLst/>
              <a:ahLst/>
              <a:cxnLst>
                <a:cxn ang="0">
                  <a:pos x="0" y="22"/>
                </a:cxn>
                <a:cxn ang="0">
                  <a:pos x="55" y="0"/>
                </a:cxn>
                <a:cxn ang="0">
                  <a:pos x="86" y="0"/>
                </a:cxn>
                <a:cxn ang="0">
                  <a:pos x="86" y="29"/>
                </a:cxn>
                <a:cxn ang="0">
                  <a:pos x="31" y="50"/>
                </a:cxn>
                <a:cxn ang="0">
                  <a:pos x="0" y="50"/>
                </a:cxn>
                <a:cxn ang="0">
                  <a:pos x="0" y="22"/>
                </a:cxn>
              </a:cxnLst>
              <a:rect l="0" t="0" r="r" b="b"/>
              <a:pathLst>
                <a:path w="86" h="50">
                  <a:moveTo>
                    <a:pt x="0" y="22"/>
                  </a:moveTo>
                  <a:lnTo>
                    <a:pt x="55" y="0"/>
                  </a:lnTo>
                  <a:lnTo>
                    <a:pt x="86" y="0"/>
                  </a:lnTo>
                  <a:lnTo>
                    <a:pt x="86" y="29"/>
                  </a:lnTo>
                  <a:lnTo>
                    <a:pt x="31" y="50"/>
                  </a:lnTo>
                  <a:lnTo>
                    <a:pt x="0" y="50"/>
                  </a:lnTo>
                  <a:lnTo>
                    <a:pt x="0" y="22"/>
                  </a:lnTo>
                  <a:close/>
                </a:path>
              </a:pathLst>
            </a:custGeom>
            <a:grpFill/>
            <a:ln w="9525">
              <a:solidFill>
                <a:schemeClr val="accent1"/>
              </a:solidFill>
              <a:round/>
              <a:headEnd/>
              <a:tailEnd/>
            </a:ln>
          </p:spPr>
          <p:txBody>
            <a:bodyPr/>
            <a:lstStyle/>
            <a:p>
              <a:pPr>
                <a:defRPr/>
              </a:pPr>
              <a:endParaRPr lang="en-US" sz="1350"/>
            </a:p>
          </p:txBody>
        </p:sp>
        <p:sp>
          <p:nvSpPr>
            <p:cNvPr id="140292" name="Freeform 4"/>
            <p:cNvSpPr>
              <a:spLocks/>
            </p:cNvSpPr>
            <p:nvPr/>
          </p:nvSpPr>
          <p:spPr bwMode="auto">
            <a:xfrm>
              <a:off x="3336666" y="3928435"/>
              <a:ext cx="147475" cy="98612"/>
            </a:xfrm>
            <a:custGeom>
              <a:avLst/>
              <a:gdLst/>
              <a:ahLst/>
              <a:cxnLst>
                <a:cxn ang="0">
                  <a:pos x="0" y="28"/>
                </a:cxn>
                <a:cxn ang="0">
                  <a:pos x="62" y="0"/>
                </a:cxn>
                <a:cxn ang="0">
                  <a:pos x="93" y="0"/>
                </a:cxn>
                <a:cxn ang="0">
                  <a:pos x="93" y="28"/>
                </a:cxn>
                <a:cxn ang="0">
                  <a:pos x="31" y="56"/>
                </a:cxn>
                <a:cxn ang="0">
                  <a:pos x="0" y="56"/>
                </a:cxn>
                <a:cxn ang="0">
                  <a:pos x="0" y="28"/>
                </a:cxn>
              </a:cxnLst>
              <a:rect l="0" t="0" r="r" b="b"/>
              <a:pathLst>
                <a:path w="93" h="56">
                  <a:moveTo>
                    <a:pt x="0" y="28"/>
                  </a:moveTo>
                  <a:lnTo>
                    <a:pt x="62" y="0"/>
                  </a:lnTo>
                  <a:lnTo>
                    <a:pt x="93" y="0"/>
                  </a:lnTo>
                  <a:lnTo>
                    <a:pt x="93" y="28"/>
                  </a:lnTo>
                  <a:lnTo>
                    <a:pt x="31" y="56"/>
                  </a:lnTo>
                  <a:lnTo>
                    <a:pt x="0" y="56"/>
                  </a:lnTo>
                  <a:lnTo>
                    <a:pt x="0" y="28"/>
                  </a:lnTo>
                  <a:close/>
                </a:path>
              </a:pathLst>
            </a:custGeom>
            <a:grpFill/>
            <a:ln w="9525">
              <a:solidFill>
                <a:schemeClr val="accent1"/>
              </a:solidFill>
              <a:round/>
              <a:headEnd/>
              <a:tailEnd/>
            </a:ln>
          </p:spPr>
          <p:txBody>
            <a:bodyPr/>
            <a:lstStyle/>
            <a:p>
              <a:pPr>
                <a:defRPr/>
              </a:pPr>
              <a:endParaRPr lang="en-US" sz="1350"/>
            </a:p>
          </p:txBody>
        </p:sp>
        <p:sp>
          <p:nvSpPr>
            <p:cNvPr id="140293" name="Freeform 5"/>
            <p:cNvSpPr>
              <a:spLocks/>
            </p:cNvSpPr>
            <p:nvPr/>
          </p:nvSpPr>
          <p:spPr bwMode="auto">
            <a:xfrm>
              <a:off x="3249450" y="3977741"/>
              <a:ext cx="136375" cy="86285"/>
            </a:xfrm>
            <a:custGeom>
              <a:avLst/>
              <a:gdLst/>
              <a:ahLst/>
              <a:cxnLst>
                <a:cxn ang="0">
                  <a:pos x="0" y="21"/>
                </a:cxn>
                <a:cxn ang="0">
                  <a:pos x="55" y="0"/>
                </a:cxn>
                <a:cxn ang="0">
                  <a:pos x="86" y="0"/>
                </a:cxn>
                <a:cxn ang="0">
                  <a:pos x="86" y="28"/>
                </a:cxn>
                <a:cxn ang="0">
                  <a:pos x="31" y="49"/>
                </a:cxn>
                <a:cxn ang="0">
                  <a:pos x="0" y="49"/>
                </a:cxn>
                <a:cxn ang="0">
                  <a:pos x="0" y="21"/>
                </a:cxn>
              </a:cxnLst>
              <a:rect l="0" t="0" r="r" b="b"/>
              <a:pathLst>
                <a:path w="86" h="49">
                  <a:moveTo>
                    <a:pt x="0" y="21"/>
                  </a:moveTo>
                  <a:lnTo>
                    <a:pt x="55" y="0"/>
                  </a:lnTo>
                  <a:lnTo>
                    <a:pt x="86" y="0"/>
                  </a:lnTo>
                  <a:lnTo>
                    <a:pt x="86"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294" name="Freeform 6"/>
            <p:cNvSpPr>
              <a:spLocks/>
            </p:cNvSpPr>
            <p:nvPr/>
          </p:nvSpPr>
          <p:spPr bwMode="auto">
            <a:xfrm>
              <a:off x="3174919" y="4014720"/>
              <a:ext cx="123689" cy="86285"/>
            </a:xfrm>
            <a:custGeom>
              <a:avLst/>
              <a:gdLst/>
              <a:ahLst/>
              <a:cxnLst>
                <a:cxn ang="0">
                  <a:pos x="0" y="21"/>
                </a:cxn>
                <a:cxn ang="0">
                  <a:pos x="47" y="0"/>
                </a:cxn>
                <a:cxn ang="0">
                  <a:pos x="78" y="0"/>
                </a:cxn>
                <a:cxn ang="0">
                  <a:pos x="78" y="28"/>
                </a:cxn>
                <a:cxn ang="0">
                  <a:pos x="32" y="49"/>
                </a:cxn>
                <a:cxn ang="0">
                  <a:pos x="0" y="49"/>
                </a:cxn>
                <a:cxn ang="0">
                  <a:pos x="0" y="21"/>
                </a:cxn>
              </a:cxnLst>
              <a:rect l="0" t="0" r="r" b="b"/>
              <a:pathLst>
                <a:path w="78" h="49">
                  <a:moveTo>
                    <a:pt x="0" y="21"/>
                  </a:moveTo>
                  <a:lnTo>
                    <a:pt x="47" y="0"/>
                  </a:lnTo>
                  <a:lnTo>
                    <a:pt x="78" y="0"/>
                  </a:lnTo>
                  <a:lnTo>
                    <a:pt x="78" y="28"/>
                  </a:lnTo>
                  <a:lnTo>
                    <a:pt x="32"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295" name="Freeform 7"/>
            <p:cNvSpPr>
              <a:spLocks/>
            </p:cNvSpPr>
            <p:nvPr/>
          </p:nvSpPr>
          <p:spPr bwMode="auto">
            <a:xfrm>
              <a:off x="3100389" y="4051699"/>
              <a:ext cx="125275" cy="86285"/>
            </a:xfrm>
            <a:custGeom>
              <a:avLst/>
              <a:gdLst/>
              <a:ahLst/>
              <a:cxnLst>
                <a:cxn ang="0">
                  <a:pos x="0" y="21"/>
                </a:cxn>
                <a:cxn ang="0">
                  <a:pos x="47" y="0"/>
                </a:cxn>
                <a:cxn ang="0">
                  <a:pos x="79" y="0"/>
                </a:cxn>
                <a:cxn ang="0">
                  <a:pos x="79" y="28"/>
                </a:cxn>
                <a:cxn ang="0">
                  <a:pos x="32" y="49"/>
                </a:cxn>
                <a:cxn ang="0">
                  <a:pos x="0" y="49"/>
                </a:cxn>
                <a:cxn ang="0">
                  <a:pos x="0" y="21"/>
                </a:cxn>
              </a:cxnLst>
              <a:rect l="0" t="0" r="r" b="b"/>
              <a:pathLst>
                <a:path w="79" h="49">
                  <a:moveTo>
                    <a:pt x="0" y="21"/>
                  </a:moveTo>
                  <a:lnTo>
                    <a:pt x="47" y="0"/>
                  </a:lnTo>
                  <a:lnTo>
                    <a:pt x="79" y="0"/>
                  </a:lnTo>
                  <a:lnTo>
                    <a:pt x="79" y="28"/>
                  </a:lnTo>
                  <a:lnTo>
                    <a:pt x="32"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296" name="Freeform 8"/>
            <p:cNvSpPr>
              <a:spLocks/>
            </p:cNvSpPr>
            <p:nvPr/>
          </p:nvSpPr>
          <p:spPr bwMode="auto">
            <a:xfrm>
              <a:off x="3051230" y="4088679"/>
              <a:ext cx="99903" cy="86285"/>
            </a:xfrm>
            <a:custGeom>
              <a:avLst/>
              <a:gdLst/>
              <a:ahLst/>
              <a:cxnLst>
                <a:cxn ang="0">
                  <a:pos x="0" y="21"/>
                </a:cxn>
                <a:cxn ang="0">
                  <a:pos x="31" y="0"/>
                </a:cxn>
                <a:cxn ang="0">
                  <a:pos x="63" y="0"/>
                </a:cxn>
                <a:cxn ang="0">
                  <a:pos x="63" y="28"/>
                </a:cxn>
                <a:cxn ang="0">
                  <a:pos x="31" y="49"/>
                </a:cxn>
                <a:cxn ang="0">
                  <a:pos x="0" y="49"/>
                </a:cxn>
                <a:cxn ang="0">
                  <a:pos x="0" y="21"/>
                </a:cxn>
              </a:cxnLst>
              <a:rect l="0" t="0" r="r" b="b"/>
              <a:pathLst>
                <a:path w="63" h="49">
                  <a:moveTo>
                    <a:pt x="0" y="21"/>
                  </a:moveTo>
                  <a:lnTo>
                    <a:pt x="31" y="0"/>
                  </a:lnTo>
                  <a:lnTo>
                    <a:pt x="63" y="0"/>
                  </a:lnTo>
                  <a:lnTo>
                    <a:pt x="63"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297" name="Freeform 9"/>
            <p:cNvSpPr>
              <a:spLocks/>
            </p:cNvSpPr>
            <p:nvPr/>
          </p:nvSpPr>
          <p:spPr bwMode="auto">
            <a:xfrm>
              <a:off x="3014758" y="4125658"/>
              <a:ext cx="85631" cy="73959"/>
            </a:xfrm>
            <a:custGeom>
              <a:avLst/>
              <a:gdLst/>
              <a:ahLst/>
              <a:cxnLst>
                <a:cxn ang="0">
                  <a:pos x="0" y="14"/>
                </a:cxn>
                <a:cxn ang="0">
                  <a:pos x="23" y="0"/>
                </a:cxn>
                <a:cxn ang="0">
                  <a:pos x="54" y="0"/>
                </a:cxn>
                <a:cxn ang="0">
                  <a:pos x="54" y="28"/>
                </a:cxn>
                <a:cxn ang="0">
                  <a:pos x="31" y="42"/>
                </a:cxn>
                <a:cxn ang="0">
                  <a:pos x="0" y="42"/>
                </a:cxn>
                <a:cxn ang="0">
                  <a:pos x="0" y="14"/>
                </a:cxn>
              </a:cxnLst>
              <a:rect l="0" t="0" r="r" b="b"/>
              <a:pathLst>
                <a:path w="54" h="42">
                  <a:moveTo>
                    <a:pt x="0" y="14"/>
                  </a:moveTo>
                  <a:lnTo>
                    <a:pt x="23" y="0"/>
                  </a:lnTo>
                  <a:lnTo>
                    <a:pt x="54" y="0"/>
                  </a:lnTo>
                  <a:lnTo>
                    <a:pt x="54"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298" name="Freeform 10"/>
            <p:cNvSpPr>
              <a:spLocks/>
            </p:cNvSpPr>
            <p:nvPr/>
          </p:nvSpPr>
          <p:spPr bwMode="auto">
            <a:xfrm>
              <a:off x="2965599" y="4150311"/>
              <a:ext cx="98317" cy="86285"/>
            </a:xfrm>
            <a:custGeom>
              <a:avLst/>
              <a:gdLst/>
              <a:ahLst/>
              <a:cxnLst>
                <a:cxn ang="0">
                  <a:pos x="0" y="21"/>
                </a:cxn>
                <a:cxn ang="0">
                  <a:pos x="31" y="0"/>
                </a:cxn>
                <a:cxn ang="0">
                  <a:pos x="62" y="0"/>
                </a:cxn>
                <a:cxn ang="0">
                  <a:pos x="62" y="28"/>
                </a:cxn>
                <a:cxn ang="0">
                  <a:pos x="31" y="49"/>
                </a:cxn>
                <a:cxn ang="0">
                  <a:pos x="0" y="49"/>
                </a:cxn>
                <a:cxn ang="0">
                  <a:pos x="0" y="21"/>
                </a:cxn>
              </a:cxnLst>
              <a:rect l="0" t="0" r="r" b="b"/>
              <a:pathLst>
                <a:path w="62" h="49">
                  <a:moveTo>
                    <a:pt x="0" y="21"/>
                  </a:moveTo>
                  <a:lnTo>
                    <a:pt x="31" y="0"/>
                  </a:lnTo>
                  <a:lnTo>
                    <a:pt x="62" y="0"/>
                  </a:lnTo>
                  <a:lnTo>
                    <a:pt x="62"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299" name="Freeform 11"/>
            <p:cNvSpPr>
              <a:spLocks/>
            </p:cNvSpPr>
            <p:nvPr/>
          </p:nvSpPr>
          <p:spPr bwMode="auto">
            <a:xfrm>
              <a:off x="2940227" y="4187291"/>
              <a:ext cx="74530" cy="75720"/>
            </a:xfrm>
            <a:custGeom>
              <a:avLst/>
              <a:gdLst/>
              <a:ahLst/>
              <a:cxnLst>
                <a:cxn ang="0">
                  <a:pos x="0" y="14"/>
                </a:cxn>
                <a:cxn ang="0">
                  <a:pos x="16" y="0"/>
                </a:cxn>
                <a:cxn ang="0">
                  <a:pos x="47" y="0"/>
                </a:cxn>
                <a:cxn ang="0">
                  <a:pos x="47" y="28"/>
                </a:cxn>
                <a:cxn ang="0">
                  <a:pos x="31" y="43"/>
                </a:cxn>
                <a:cxn ang="0">
                  <a:pos x="0" y="43"/>
                </a:cxn>
                <a:cxn ang="0">
                  <a:pos x="0" y="14"/>
                </a:cxn>
              </a:cxnLst>
              <a:rect l="0" t="0" r="r" b="b"/>
              <a:pathLst>
                <a:path w="47" h="43">
                  <a:moveTo>
                    <a:pt x="0" y="14"/>
                  </a:moveTo>
                  <a:lnTo>
                    <a:pt x="16" y="0"/>
                  </a:lnTo>
                  <a:lnTo>
                    <a:pt x="47" y="0"/>
                  </a:lnTo>
                  <a:lnTo>
                    <a:pt x="47" y="28"/>
                  </a:lnTo>
                  <a:lnTo>
                    <a:pt x="31" y="43"/>
                  </a:lnTo>
                  <a:lnTo>
                    <a:pt x="0" y="43"/>
                  </a:lnTo>
                  <a:lnTo>
                    <a:pt x="0" y="14"/>
                  </a:lnTo>
                  <a:close/>
                </a:path>
              </a:pathLst>
            </a:custGeom>
            <a:grpFill/>
            <a:ln w="9525">
              <a:solidFill>
                <a:schemeClr val="accent1"/>
              </a:solidFill>
              <a:round/>
              <a:headEnd/>
              <a:tailEnd/>
            </a:ln>
          </p:spPr>
          <p:txBody>
            <a:bodyPr/>
            <a:lstStyle/>
            <a:p>
              <a:pPr>
                <a:defRPr/>
              </a:pPr>
              <a:endParaRPr lang="en-US" sz="1350"/>
            </a:p>
          </p:txBody>
        </p:sp>
        <p:sp>
          <p:nvSpPr>
            <p:cNvPr id="140300" name="Freeform 12"/>
            <p:cNvSpPr>
              <a:spLocks/>
            </p:cNvSpPr>
            <p:nvPr/>
          </p:nvSpPr>
          <p:spPr bwMode="auto">
            <a:xfrm>
              <a:off x="2903755" y="4211944"/>
              <a:ext cx="85631" cy="88046"/>
            </a:xfrm>
            <a:custGeom>
              <a:avLst/>
              <a:gdLst/>
              <a:ahLst/>
              <a:cxnLst>
                <a:cxn ang="0">
                  <a:pos x="0" y="21"/>
                </a:cxn>
                <a:cxn ang="0">
                  <a:pos x="23" y="0"/>
                </a:cxn>
                <a:cxn ang="0">
                  <a:pos x="54" y="0"/>
                </a:cxn>
                <a:cxn ang="0">
                  <a:pos x="54" y="29"/>
                </a:cxn>
                <a:cxn ang="0">
                  <a:pos x="31" y="50"/>
                </a:cxn>
                <a:cxn ang="0">
                  <a:pos x="0" y="50"/>
                </a:cxn>
                <a:cxn ang="0">
                  <a:pos x="0" y="21"/>
                </a:cxn>
              </a:cxnLst>
              <a:rect l="0" t="0" r="r" b="b"/>
              <a:pathLst>
                <a:path w="54" h="50">
                  <a:moveTo>
                    <a:pt x="0" y="21"/>
                  </a:moveTo>
                  <a:lnTo>
                    <a:pt x="23" y="0"/>
                  </a:lnTo>
                  <a:lnTo>
                    <a:pt x="54" y="0"/>
                  </a:lnTo>
                  <a:lnTo>
                    <a:pt x="54" y="29"/>
                  </a:lnTo>
                  <a:lnTo>
                    <a:pt x="31" y="50"/>
                  </a:lnTo>
                  <a:lnTo>
                    <a:pt x="0" y="50"/>
                  </a:lnTo>
                  <a:lnTo>
                    <a:pt x="0" y="21"/>
                  </a:lnTo>
                  <a:close/>
                </a:path>
              </a:pathLst>
            </a:custGeom>
            <a:grpFill/>
            <a:ln w="9525">
              <a:solidFill>
                <a:schemeClr val="accent1"/>
              </a:solidFill>
              <a:round/>
              <a:headEnd/>
              <a:tailEnd/>
            </a:ln>
          </p:spPr>
          <p:txBody>
            <a:bodyPr/>
            <a:lstStyle/>
            <a:p>
              <a:pPr>
                <a:defRPr/>
              </a:pPr>
              <a:endParaRPr lang="en-US" sz="1350"/>
            </a:p>
          </p:txBody>
        </p:sp>
        <p:sp>
          <p:nvSpPr>
            <p:cNvPr id="140301" name="Freeform 13"/>
            <p:cNvSpPr>
              <a:spLocks/>
            </p:cNvSpPr>
            <p:nvPr/>
          </p:nvSpPr>
          <p:spPr bwMode="auto">
            <a:xfrm>
              <a:off x="2891069" y="4248923"/>
              <a:ext cx="61844" cy="63393"/>
            </a:xfrm>
            <a:custGeom>
              <a:avLst/>
              <a:gdLst/>
              <a:ahLst/>
              <a:cxnLst>
                <a:cxn ang="0">
                  <a:pos x="0" y="8"/>
                </a:cxn>
                <a:cxn ang="0">
                  <a:pos x="8" y="0"/>
                </a:cxn>
                <a:cxn ang="0">
                  <a:pos x="39" y="0"/>
                </a:cxn>
                <a:cxn ang="0">
                  <a:pos x="39" y="29"/>
                </a:cxn>
                <a:cxn ang="0">
                  <a:pos x="31" y="36"/>
                </a:cxn>
                <a:cxn ang="0">
                  <a:pos x="0" y="36"/>
                </a:cxn>
                <a:cxn ang="0">
                  <a:pos x="0" y="8"/>
                </a:cxn>
              </a:cxnLst>
              <a:rect l="0" t="0" r="r" b="b"/>
              <a:pathLst>
                <a:path w="39" h="36">
                  <a:moveTo>
                    <a:pt x="0" y="8"/>
                  </a:moveTo>
                  <a:lnTo>
                    <a:pt x="8" y="0"/>
                  </a:lnTo>
                  <a:lnTo>
                    <a:pt x="39" y="0"/>
                  </a:lnTo>
                  <a:lnTo>
                    <a:pt x="39" y="29"/>
                  </a:lnTo>
                  <a:lnTo>
                    <a:pt x="31" y="36"/>
                  </a:lnTo>
                  <a:lnTo>
                    <a:pt x="0" y="36"/>
                  </a:lnTo>
                  <a:lnTo>
                    <a:pt x="0" y="8"/>
                  </a:lnTo>
                  <a:close/>
                </a:path>
              </a:pathLst>
            </a:custGeom>
            <a:grpFill/>
            <a:ln w="9525">
              <a:solidFill>
                <a:schemeClr val="accent1"/>
              </a:solidFill>
              <a:round/>
              <a:headEnd/>
              <a:tailEnd/>
            </a:ln>
          </p:spPr>
          <p:txBody>
            <a:bodyPr/>
            <a:lstStyle/>
            <a:p>
              <a:pPr>
                <a:defRPr/>
              </a:pPr>
              <a:endParaRPr lang="en-US" sz="1350"/>
            </a:p>
          </p:txBody>
        </p:sp>
        <p:sp>
          <p:nvSpPr>
            <p:cNvPr id="140302" name="Freeform 14"/>
            <p:cNvSpPr>
              <a:spLocks/>
            </p:cNvSpPr>
            <p:nvPr/>
          </p:nvSpPr>
          <p:spPr bwMode="auto">
            <a:xfrm>
              <a:off x="2878383" y="4263010"/>
              <a:ext cx="61844" cy="86285"/>
            </a:xfrm>
            <a:custGeom>
              <a:avLst/>
              <a:gdLst/>
              <a:ahLst/>
              <a:cxnLst>
                <a:cxn ang="0">
                  <a:pos x="0" y="21"/>
                </a:cxn>
                <a:cxn ang="0">
                  <a:pos x="8" y="0"/>
                </a:cxn>
                <a:cxn ang="0">
                  <a:pos x="39" y="0"/>
                </a:cxn>
                <a:cxn ang="0">
                  <a:pos x="39" y="28"/>
                </a:cxn>
                <a:cxn ang="0">
                  <a:pos x="31" y="49"/>
                </a:cxn>
                <a:cxn ang="0">
                  <a:pos x="0" y="49"/>
                </a:cxn>
                <a:cxn ang="0">
                  <a:pos x="0" y="21"/>
                </a:cxn>
              </a:cxnLst>
              <a:rect l="0" t="0" r="r" b="b"/>
              <a:pathLst>
                <a:path w="39" h="49">
                  <a:moveTo>
                    <a:pt x="0" y="21"/>
                  </a:moveTo>
                  <a:lnTo>
                    <a:pt x="8" y="0"/>
                  </a:lnTo>
                  <a:lnTo>
                    <a:pt x="39" y="0"/>
                  </a:lnTo>
                  <a:lnTo>
                    <a:pt x="39"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303" name="Rectangle 15"/>
            <p:cNvSpPr>
              <a:spLocks noChangeArrowheads="1"/>
            </p:cNvSpPr>
            <p:nvPr/>
          </p:nvSpPr>
          <p:spPr bwMode="auto">
            <a:xfrm>
              <a:off x="2878383" y="4299990"/>
              <a:ext cx="49158" cy="73959"/>
            </a:xfrm>
            <a:prstGeom prst="rect">
              <a:avLst/>
            </a:prstGeom>
            <a:grpFill/>
            <a:ln w="9525">
              <a:solidFill>
                <a:schemeClr val="accent1"/>
              </a:solidFill>
              <a:miter lim="800000"/>
              <a:headEnd/>
              <a:tailEnd/>
            </a:ln>
          </p:spPr>
          <p:txBody>
            <a:bodyPr/>
            <a:lstStyle/>
            <a:p>
              <a:pPr>
                <a:defRPr/>
              </a:pPr>
              <a:endParaRPr lang="en-US" sz="1350"/>
            </a:p>
          </p:txBody>
        </p:sp>
        <p:sp>
          <p:nvSpPr>
            <p:cNvPr id="140304" name="Freeform 16"/>
            <p:cNvSpPr>
              <a:spLocks/>
            </p:cNvSpPr>
            <p:nvPr/>
          </p:nvSpPr>
          <p:spPr bwMode="auto">
            <a:xfrm>
              <a:off x="2878383" y="4324643"/>
              <a:ext cx="61844" cy="73959"/>
            </a:xfrm>
            <a:custGeom>
              <a:avLst/>
              <a:gdLst/>
              <a:ahLst/>
              <a:cxnLst>
                <a:cxn ang="0">
                  <a:pos x="0" y="0"/>
                </a:cxn>
                <a:cxn ang="0">
                  <a:pos x="31" y="0"/>
                </a:cxn>
                <a:cxn ang="0">
                  <a:pos x="39" y="14"/>
                </a:cxn>
                <a:cxn ang="0">
                  <a:pos x="39" y="42"/>
                </a:cxn>
                <a:cxn ang="0">
                  <a:pos x="8" y="42"/>
                </a:cxn>
                <a:cxn ang="0">
                  <a:pos x="0" y="28"/>
                </a:cxn>
                <a:cxn ang="0">
                  <a:pos x="0" y="0"/>
                </a:cxn>
              </a:cxnLst>
              <a:rect l="0" t="0" r="r" b="b"/>
              <a:pathLst>
                <a:path w="39" h="42">
                  <a:moveTo>
                    <a:pt x="0" y="0"/>
                  </a:moveTo>
                  <a:lnTo>
                    <a:pt x="31" y="0"/>
                  </a:lnTo>
                  <a:lnTo>
                    <a:pt x="39" y="14"/>
                  </a:lnTo>
                  <a:lnTo>
                    <a:pt x="39" y="42"/>
                  </a:lnTo>
                  <a:lnTo>
                    <a:pt x="8"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05" name="Freeform 17"/>
            <p:cNvSpPr>
              <a:spLocks/>
            </p:cNvSpPr>
            <p:nvPr/>
          </p:nvSpPr>
          <p:spPr bwMode="auto">
            <a:xfrm>
              <a:off x="2891069" y="4349296"/>
              <a:ext cx="61844" cy="61632"/>
            </a:xfrm>
            <a:custGeom>
              <a:avLst/>
              <a:gdLst/>
              <a:ahLst/>
              <a:cxnLst>
                <a:cxn ang="0">
                  <a:pos x="0" y="0"/>
                </a:cxn>
                <a:cxn ang="0">
                  <a:pos x="31" y="0"/>
                </a:cxn>
                <a:cxn ang="0">
                  <a:pos x="39" y="7"/>
                </a:cxn>
                <a:cxn ang="0">
                  <a:pos x="39" y="35"/>
                </a:cxn>
                <a:cxn ang="0">
                  <a:pos x="8" y="35"/>
                </a:cxn>
                <a:cxn ang="0">
                  <a:pos x="0" y="28"/>
                </a:cxn>
                <a:cxn ang="0">
                  <a:pos x="0" y="0"/>
                </a:cxn>
              </a:cxnLst>
              <a:rect l="0" t="0" r="r" b="b"/>
              <a:pathLst>
                <a:path w="39" h="35">
                  <a:moveTo>
                    <a:pt x="0" y="0"/>
                  </a:moveTo>
                  <a:lnTo>
                    <a:pt x="31" y="0"/>
                  </a:lnTo>
                  <a:lnTo>
                    <a:pt x="39" y="7"/>
                  </a:lnTo>
                  <a:lnTo>
                    <a:pt x="39" y="35"/>
                  </a:lnTo>
                  <a:lnTo>
                    <a:pt x="8" y="35"/>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06" name="Freeform 18"/>
            <p:cNvSpPr>
              <a:spLocks/>
            </p:cNvSpPr>
            <p:nvPr/>
          </p:nvSpPr>
          <p:spPr bwMode="auto">
            <a:xfrm>
              <a:off x="2903755" y="4361622"/>
              <a:ext cx="61844" cy="61632"/>
            </a:xfrm>
            <a:custGeom>
              <a:avLst/>
              <a:gdLst/>
              <a:ahLst/>
              <a:cxnLst>
                <a:cxn ang="0">
                  <a:pos x="0" y="0"/>
                </a:cxn>
                <a:cxn ang="0">
                  <a:pos x="31" y="0"/>
                </a:cxn>
                <a:cxn ang="0">
                  <a:pos x="39" y="7"/>
                </a:cxn>
                <a:cxn ang="0">
                  <a:pos x="39" y="35"/>
                </a:cxn>
                <a:cxn ang="0">
                  <a:pos x="7" y="35"/>
                </a:cxn>
                <a:cxn ang="0">
                  <a:pos x="0" y="28"/>
                </a:cxn>
                <a:cxn ang="0">
                  <a:pos x="0" y="0"/>
                </a:cxn>
              </a:cxnLst>
              <a:rect l="0" t="0" r="r" b="b"/>
              <a:pathLst>
                <a:path w="39" h="35">
                  <a:moveTo>
                    <a:pt x="0" y="0"/>
                  </a:moveTo>
                  <a:lnTo>
                    <a:pt x="31" y="0"/>
                  </a:lnTo>
                  <a:lnTo>
                    <a:pt x="39" y="7"/>
                  </a:lnTo>
                  <a:lnTo>
                    <a:pt x="39" y="35"/>
                  </a:lnTo>
                  <a:lnTo>
                    <a:pt x="7" y="35"/>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07" name="Freeform 19"/>
            <p:cNvSpPr>
              <a:spLocks/>
            </p:cNvSpPr>
            <p:nvPr/>
          </p:nvSpPr>
          <p:spPr bwMode="auto">
            <a:xfrm>
              <a:off x="2914855" y="4373949"/>
              <a:ext cx="87217" cy="73959"/>
            </a:xfrm>
            <a:custGeom>
              <a:avLst/>
              <a:gdLst/>
              <a:ahLst/>
              <a:cxnLst>
                <a:cxn ang="0">
                  <a:pos x="0" y="0"/>
                </a:cxn>
                <a:cxn ang="0">
                  <a:pos x="32" y="0"/>
                </a:cxn>
                <a:cxn ang="0">
                  <a:pos x="55" y="14"/>
                </a:cxn>
                <a:cxn ang="0">
                  <a:pos x="55" y="42"/>
                </a:cxn>
                <a:cxn ang="0">
                  <a:pos x="24" y="42"/>
                </a:cxn>
                <a:cxn ang="0">
                  <a:pos x="0" y="28"/>
                </a:cxn>
                <a:cxn ang="0">
                  <a:pos x="0" y="0"/>
                </a:cxn>
              </a:cxnLst>
              <a:rect l="0" t="0" r="r" b="b"/>
              <a:pathLst>
                <a:path w="55" h="42">
                  <a:moveTo>
                    <a:pt x="0" y="0"/>
                  </a:moveTo>
                  <a:lnTo>
                    <a:pt x="32" y="0"/>
                  </a:lnTo>
                  <a:lnTo>
                    <a:pt x="55" y="14"/>
                  </a:lnTo>
                  <a:lnTo>
                    <a:pt x="55" y="42"/>
                  </a:lnTo>
                  <a:lnTo>
                    <a:pt x="24"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08" name="Freeform 20"/>
            <p:cNvSpPr>
              <a:spLocks/>
            </p:cNvSpPr>
            <p:nvPr/>
          </p:nvSpPr>
          <p:spPr bwMode="auto">
            <a:xfrm>
              <a:off x="2952913" y="4398601"/>
              <a:ext cx="98317" cy="86285"/>
            </a:xfrm>
            <a:custGeom>
              <a:avLst/>
              <a:gdLst/>
              <a:ahLst/>
              <a:cxnLst>
                <a:cxn ang="0">
                  <a:pos x="0" y="0"/>
                </a:cxn>
                <a:cxn ang="0">
                  <a:pos x="31" y="0"/>
                </a:cxn>
                <a:cxn ang="0">
                  <a:pos x="62" y="21"/>
                </a:cxn>
                <a:cxn ang="0">
                  <a:pos x="62" y="49"/>
                </a:cxn>
                <a:cxn ang="0">
                  <a:pos x="31" y="49"/>
                </a:cxn>
                <a:cxn ang="0">
                  <a:pos x="0" y="28"/>
                </a:cxn>
                <a:cxn ang="0">
                  <a:pos x="0" y="0"/>
                </a:cxn>
              </a:cxnLst>
              <a:rect l="0" t="0" r="r" b="b"/>
              <a:pathLst>
                <a:path w="62" h="49">
                  <a:moveTo>
                    <a:pt x="0" y="0"/>
                  </a:moveTo>
                  <a:lnTo>
                    <a:pt x="31" y="0"/>
                  </a:lnTo>
                  <a:lnTo>
                    <a:pt x="62" y="21"/>
                  </a:lnTo>
                  <a:lnTo>
                    <a:pt x="62" y="49"/>
                  </a:lnTo>
                  <a:lnTo>
                    <a:pt x="31" y="49"/>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09" name="Freeform 21"/>
            <p:cNvSpPr>
              <a:spLocks/>
            </p:cNvSpPr>
            <p:nvPr/>
          </p:nvSpPr>
          <p:spPr bwMode="auto">
            <a:xfrm>
              <a:off x="3002072" y="4435581"/>
              <a:ext cx="74530" cy="73959"/>
            </a:xfrm>
            <a:custGeom>
              <a:avLst/>
              <a:gdLst/>
              <a:ahLst/>
              <a:cxnLst>
                <a:cxn ang="0">
                  <a:pos x="0" y="0"/>
                </a:cxn>
                <a:cxn ang="0">
                  <a:pos x="31" y="0"/>
                </a:cxn>
                <a:cxn ang="0">
                  <a:pos x="47" y="14"/>
                </a:cxn>
                <a:cxn ang="0">
                  <a:pos x="47" y="42"/>
                </a:cxn>
                <a:cxn ang="0">
                  <a:pos x="16" y="42"/>
                </a:cxn>
                <a:cxn ang="0">
                  <a:pos x="0" y="28"/>
                </a:cxn>
                <a:cxn ang="0">
                  <a:pos x="0" y="0"/>
                </a:cxn>
              </a:cxnLst>
              <a:rect l="0" t="0" r="r" b="b"/>
              <a:pathLst>
                <a:path w="47" h="42">
                  <a:moveTo>
                    <a:pt x="0" y="0"/>
                  </a:moveTo>
                  <a:lnTo>
                    <a:pt x="31" y="0"/>
                  </a:lnTo>
                  <a:lnTo>
                    <a:pt x="47" y="14"/>
                  </a:lnTo>
                  <a:lnTo>
                    <a:pt x="47" y="42"/>
                  </a:lnTo>
                  <a:lnTo>
                    <a:pt x="16"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10" name="Freeform 22"/>
            <p:cNvSpPr>
              <a:spLocks/>
            </p:cNvSpPr>
            <p:nvPr/>
          </p:nvSpPr>
          <p:spPr bwMode="auto">
            <a:xfrm>
              <a:off x="3027444" y="4460234"/>
              <a:ext cx="98317" cy="73959"/>
            </a:xfrm>
            <a:custGeom>
              <a:avLst/>
              <a:gdLst/>
              <a:ahLst/>
              <a:cxnLst>
                <a:cxn ang="0">
                  <a:pos x="0" y="0"/>
                </a:cxn>
                <a:cxn ang="0">
                  <a:pos x="31" y="0"/>
                </a:cxn>
                <a:cxn ang="0">
                  <a:pos x="62" y="14"/>
                </a:cxn>
                <a:cxn ang="0">
                  <a:pos x="62" y="42"/>
                </a:cxn>
                <a:cxn ang="0">
                  <a:pos x="31" y="42"/>
                </a:cxn>
                <a:cxn ang="0">
                  <a:pos x="0" y="28"/>
                </a:cxn>
                <a:cxn ang="0">
                  <a:pos x="0" y="0"/>
                </a:cxn>
              </a:cxnLst>
              <a:rect l="0" t="0" r="r" b="b"/>
              <a:pathLst>
                <a:path w="62" h="42">
                  <a:moveTo>
                    <a:pt x="0" y="0"/>
                  </a:moveTo>
                  <a:lnTo>
                    <a:pt x="31" y="0"/>
                  </a:lnTo>
                  <a:lnTo>
                    <a:pt x="62" y="14"/>
                  </a:lnTo>
                  <a:lnTo>
                    <a:pt x="62" y="42"/>
                  </a:lnTo>
                  <a:lnTo>
                    <a:pt x="31"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11" name="Freeform 23"/>
            <p:cNvSpPr>
              <a:spLocks/>
            </p:cNvSpPr>
            <p:nvPr/>
          </p:nvSpPr>
          <p:spPr bwMode="auto">
            <a:xfrm>
              <a:off x="3076602" y="4484887"/>
              <a:ext cx="85631" cy="73959"/>
            </a:xfrm>
            <a:custGeom>
              <a:avLst/>
              <a:gdLst/>
              <a:ahLst/>
              <a:cxnLst>
                <a:cxn ang="0">
                  <a:pos x="0" y="0"/>
                </a:cxn>
                <a:cxn ang="0">
                  <a:pos x="31" y="0"/>
                </a:cxn>
                <a:cxn ang="0">
                  <a:pos x="54" y="14"/>
                </a:cxn>
                <a:cxn ang="0">
                  <a:pos x="54" y="42"/>
                </a:cxn>
                <a:cxn ang="0">
                  <a:pos x="23" y="42"/>
                </a:cxn>
                <a:cxn ang="0">
                  <a:pos x="0" y="28"/>
                </a:cxn>
                <a:cxn ang="0">
                  <a:pos x="0" y="0"/>
                </a:cxn>
              </a:cxnLst>
              <a:rect l="0" t="0" r="r" b="b"/>
              <a:pathLst>
                <a:path w="54" h="42">
                  <a:moveTo>
                    <a:pt x="0" y="0"/>
                  </a:moveTo>
                  <a:lnTo>
                    <a:pt x="31" y="0"/>
                  </a:lnTo>
                  <a:lnTo>
                    <a:pt x="54" y="14"/>
                  </a:lnTo>
                  <a:lnTo>
                    <a:pt x="54" y="42"/>
                  </a:lnTo>
                  <a:lnTo>
                    <a:pt x="23"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12" name="Freeform 24"/>
            <p:cNvSpPr>
              <a:spLocks/>
            </p:cNvSpPr>
            <p:nvPr/>
          </p:nvSpPr>
          <p:spPr bwMode="auto">
            <a:xfrm>
              <a:off x="3113075" y="4509540"/>
              <a:ext cx="87217" cy="73959"/>
            </a:xfrm>
            <a:custGeom>
              <a:avLst/>
              <a:gdLst/>
              <a:ahLst/>
              <a:cxnLst>
                <a:cxn ang="0">
                  <a:pos x="0" y="0"/>
                </a:cxn>
                <a:cxn ang="0">
                  <a:pos x="31" y="0"/>
                </a:cxn>
                <a:cxn ang="0">
                  <a:pos x="55" y="14"/>
                </a:cxn>
                <a:cxn ang="0">
                  <a:pos x="55" y="42"/>
                </a:cxn>
                <a:cxn ang="0">
                  <a:pos x="24" y="42"/>
                </a:cxn>
                <a:cxn ang="0">
                  <a:pos x="0" y="28"/>
                </a:cxn>
                <a:cxn ang="0">
                  <a:pos x="0" y="0"/>
                </a:cxn>
              </a:cxnLst>
              <a:rect l="0" t="0" r="r" b="b"/>
              <a:pathLst>
                <a:path w="55" h="42">
                  <a:moveTo>
                    <a:pt x="0" y="0"/>
                  </a:moveTo>
                  <a:lnTo>
                    <a:pt x="31" y="0"/>
                  </a:lnTo>
                  <a:lnTo>
                    <a:pt x="55" y="14"/>
                  </a:lnTo>
                  <a:lnTo>
                    <a:pt x="55" y="42"/>
                  </a:lnTo>
                  <a:lnTo>
                    <a:pt x="24"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13" name="Freeform 25"/>
            <p:cNvSpPr>
              <a:spLocks/>
            </p:cNvSpPr>
            <p:nvPr/>
          </p:nvSpPr>
          <p:spPr bwMode="auto">
            <a:xfrm>
              <a:off x="3151133" y="4534193"/>
              <a:ext cx="85631" cy="61632"/>
            </a:xfrm>
            <a:custGeom>
              <a:avLst/>
              <a:gdLst/>
              <a:ahLst/>
              <a:cxnLst>
                <a:cxn ang="0">
                  <a:pos x="0" y="0"/>
                </a:cxn>
                <a:cxn ang="0">
                  <a:pos x="31" y="0"/>
                </a:cxn>
                <a:cxn ang="0">
                  <a:pos x="54" y="7"/>
                </a:cxn>
                <a:cxn ang="0">
                  <a:pos x="54" y="35"/>
                </a:cxn>
                <a:cxn ang="0">
                  <a:pos x="23" y="35"/>
                </a:cxn>
                <a:cxn ang="0">
                  <a:pos x="0" y="28"/>
                </a:cxn>
                <a:cxn ang="0">
                  <a:pos x="0" y="0"/>
                </a:cxn>
              </a:cxnLst>
              <a:rect l="0" t="0" r="r" b="b"/>
              <a:pathLst>
                <a:path w="54" h="35">
                  <a:moveTo>
                    <a:pt x="0" y="0"/>
                  </a:moveTo>
                  <a:lnTo>
                    <a:pt x="31" y="0"/>
                  </a:lnTo>
                  <a:lnTo>
                    <a:pt x="54" y="7"/>
                  </a:lnTo>
                  <a:lnTo>
                    <a:pt x="54" y="35"/>
                  </a:lnTo>
                  <a:lnTo>
                    <a:pt x="23" y="35"/>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14" name="Freeform 26"/>
            <p:cNvSpPr>
              <a:spLocks/>
            </p:cNvSpPr>
            <p:nvPr/>
          </p:nvSpPr>
          <p:spPr bwMode="auto">
            <a:xfrm>
              <a:off x="3187605" y="4546519"/>
              <a:ext cx="74530" cy="61632"/>
            </a:xfrm>
            <a:custGeom>
              <a:avLst/>
              <a:gdLst/>
              <a:ahLst/>
              <a:cxnLst>
                <a:cxn ang="0">
                  <a:pos x="0" y="0"/>
                </a:cxn>
                <a:cxn ang="0">
                  <a:pos x="31" y="0"/>
                </a:cxn>
                <a:cxn ang="0">
                  <a:pos x="47" y="7"/>
                </a:cxn>
                <a:cxn ang="0">
                  <a:pos x="47" y="35"/>
                </a:cxn>
                <a:cxn ang="0">
                  <a:pos x="16" y="35"/>
                </a:cxn>
                <a:cxn ang="0">
                  <a:pos x="0" y="28"/>
                </a:cxn>
                <a:cxn ang="0">
                  <a:pos x="0" y="0"/>
                </a:cxn>
              </a:cxnLst>
              <a:rect l="0" t="0" r="r" b="b"/>
              <a:pathLst>
                <a:path w="47" h="35">
                  <a:moveTo>
                    <a:pt x="0" y="0"/>
                  </a:moveTo>
                  <a:lnTo>
                    <a:pt x="31" y="0"/>
                  </a:lnTo>
                  <a:lnTo>
                    <a:pt x="47" y="7"/>
                  </a:lnTo>
                  <a:lnTo>
                    <a:pt x="47" y="35"/>
                  </a:lnTo>
                  <a:lnTo>
                    <a:pt x="16" y="35"/>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15" name="Rectangle 27"/>
            <p:cNvSpPr>
              <a:spLocks noChangeArrowheads="1"/>
            </p:cNvSpPr>
            <p:nvPr/>
          </p:nvSpPr>
          <p:spPr bwMode="auto">
            <a:xfrm>
              <a:off x="3212977" y="4558846"/>
              <a:ext cx="49158" cy="49306"/>
            </a:xfrm>
            <a:prstGeom prst="rect">
              <a:avLst/>
            </a:prstGeom>
            <a:grpFill/>
            <a:ln w="9525">
              <a:solidFill>
                <a:schemeClr val="accent1"/>
              </a:solidFill>
              <a:miter lim="800000"/>
              <a:headEnd/>
              <a:tailEnd/>
            </a:ln>
          </p:spPr>
          <p:txBody>
            <a:bodyPr/>
            <a:lstStyle/>
            <a:p>
              <a:pPr>
                <a:defRPr/>
              </a:pPr>
              <a:endParaRPr lang="en-US" sz="1350"/>
            </a:p>
          </p:txBody>
        </p:sp>
        <p:sp>
          <p:nvSpPr>
            <p:cNvPr id="140316" name="Freeform 28"/>
            <p:cNvSpPr>
              <a:spLocks/>
            </p:cNvSpPr>
            <p:nvPr/>
          </p:nvSpPr>
          <p:spPr bwMode="auto">
            <a:xfrm>
              <a:off x="3212977" y="4558846"/>
              <a:ext cx="74530" cy="63393"/>
            </a:xfrm>
            <a:custGeom>
              <a:avLst/>
              <a:gdLst/>
              <a:ahLst/>
              <a:cxnLst>
                <a:cxn ang="0">
                  <a:pos x="0" y="0"/>
                </a:cxn>
                <a:cxn ang="0">
                  <a:pos x="31" y="0"/>
                </a:cxn>
                <a:cxn ang="0">
                  <a:pos x="47" y="7"/>
                </a:cxn>
                <a:cxn ang="0">
                  <a:pos x="47" y="36"/>
                </a:cxn>
                <a:cxn ang="0">
                  <a:pos x="15" y="36"/>
                </a:cxn>
                <a:cxn ang="0">
                  <a:pos x="0" y="28"/>
                </a:cxn>
                <a:cxn ang="0">
                  <a:pos x="0" y="0"/>
                </a:cxn>
              </a:cxnLst>
              <a:rect l="0" t="0" r="r" b="b"/>
              <a:pathLst>
                <a:path w="47" h="36">
                  <a:moveTo>
                    <a:pt x="0" y="0"/>
                  </a:moveTo>
                  <a:lnTo>
                    <a:pt x="31" y="0"/>
                  </a:lnTo>
                  <a:lnTo>
                    <a:pt x="47" y="7"/>
                  </a:lnTo>
                  <a:lnTo>
                    <a:pt x="47" y="36"/>
                  </a:lnTo>
                  <a:lnTo>
                    <a:pt x="15" y="3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17" name="Freeform 29"/>
            <p:cNvSpPr>
              <a:spLocks/>
            </p:cNvSpPr>
            <p:nvPr/>
          </p:nvSpPr>
          <p:spPr bwMode="auto">
            <a:xfrm>
              <a:off x="3236763" y="4571172"/>
              <a:ext cx="99903" cy="75720"/>
            </a:xfrm>
            <a:custGeom>
              <a:avLst/>
              <a:gdLst/>
              <a:ahLst/>
              <a:cxnLst>
                <a:cxn ang="0">
                  <a:pos x="0" y="0"/>
                </a:cxn>
                <a:cxn ang="0">
                  <a:pos x="32" y="0"/>
                </a:cxn>
                <a:cxn ang="0">
                  <a:pos x="63" y="14"/>
                </a:cxn>
                <a:cxn ang="0">
                  <a:pos x="63" y="43"/>
                </a:cxn>
                <a:cxn ang="0">
                  <a:pos x="32" y="43"/>
                </a:cxn>
                <a:cxn ang="0">
                  <a:pos x="0" y="29"/>
                </a:cxn>
                <a:cxn ang="0">
                  <a:pos x="0" y="0"/>
                </a:cxn>
              </a:cxnLst>
              <a:rect l="0" t="0" r="r" b="b"/>
              <a:pathLst>
                <a:path w="63" h="43">
                  <a:moveTo>
                    <a:pt x="0" y="0"/>
                  </a:moveTo>
                  <a:lnTo>
                    <a:pt x="32" y="0"/>
                  </a:lnTo>
                  <a:lnTo>
                    <a:pt x="63" y="14"/>
                  </a:lnTo>
                  <a:lnTo>
                    <a:pt x="63" y="43"/>
                  </a:lnTo>
                  <a:lnTo>
                    <a:pt x="32" y="43"/>
                  </a:lnTo>
                  <a:lnTo>
                    <a:pt x="0" y="29"/>
                  </a:lnTo>
                  <a:lnTo>
                    <a:pt x="0" y="0"/>
                  </a:lnTo>
                  <a:close/>
                </a:path>
              </a:pathLst>
            </a:custGeom>
            <a:grpFill/>
            <a:ln w="9525">
              <a:solidFill>
                <a:schemeClr val="accent1"/>
              </a:solidFill>
              <a:round/>
              <a:headEnd/>
              <a:tailEnd/>
            </a:ln>
          </p:spPr>
          <p:txBody>
            <a:bodyPr/>
            <a:lstStyle/>
            <a:p>
              <a:pPr>
                <a:defRPr/>
              </a:pPr>
              <a:endParaRPr lang="en-US" sz="1350"/>
            </a:p>
          </p:txBody>
        </p:sp>
        <p:sp>
          <p:nvSpPr>
            <p:cNvPr id="140318" name="Freeform 30"/>
            <p:cNvSpPr>
              <a:spLocks/>
            </p:cNvSpPr>
            <p:nvPr/>
          </p:nvSpPr>
          <p:spPr bwMode="auto">
            <a:xfrm>
              <a:off x="3287508" y="4595825"/>
              <a:ext cx="72945" cy="75720"/>
            </a:xfrm>
            <a:custGeom>
              <a:avLst/>
              <a:gdLst/>
              <a:ahLst/>
              <a:cxnLst>
                <a:cxn ang="0">
                  <a:pos x="0" y="0"/>
                </a:cxn>
                <a:cxn ang="0">
                  <a:pos x="31" y="0"/>
                </a:cxn>
                <a:cxn ang="0">
                  <a:pos x="46" y="15"/>
                </a:cxn>
                <a:cxn ang="0">
                  <a:pos x="46" y="43"/>
                </a:cxn>
                <a:cxn ang="0">
                  <a:pos x="15" y="43"/>
                </a:cxn>
                <a:cxn ang="0">
                  <a:pos x="0" y="29"/>
                </a:cxn>
                <a:cxn ang="0">
                  <a:pos x="0" y="0"/>
                </a:cxn>
              </a:cxnLst>
              <a:rect l="0" t="0" r="r" b="b"/>
              <a:pathLst>
                <a:path w="46" h="43">
                  <a:moveTo>
                    <a:pt x="0" y="0"/>
                  </a:moveTo>
                  <a:lnTo>
                    <a:pt x="31" y="0"/>
                  </a:lnTo>
                  <a:lnTo>
                    <a:pt x="46" y="15"/>
                  </a:lnTo>
                  <a:lnTo>
                    <a:pt x="46" y="43"/>
                  </a:lnTo>
                  <a:lnTo>
                    <a:pt x="15" y="43"/>
                  </a:lnTo>
                  <a:lnTo>
                    <a:pt x="0" y="29"/>
                  </a:lnTo>
                  <a:lnTo>
                    <a:pt x="0" y="0"/>
                  </a:lnTo>
                  <a:close/>
                </a:path>
              </a:pathLst>
            </a:custGeom>
            <a:grpFill/>
            <a:ln w="9525">
              <a:solidFill>
                <a:schemeClr val="accent1"/>
              </a:solidFill>
              <a:round/>
              <a:headEnd/>
              <a:tailEnd/>
            </a:ln>
          </p:spPr>
          <p:txBody>
            <a:bodyPr/>
            <a:lstStyle/>
            <a:p>
              <a:pPr>
                <a:defRPr/>
              </a:pPr>
              <a:endParaRPr lang="en-US" sz="1350"/>
            </a:p>
          </p:txBody>
        </p:sp>
        <p:sp>
          <p:nvSpPr>
            <p:cNvPr id="140319" name="Freeform 31"/>
            <p:cNvSpPr>
              <a:spLocks/>
            </p:cNvSpPr>
            <p:nvPr/>
          </p:nvSpPr>
          <p:spPr bwMode="auto">
            <a:xfrm>
              <a:off x="3311294" y="4622239"/>
              <a:ext cx="74530" cy="98612"/>
            </a:xfrm>
            <a:custGeom>
              <a:avLst/>
              <a:gdLst/>
              <a:ahLst/>
              <a:cxnLst>
                <a:cxn ang="0">
                  <a:pos x="0" y="0"/>
                </a:cxn>
                <a:cxn ang="0">
                  <a:pos x="31" y="0"/>
                </a:cxn>
                <a:cxn ang="0">
                  <a:pos x="47" y="28"/>
                </a:cxn>
                <a:cxn ang="0">
                  <a:pos x="47" y="56"/>
                </a:cxn>
                <a:cxn ang="0">
                  <a:pos x="16" y="56"/>
                </a:cxn>
                <a:cxn ang="0">
                  <a:pos x="0" y="28"/>
                </a:cxn>
                <a:cxn ang="0">
                  <a:pos x="0" y="0"/>
                </a:cxn>
              </a:cxnLst>
              <a:rect l="0" t="0" r="r" b="b"/>
              <a:pathLst>
                <a:path w="47" h="56">
                  <a:moveTo>
                    <a:pt x="0" y="0"/>
                  </a:moveTo>
                  <a:lnTo>
                    <a:pt x="31" y="0"/>
                  </a:lnTo>
                  <a:lnTo>
                    <a:pt x="47" y="28"/>
                  </a:lnTo>
                  <a:lnTo>
                    <a:pt x="47" y="56"/>
                  </a:lnTo>
                  <a:lnTo>
                    <a:pt x="16"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20" name="Freeform 32"/>
            <p:cNvSpPr>
              <a:spLocks/>
            </p:cNvSpPr>
            <p:nvPr/>
          </p:nvSpPr>
          <p:spPr bwMode="auto">
            <a:xfrm>
              <a:off x="3336666" y="4671545"/>
              <a:ext cx="61844" cy="86285"/>
            </a:xfrm>
            <a:custGeom>
              <a:avLst/>
              <a:gdLst/>
              <a:ahLst/>
              <a:cxnLst>
                <a:cxn ang="0">
                  <a:pos x="0" y="0"/>
                </a:cxn>
                <a:cxn ang="0">
                  <a:pos x="31" y="0"/>
                </a:cxn>
                <a:cxn ang="0">
                  <a:pos x="39" y="21"/>
                </a:cxn>
                <a:cxn ang="0">
                  <a:pos x="39" y="49"/>
                </a:cxn>
                <a:cxn ang="0">
                  <a:pos x="8" y="49"/>
                </a:cxn>
                <a:cxn ang="0">
                  <a:pos x="0" y="28"/>
                </a:cxn>
                <a:cxn ang="0">
                  <a:pos x="0" y="0"/>
                </a:cxn>
              </a:cxnLst>
              <a:rect l="0" t="0" r="r" b="b"/>
              <a:pathLst>
                <a:path w="39" h="49">
                  <a:moveTo>
                    <a:pt x="0" y="0"/>
                  </a:moveTo>
                  <a:lnTo>
                    <a:pt x="31" y="0"/>
                  </a:lnTo>
                  <a:lnTo>
                    <a:pt x="39" y="21"/>
                  </a:lnTo>
                  <a:lnTo>
                    <a:pt x="39" y="49"/>
                  </a:lnTo>
                  <a:lnTo>
                    <a:pt x="8" y="49"/>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21" name="Rectangle 33"/>
            <p:cNvSpPr>
              <a:spLocks noChangeArrowheads="1"/>
            </p:cNvSpPr>
            <p:nvPr/>
          </p:nvSpPr>
          <p:spPr bwMode="auto">
            <a:xfrm>
              <a:off x="3349352" y="4708524"/>
              <a:ext cx="49158" cy="61632"/>
            </a:xfrm>
            <a:prstGeom prst="rect">
              <a:avLst/>
            </a:prstGeom>
            <a:grpFill/>
            <a:ln w="9525">
              <a:solidFill>
                <a:schemeClr val="accent1"/>
              </a:solidFill>
              <a:miter lim="800000"/>
              <a:headEnd/>
              <a:tailEnd/>
            </a:ln>
          </p:spPr>
          <p:txBody>
            <a:bodyPr/>
            <a:lstStyle/>
            <a:p>
              <a:pPr>
                <a:defRPr/>
              </a:pPr>
              <a:endParaRPr lang="en-US" sz="1350"/>
            </a:p>
          </p:txBody>
        </p:sp>
        <p:sp>
          <p:nvSpPr>
            <p:cNvPr id="140322" name="Freeform 34"/>
            <p:cNvSpPr>
              <a:spLocks/>
            </p:cNvSpPr>
            <p:nvPr/>
          </p:nvSpPr>
          <p:spPr bwMode="auto">
            <a:xfrm>
              <a:off x="3349352" y="4720851"/>
              <a:ext cx="61844" cy="98612"/>
            </a:xfrm>
            <a:custGeom>
              <a:avLst/>
              <a:gdLst/>
              <a:ahLst/>
              <a:cxnLst>
                <a:cxn ang="0">
                  <a:pos x="0" y="0"/>
                </a:cxn>
                <a:cxn ang="0">
                  <a:pos x="31" y="0"/>
                </a:cxn>
                <a:cxn ang="0">
                  <a:pos x="39" y="28"/>
                </a:cxn>
                <a:cxn ang="0">
                  <a:pos x="39" y="56"/>
                </a:cxn>
                <a:cxn ang="0">
                  <a:pos x="7" y="56"/>
                </a:cxn>
                <a:cxn ang="0">
                  <a:pos x="0" y="28"/>
                </a:cxn>
                <a:cxn ang="0">
                  <a:pos x="0" y="0"/>
                </a:cxn>
              </a:cxnLst>
              <a:rect l="0" t="0" r="r" b="b"/>
              <a:pathLst>
                <a:path w="39" h="56">
                  <a:moveTo>
                    <a:pt x="0" y="0"/>
                  </a:moveTo>
                  <a:lnTo>
                    <a:pt x="31" y="0"/>
                  </a:lnTo>
                  <a:lnTo>
                    <a:pt x="39" y="28"/>
                  </a:lnTo>
                  <a:lnTo>
                    <a:pt x="39" y="56"/>
                  </a:lnTo>
                  <a:lnTo>
                    <a:pt x="7"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23" name="Freeform 35"/>
            <p:cNvSpPr>
              <a:spLocks/>
            </p:cNvSpPr>
            <p:nvPr/>
          </p:nvSpPr>
          <p:spPr bwMode="auto">
            <a:xfrm>
              <a:off x="3349352" y="4770157"/>
              <a:ext cx="61844" cy="73959"/>
            </a:xfrm>
            <a:custGeom>
              <a:avLst/>
              <a:gdLst/>
              <a:ahLst/>
              <a:cxnLst>
                <a:cxn ang="0">
                  <a:pos x="0" y="14"/>
                </a:cxn>
                <a:cxn ang="0">
                  <a:pos x="7" y="0"/>
                </a:cxn>
                <a:cxn ang="0">
                  <a:pos x="39" y="0"/>
                </a:cxn>
                <a:cxn ang="0">
                  <a:pos x="39" y="28"/>
                </a:cxn>
                <a:cxn ang="0">
                  <a:pos x="31" y="42"/>
                </a:cxn>
                <a:cxn ang="0">
                  <a:pos x="0" y="42"/>
                </a:cxn>
                <a:cxn ang="0">
                  <a:pos x="0" y="14"/>
                </a:cxn>
              </a:cxnLst>
              <a:rect l="0" t="0" r="r" b="b"/>
              <a:pathLst>
                <a:path w="39" h="42">
                  <a:moveTo>
                    <a:pt x="0" y="14"/>
                  </a:moveTo>
                  <a:lnTo>
                    <a:pt x="7" y="0"/>
                  </a:lnTo>
                  <a:lnTo>
                    <a:pt x="39" y="0"/>
                  </a:lnTo>
                  <a:lnTo>
                    <a:pt x="39"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324" name="Freeform 36"/>
            <p:cNvSpPr>
              <a:spLocks/>
            </p:cNvSpPr>
            <p:nvPr/>
          </p:nvSpPr>
          <p:spPr bwMode="auto">
            <a:xfrm>
              <a:off x="3336666" y="4794809"/>
              <a:ext cx="61844" cy="86285"/>
            </a:xfrm>
            <a:custGeom>
              <a:avLst/>
              <a:gdLst/>
              <a:ahLst/>
              <a:cxnLst>
                <a:cxn ang="0">
                  <a:pos x="0" y="21"/>
                </a:cxn>
                <a:cxn ang="0">
                  <a:pos x="8" y="0"/>
                </a:cxn>
                <a:cxn ang="0">
                  <a:pos x="39" y="0"/>
                </a:cxn>
                <a:cxn ang="0">
                  <a:pos x="39" y="28"/>
                </a:cxn>
                <a:cxn ang="0">
                  <a:pos x="31" y="49"/>
                </a:cxn>
                <a:cxn ang="0">
                  <a:pos x="0" y="49"/>
                </a:cxn>
                <a:cxn ang="0">
                  <a:pos x="0" y="21"/>
                </a:cxn>
              </a:cxnLst>
              <a:rect l="0" t="0" r="r" b="b"/>
              <a:pathLst>
                <a:path w="39" h="49">
                  <a:moveTo>
                    <a:pt x="0" y="21"/>
                  </a:moveTo>
                  <a:lnTo>
                    <a:pt x="8" y="0"/>
                  </a:lnTo>
                  <a:lnTo>
                    <a:pt x="39" y="0"/>
                  </a:lnTo>
                  <a:lnTo>
                    <a:pt x="39"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325" name="Freeform 37"/>
            <p:cNvSpPr>
              <a:spLocks/>
            </p:cNvSpPr>
            <p:nvPr/>
          </p:nvSpPr>
          <p:spPr bwMode="auto">
            <a:xfrm>
              <a:off x="3323980" y="4831789"/>
              <a:ext cx="61844" cy="73959"/>
            </a:xfrm>
            <a:custGeom>
              <a:avLst/>
              <a:gdLst/>
              <a:ahLst/>
              <a:cxnLst>
                <a:cxn ang="0">
                  <a:pos x="0" y="14"/>
                </a:cxn>
                <a:cxn ang="0">
                  <a:pos x="8" y="0"/>
                </a:cxn>
                <a:cxn ang="0">
                  <a:pos x="39" y="0"/>
                </a:cxn>
                <a:cxn ang="0">
                  <a:pos x="39" y="28"/>
                </a:cxn>
                <a:cxn ang="0">
                  <a:pos x="31" y="42"/>
                </a:cxn>
                <a:cxn ang="0">
                  <a:pos x="0" y="42"/>
                </a:cxn>
                <a:cxn ang="0">
                  <a:pos x="0" y="14"/>
                </a:cxn>
              </a:cxnLst>
              <a:rect l="0" t="0" r="r" b="b"/>
              <a:pathLst>
                <a:path w="39" h="42">
                  <a:moveTo>
                    <a:pt x="0" y="14"/>
                  </a:moveTo>
                  <a:lnTo>
                    <a:pt x="8" y="0"/>
                  </a:lnTo>
                  <a:lnTo>
                    <a:pt x="39" y="0"/>
                  </a:lnTo>
                  <a:lnTo>
                    <a:pt x="39"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326" name="Freeform 38"/>
            <p:cNvSpPr>
              <a:spLocks/>
            </p:cNvSpPr>
            <p:nvPr/>
          </p:nvSpPr>
          <p:spPr bwMode="auto">
            <a:xfrm>
              <a:off x="3298608" y="4856442"/>
              <a:ext cx="74530" cy="86285"/>
            </a:xfrm>
            <a:custGeom>
              <a:avLst/>
              <a:gdLst/>
              <a:ahLst/>
              <a:cxnLst>
                <a:cxn ang="0">
                  <a:pos x="0" y="21"/>
                </a:cxn>
                <a:cxn ang="0">
                  <a:pos x="16" y="0"/>
                </a:cxn>
                <a:cxn ang="0">
                  <a:pos x="47" y="0"/>
                </a:cxn>
                <a:cxn ang="0">
                  <a:pos x="47" y="28"/>
                </a:cxn>
                <a:cxn ang="0">
                  <a:pos x="32" y="49"/>
                </a:cxn>
                <a:cxn ang="0">
                  <a:pos x="0" y="49"/>
                </a:cxn>
                <a:cxn ang="0">
                  <a:pos x="0" y="21"/>
                </a:cxn>
              </a:cxnLst>
              <a:rect l="0" t="0" r="r" b="b"/>
              <a:pathLst>
                <a:path w="47" h="49">
                  <a:moveTo>
                    <a:pt x="0" y="21"/>
                  </a:moveTo>
                  <a:lnTo>
                    <a:pt x="16" y="0"/>
                  </a:lnTo>
                  <a:lnTo>
                    <a:pt x="47" y="0"/>
                  </a:lnTo>
                  <a:lnTo>
                    <a:pt x="47" y="28"/>
                  </a:lnTo>
                  <a:lnTo>
                    <a:pt x="32"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327" name="Freeform 39"/>
            <p:cNvSpPr>
              <a:spLocks/>
            </p:cNvSpPr>
            <p:nvPr/>
          </p:nvSpPr>
          <p:spPr bwMode="auto">
            <a:xfrm>
              <a:off x="3262136" y="4893421"/>
              <a:ext cx="87217" cy="88046"/>
            </a:xfrm>
            <a:custGeom>
              <a:avLst/>
              <a:gdLst/>
              <a:ahLst/>
              <a:cxnLst>
                <a:cxn ang="0">
                  <a:pos x="0" y="21"/>
                </a:cxn>
                <a:cxn ang="0">
                  <a:pos x="23" y="0"/>
                </a:cxn>
                <a:cxn ang="0">
                  <a:pos x="55" y="0"/>
                </a:cxn>
                <a:cxn ang="0">
                  <a:pos x="55" y="28"/>
                </a:cxn>
                <a:cxn ang="0">
                  <a:pos x="31" y="50"/>
                </a:cxn>
                <a:cxn ang="0">
                  <a:pos x="0" y="50"/>
                </a:cxn>
                <a:cxn ang="0">
                  <a:pos x="0" y="21"/>
                </a:cxn>
              </a:cxnLst>
              <a:rect l="0" t="0" r="r" b="b"/>
              <a:pathLst>
                <a:path w="55" h="50">
                  <a:moveTo>
                    <a:pt x="0" y="21"/>
                  </a:moveTo>
                  <a:lnTo>
                    <a:pt x="23" y="0"/>
                  </a:lnTo>
                  <a:lnTo>
                    <a:pt x="55" y="0"/>
                  </a:lnTo>
                  <a:lnTo>
                    <a:pt x="55" y="28"/>
                  </a:lnTo>
                  <a:lnTo>
                    <a:pt x="31" y="50"/>
                  </a:lnTo>
                  <a:lnTo>
                    <a:pt x="0" y="50"/>
                  </a:lnTo>
                  <a:lnTo>
                    <a:pt x="0" y="21"/>
                  </a:lnTo>
                  <a:close/>
                </a:path>
              </a:pathLst>
            </a:custGeom>
            <a:grpFill/>
            <a:ln w="9525">
              <a:solidFill>
                <a:schemeClr val="accent1"/>
              </a:solidFill>
              <a:round/>
              <a:headEnd/>
              <a:tailEnd/>
            </a:ln>
          </p:spPr>
          <p:txBody>
            <a:bodyPr/>
            <a:lstStyle/>
            <a:p>
              <a:pPr>
                <a:defRPr/>
              </a:pPr>
              <a:endParaRPr lang="en-US" sz="1350"/>
            </a:p>
          </p:txBody>
        </p:sp>
        <p:sp>
          <p:nvSpPr>
            <p:cNvPr id="140328" name="Freeform 40"/>
            <p:cNvSpPr>
              <a:spLocks/>
            </p:cNvSpPr>
            <p:nvPr/>
          </p:nvSpPr>
          <p:spPr bwMode="auto">
            <a:xfrm>
              <a:off x="3212977" y="4930401"/>
              <a:ext cx="98317" cy="88046"/>
            </a:xfrm>
            <a:custGeom>
              <a:avLst/>
              <a:gdLst/>
              <a:ahLst/>
              <a:cxnLst>
                <a:cxn ang="0">
                  <a:pos x="0" y="21"/>
                </a:cxn>
                <a:cxn ang="0">
                  <a:pos x="31" y="0"/>
                </a:cxn>
                <a:cxn ang="0">
                  <a:pos x="62" y="0"/>
                </a:cxn>
                <a:cxn ang="0">
                  <a:pos x="62" y="29"/>
                </a:cxn>
                <a:cxn ang="0">
                  <a:pos x="31" y="50"/>
                </a:cxn>
                <a:cxn ang="0">
                  <a:pos x="0" y="50"/>
                </a:cxn>
                <a:cxn ang="0">
                  <a:pos x="0" y="21"/>
                </a:cxn>
              </a:cxnLst>
              <a:rect l="0" t="0" r="r" b="b"/>
              <a:pathLst>
                <a:path w="62" h="50">
                  <a:moveTo>
                    <a:pt x="0" y="21"/>
                  </a:moveTo>
                  <a:lnTo>
                    <a:pt x="31" y="0"/>
                  </a:lnTo>
                  <a:lnTo>
                    <a:pt x="62" y="0"/>
                  </a:lnTo>
                  <a:lnTo>
                    <a:pt x="62" y="29"/>
                  </a:lnTo>
                  <a:lnTo>
                    <a:pt x="31" y="50"/>
                  </a:lnTo>
                  <a:lnTo>
                    <a:pt x="0" y="50"/>
                  </a:lnTo>
                  <a:lnTo>
                    <a:pt x="0" y="21"/>
                  </a:lnTo>
                  <a:close/>
                </a:path>
              </a:pathLst>
            </a:custGeom>
            <a:grpFill/>
            <a:ln w="9525">
              <a:solidFill>
                <a:schemeClr val="accent1"/>
              </a:solidFill>
              <a:round/>
              <a:headEnd/>
              <a:tailEnd/>
            </a:ln>
          </p:spPr>
          <p:txBody>
            <a:bodyPr/>
            <a:lstStyle/>
            <a:p>
              <a:pPr>
                <a:defRPr/>
              </a:pPr>
              <a:endParaRPr lang="en-US" sz="1350"/>
            </a:p>
          </p:txBody>
        </p:sp>
        <p:sp>
          <p:nvSpPr>
            <p:cNvPr id="140329" name="Freeform 41"/>
            <p:cNvSpPr>
              <a:spLocks/>
            </p:cNvSpPr>
            <p:nvPr/>
          </p:nvSpPr>
          <p:spPr bwMode="auto">
            <a:xfrm>
              <a:off x="3200291" y="4967380"/>
              <a:ext cx="61844" cy="63393"/>
            </a:xfrm>
            <a:custGeom>
              <a:avLst/>
              <a:gdLst/>
              <a:ahLst/>
              <a:cxnLst>
                <a:cxn ang="0">
                  <a:pos x="0" y="8"/>
                </a:cxn>
                <a:cxn ang="0">
                  <a:pos x="8" y="0"/>
                </a:cxn>
                <a:cxn ang="0">
                  <a:pos x="39" y="0"/>
                </a:cxn>
                <a:cxn ang="0">
                  <a:pos x="39" y="29"/>
                </a:cxn>
                <a:cxn ang="0">
                  <a:pos x="31" y="36"/>
                </a:cxn>
                <a:cxn ang="0">
                  <a:pos x="0" y="36"/>
                </a:cxn>
                <a:cxn ang="0">
                  <a:pos x="0" y="8"/>
                </a:cxn>
              </a:cxnLst>
              <a:rect l="0" t="0" r="r" b="b"/>
              <a:pathLst>
                <a:path w="39" h="36">
                  <a:moveTo>
                    <a:pt x="0" y="8"/>
                  </a:moveTo>
                  <a:lnTo>
                    <a:pt x="8" y="0"/>
                  </a:lnTo>
                  <a:lnTo>
                    <a:pt x="39" y="0"/>
                  </a:lnTo>
                  <a:lnTo>
                    <a:pt x="39" y="29"/>
                  </a:lnTo>
                  <a:lnTo>
                    <a:pt x="31" y="36"/>
                  </a:lnTo>
                  <a:lnTo>
                    <a:pt x="0" y="36"/>
                  </a:lnTo>
                  <a:lnTo>
                    <a:pt x="0" y="8"/>
                  </a:lnTo>
                  <a:close/>
                </a:path>
              </a:pathLst>
            </a:custGeom>
            <a:grpFill/>
            <a:ln w="9525">
              <a:solidFill>
                <a:schemeClr val="accent1"/>
              </a:solidFill>
              <a:round/>
              <a:headEnd/>
              <a:tailEnd/>
            </a:ln>
          </p:spPr>
          <p:txBody>
            <a:bodyPr/>
            <a:lstStyle/>
            <a:p>
              <a:pPr>
                <a:defRPr/>
              </a:pPr>
              <a:endParaRPr lang="en-US" sz="1350"/>
            </a:p>
          </p:txBody>
        </p:sp>
        <p:sp>
          <p:nvSpPr>
            <p:cNvPr id="140330" name="Freeform 42"/>
            <p:cNvSpPr>
              <a:spLocks/>
            </p:cNvSpPr>
            <p:nvPr/>
          </p:nvSpPr>
          <p:spPr bwMode="auto">
            <a:xfrm>
              <a:off x="3187605" y="4981467"/>
              <a:ext cx="61844" cy="61632"/>
            </a:xfrm>
            <a:custGeom>
              <a:avLst/>
              <a:gdLst/>
              <a:ahLst/>
              <a:cxnLst>
                <a:cxn ang="0">
                  <a:pos x="0" y="7"/>
                </a:cxn>
                <a:cxn ang="0">
                  <a:pos x="8" y="0"/>
                </a:cxn>
                <a:cxn ang="0">
                  <a:pos x="39" y="0"/>
                </a:cxn>
                <a:cxn ang="0">
                  <a:pos x="39" y="28"/>
                </a:cxn>
                <a:cxn ang="0">
                  <a:pos x="31" y="35"/>
                </a:cxn>
                <a:cxn ang="0">
                  <a:pos x="0" y="35"/>
                </a:cxn>
                <a:cxn ang="0">
                  <a:pos x="0" y="7"/>
                </a:cxn>
              </a:cxnLst>
              <a:rect l="0" t="0" r="r" b="b"/>
              <a:pathLst>
                <a:path w="39" h="35">
                  <a:moveTo>
                    <a:pt x="0" y="7"/>
                  </a:moveTo>
                  <a:lnTo>
                    <a:pt x="8" y="0"/>
                  </a:lnTo>
                  <a:lnTo>
                    <a:pt x="39" y="0"/>
                  </a:lnTo>
                  <a:lnTo>
                    <a:pt x="39" y="28"/>
                  </a:lnTo>
                  <a:lnTo>
                    <a:pt x="31" y="35"/>
                  </a:lnTo>
                  <a:lnTo>
                    <a:pt x="0" y="35"/>
                  </a:lnTo>
                  <a:lnTo>
                    <a:pt x="0" y="7"/>
                  </a:lnTo>
                  <a:close/>
                </a:path>
              </a:pathLst>
            </a:custGeom>
            <a:grpFill/>
            <a:ln w="9525">
              <a:solidFill>
                <a:schemeClr val="accent1"/>
              </a:solidFill>
              <a:round/>
              <a:headEnd/>
              <a:tailEnd/>
            </a:ln>
          </p:spPr>
          <p:txBody>
            <a:bodyPr/>
            <a:lstStyle/>
            <a:p>
              <a:pPr>
                <a:defRPr/>
              </a:pPr>
              <a:endParaRPr lang="en-US" sz="1350"/>
            </a:p>
          </p:txBody>
        </p:sp>
        <p:sp>
          <p:nvSpPr>
            <p:cNvPr id="140331" name="Freeform 43"/>
            <p:cNvSpPr>
              <a:spLocks/>
            </p:cNvSpPr>
            <p:nvPr/>
          </p:nvSpPr>
          <p:spPr bwMode="auto">
            <a:xfrm>
              <a:off x="3174919" y="4993794"/>
              <a:ext cx="61844" cy="61632"/>
            </a:xfrm>
            <a:custGeom>
              <a:avLst/>
              <a:gdLst/>
              <a:ahLst/>
              <a:cxnLst>
                <a:cxn ang="0">
                  <a:pos x="0" y="7"/>
                </a:cxn>
                <a:cxn ang="0">
                  <a:pos x="8" y="0"/>
                </a:cxn>
                <a:cxn ang="0">
                  <a:pos x="39" y="0"/>
                </a:cxn>
                <a:cxn ang="0">
                  <a:pos x="39" y="28"/>
                </a:cxn>
                <a:cxn ang="0">
                  <a:pos x="32" y="35"/>
                </a:cxn>
                <a:cxn ang="0">
                  <a:pos x="0" y="35"/>
                </a:cxn>
                <a:cxn ang="0">
                  <a:pos x="0" y="7"/>
                </a:cxn>
              </a:cxnLst>
              <a:rect l="0" t="0" r="r" b="b"/>
              <a:pathLst>
                <a:path w="39" h="35">
                  <a:moveTo>
                    <a:pt x="0" y="7"/>
                  </a:moveTo>
                  <a:lnTo>
                    <a:pt x="8" y="0"/>
                  </a:lnTo>
                  <a:lnTo>
                    <a:pt x="39" y="0"/>
                  </a:lnTo>
                  <a:lnTo>
                    <a:pt x="39" y="28"/>
                  </a:lnTo>
                  <a:lnTo>
                    <a:pt x="32" y="35"/>
                  </a:lnTo>
                  <a:lnTo>
                    <a:pt x="0" y="35"/>
                  </a:lnTo>
                  <a:lnTo>
                    <a:pt x="0" y="7"/>
                  </a:lnTo>
                  <a:close/>
                </a:path>
              </a:pathLst>
            </a:custGeom>
            <a:grpFill/>
            <a:ln w="9525">
              <a:solidFill>
                <a:schemeClr val="accent1"/>
              </a:solidFill>
              <a:round/>
              <a:headEnd/>
              <a:tailEnd/>
            </a:ln>
          </p:spPr>
          <p:txBody>
            <a:bodyPr/>
            <a:lstStyle/>
            <a:p>
              <a:pPr>
                <a:defRPr/>
              </a:pPr>
              <a:endParaRPr lang="en-US" sz="1350"/>
            </a:p>
          </p:txBody>
        </p:sp>
        <p:sp>
          <p:nvSpPr>
            <p:cNvPr id="140332" name="Freeform 44"/>
            <p:cNvSpPr>
              <a:spLocks/>
            </p:cNvSpPr>
            <p:nvPr/>
          </p:nvSpPr>
          <p:spPr bwMode="auto">
            <a:xfrm>
              <a:off x="3162233" y="5006120"/>
              <a:ext cx="63430" cy="61632"/>
            </a:xfrm>
            <a:custGeom>
              <a:avLst/>
              <a:gdLst/>
              <a:ahLst/>
              <a:cxnLst>
                <a:cxn ang="0">
                  <a:pos x="0" y="7"/>
                </a:cxn>
                <a:cxn ang="0">
                  <a:pos x="8" y="0"/>
                </a:cxn>
                <a:cxn ang="0">
                  <a:pos x="40" y="0"/>
                </a:cxn>
                <a:cxn ang="0">
                  <a:pos x="40" y="28"/>
                </a:cxn>
                <a:cxn ang="0">
                  <a:pos x="32" y="35"/>
                </a:cxn>
                <a:cxn ang="0">
                  <a:pos x="0" y="35"/>
                </a:cxn>
                <a:cxn ang="0">
                  <a:pos x="0" y="7"/>
                </a:cxn>
              </a:cxnLst>
              <a:rect l="0" t="0" r="r" b="b"/>
              <a:pathLst>
                <a:path w="40" h="35">
                  <a:moveTo>
                    <a:pt x="0" y="7"/>
                  </a:moveTo>
                  <a:lnTo>
                    <a:pt x="8" y="0"/>
                  </a:lnTo>
                  <a:lnTo>
                    <a:pt x="40" y="0"/>
                  </a:lnTo>
                  <a:lnTo>
                    <a:pt x="40" y="28"/>
                  </a:lnTo>
                  <a:lnTo>
                    <a:pt x="32" y="35"/>
                  </a:lnTo>
                  <a:lnTo>
                    <a:pt x="0" y="35"/>
                  </a:lnTo>
                  <a:lnTo>
                    <a:pt x="0" y="7"/>
                  </a:lnTo>
                  <a:close/>
                </a:path>
              </a:pathLst>
            </a:custGeom>
            <a:grpFill/>
            <a:ln w="9525">
              <a:solidFill>
                <a:schemeClr val="accent1"/>
              </a:solidFill>
              <a:round/>
              <a:headEnd/>
              <a:tailEnd/>
            </a:ln>
          </p:spPr>
          <p:txBody>
            <a:bodyPr/>
            <a:lstStyle/>
            <a:p>
              <a:pPr>
                <a:defRPr/>
              </a:pPr>
              <a:endParaRPr lang="en-US" sz="1350"/>
            </a:p>
          </p:txBody>
        </p:sp>
        <p:sp>
          <p:nvSpPr>
            <p:cNvPr id="140333" name="Freeform 45"/>
            <p:cNvSpPr>
              <a:spLocks/>
            </p:cNvSpPr>
            <p:nvPr/>
          </p:nvSpPr>
          <p:spPr bwMode="auto">
            <a:xfrm>
              <a:off x="3151133" y="5018447"/>
              <a:ext cx="61844" cy="86285"/>
            </a:xfrm>
            <a:custGeom>
              <a:avLst/>
              <a:gdLst/>
              <a:ahLst/>
              <a:cxnLst>
                <a:cxn ang="0">
                  <a:pos x="0" y="21"/>
                </a:cxn>
                <a:cxn ang="0">
                  <a:pos x="7" y="0"/>
                </a:cxn>
                <a:cxn ang="0">
                  <a:pos x="39" y="0"/>
                </a:cxn>
                <a:cxn ang="0">
                  <a:pos x="39" y="28"/>
                </a:cxn>
                <a:cxn ang="0">
                  <a:pos x="31" y="49"/>
                </a:cxn>
                <a:cxn ang="0">
                  <a:pos x="0" y="49"/>
                </a:cxn>
                <a:cxn ang="0">
                  <a:pos x="0" y="21"/>
                </a:cxn>
              </a:cxnLst>
              <a:rect l="0" t="0" r="r" b="b"/>
              <a:pathLst>
                <a:path w="39" h="49">
                  <a:moveTo>
                    <a:pt x="0" y="21"/>
                  </a:moveTo>
                  <a:lnTo>
                    <a:pt x="7" y="0"/>
                  </a:lnTo>
                  <a:lnTo>
                    <a:pt x="39" y="0"/>
                  </a:lnTo>
                  <a:lnTo>
                    <a:pt x="39"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334" name="Freeform 46"/>
            <p:cNvSpPr>
              <a:spLocks/>
            </p:cNvSpPr>
            <p:nvPr/>
          </p:nvSpPr>
          <p:spPr bwMode="auto">
            <a:xfrm>
              <a:off x="3151133" y="5055426"/>
              <a:ext cx="61844" cy="61632"/>
            </a:xfrm>
            <a:custGeom>
              <a:avLst/>
              <a:gdLst/>
              <a:ahLst/>
              <a:cxnLst>
                <a:cxn ang="0">
                  <a:pos x="0" y="0"/>
                </a:cxn>
                <a:cxn ang="0">
                  <a:pos x="31" y="0"/>
                </a:cxn>
                <a:cxn ang="0">
                  <a:pos x="39" y="7"/>
                </a:cxn>
                <a:cxn ang="0">
                  <a:pos x="39" y="35"/>
                </a:cxn>
                <a:cxn ang="0">
                  <a:pos x="7" y="35"/>
                </a:cxn>
                <a:cxn ang="0">
                  <a:pos x="0" y="28"/>
                </a:cxn>
                <a:cxn ang="0">
                  <a:pos x="0" y="0"/>
                </a:cxn>
              </a:cxnLst>
              <a:rect l="0" t="0" r="r" b="b"/>
              <a:pathLst>
                <a:path w="39" h="35">
                  <a:moveTo>
                    <a:pt x="0" y="0"/>
                  </a:moveTo>
                  <a:lnTo>
                    <a:pt x="31" y="0"/>
                  </a:lnTo>
                  <a:lnTo>
                    <a:pt x="39" y="7"/>
                  </a:lnTo>
                  <a:lnTo>
                    <a:pt x="39" y="35"/>
                  </a:lnTo>
                  <a:lnTo>
                    <a:pt x="7" y="35"/>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35" name="Rectangle 47"/>
            <p:cNvSpPr>
              <a:spLocks noChangeArrowheads="1"/>
            </p:cNvSpPr>
            <p:nvPr/>
          </p:nvSpPr>
          <p:spPr bwMode="auto">
            <a:xfrm>
              <a:off x="3162233" y="5067753"/>
              <a:ext cx="50744" cy="61632"/>
            </a:xfrm>
            <a:prstGeom prst="rect">
              <a:avLst/>
            </a:prstGeom>
            <a:grpFill/>
            <a:ln w="9525">
              <a:solidFill>
                <a:schemeClr val="accent1"/>
              </a:solidFill>
              <a:miter lim="800000"/>
              <a:headEnd/>
              <a:tailEnd/>
            </a:ln>
          </p:spPr>
          <p:txBody>
            <a:bodyPr/>
            <a:lstStyle/>
            <a:p>
              <a:pPr>
                <a:defRPr/>
              </a:pPr>
              <a:endParaRPr lang="en-US" sz="1350"/>
            </a:p>
          </p:txBody>
        </p:sp>
        <p:sp>
          <p:nvSpPr>
            <p:cNvPr id="140336" name="Freeform 48"/>
            <p:cNvSpPr>
              <a:spLocks/>
            </p:cNvSpPr>
            <p:nvPr/>
          </p:nvSpPr>
          <p:spPr bwMode="auto">
            <a:xfrm>
              <a:off x="3162233" y="5080079"/>
              <a:ext cx="63430" cy="61632"/>
            </a:xfrm>
            <a:custGeom>
              <a:avLst/>
              <a:gdLst/>
              <a:ahLst/>
              <a:cxnLst>
                <a:cxn ang="0">
                  <a:pos x="0" y="0"/>
                </a:cxn>
                <a:cxn ang="0">
                  <a:pos x="32" y="0"/>
                </a:cxn>
                <a:cxn ang="0">
                  <a:pos x="40" y="7"/>
                </a:cxn>
                <a:cxn ang="0">
                  <a:pos x="40" y="35"/>
                </a:cxn>
                <a:cxn ang="0">
                  <a:pos x="8" y="35"/>
                </a:cxn>
                <a:cxn ang="0">
                  <a:pos x="0" y="28"/>
                </a:cxn>
                <a:cxn ang="0">
                  <a:pos x="0" y="0"/>
                </a:cxn>
              </a:cxnLst>
              <a:rect l="0" t="0" r="r" b="b"/>
              <a:pathLst>
                <a:path w="40" h="35">
                  <a:moveTo>
                    <a:pt x="0" y="0"/>
                  </a:moveTo>
                  <a:lnTo>
                    <a:pt x="32" y="0"/>
                  </a:lnTo>
                  <a:lnTo>
                    <a:pt x="40" y="7"/>
                  </a:lnTo>
                  <a:lnTo>
                    <a:pt x="40" y="35"/>
                  </a:lnTo>
                  <a:lnTo>
                    <a:pt x="8" y="35"/>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37" name="Freeform 49"/>
            <p:cNvSpPr>
              <a:spLocks/>
            </p:cNvSpPr>
            <p:nvPr/>
          </p:nvSpPr>
          <p:spPr bwMode="auto">
            <a:xfrm>
              <a:off x="3174919" y="5092406"/>
              <a:ext cx="74530" cy="73959"/>
            </a:xfrm>
            <a:custGeom>
              <a:avLst/>
              <a:gdLst/>
              <a:ahLst/>
              <a:cxnLst>
                <a:cxn ang="0">
                  <a:pos x="0" y="0"/>
                </a:cxn>
                <a:cxn ang="0">
                  <a:pos x="32" y="0"/>
                </a:cxn>
                <a:cxn ang="0">
                  <a:pos x="47" y="14"/>
                </a:cxn>
                <a:cxn ang="0">
                  <a:pos x="47" y="42"/>
                </a:cxn>
                <a:cxn ang="0">
                  <a:pos x="16" y="42"/>
                </a:cxn>
                <a:cxn ang="0">
                  <a:pos x="0" y="28"/>
                </a:cxn>
                <a:cxn ang="0">
                  <a:pos x="0" y="0"/>
                </a:cxn>
              </a:cxnLst>
              <a:rect l="0" t="0" r="r" b="b"/>
              <a:pathLst>
                <a:path w="47" h="42">
                  <a:moveTo>
                    <a:pt x="0" y="0"/>
                  </a:moveTo>
                  <a:lnTo>
                    <a:pt x="32" y="0"/>
                  </a:lnTo>
                  <a:lnTo>
                    <a:pt x="47" y="14"/>
                  </a:lnTo>
                  <a:lnTo>
                    <a:pt x="47" y="42"/>
                  </a:lnTo>
                  <a:lnTo>
                    <a:pt x="16"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38" name="Freeform 50"/>
            <p:cNvSpPr>
              <a:spLocks/>
            </p:cNvSpPr>
            <p:nvPr/>
          </p:nvSpPr>
          <p:spPr bwMode="auto">
            <a:xfrm>
              <a:off x="3200291" y="5117059"/>
              <a:ext cx="74530" cy="73959"/>
            </a:xfrm>
            <a:custGeom>
              <a:avLst/>
              <a:gdLst/>
              <a:ahLst/>
              <a:cxnLst>
                <a:cxn ang="0">
                  <a:pos x="0" y="0"/>
                </a:cxn>
                <a:cxn ang="0">
                  <a:pos x="31" y="0"/>
                </a:cxn>
                <a:cxn ang="0">
                  <a:pos x="47" y="14"/>
                </a:cxn>
                <a:cxn ang="0">
                  <a:pos x="47" y="42"/>
                </a:cxn>
                <a:cxn ang="0">
                  <a:pos x="16" y="42"/>
                </a:cxn>
                <a:cxn ang="0">
                  <a:pos x="0" y="28"/>
                </a:cxn>
                <a:cxn ang="0">
                  <a:pos x="0" y="0"/>
                </a:cxn>
              </a:cxnLst>
              <a:rect l="0" t="0" r="r" b="b"/>
              <a:pathLst>
                <a:path w="47" h="42">
                  <a:moveTo>
                    <a:pt x="0" y="0"/>
                  </a:moveTo>
                  <a:lnTo>
                    <a:pt x="31" y="0"/>
                  </a:lnTo>
                  <a:lnTo>
                    <a:pt x="47" y="14"/>
                  </a:lnTo>
                  <a:lnTo>
                    <a:pt x="47" y="42"/>
                  </a:lnTo>
                  <a:lnTo>
                    <a:pt x="16"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39" name="Freeform 51"/>
            <p:cNvSpPr>
              <a:spLocks/>
            </p:cNvSpPr>
            <p:nvPr/>
          </p:nvSpPr>
          <p:spPr bwMode="auto">
            <a:xfrm>
              <a:off x="3225663" y="5141712"/>
              <a:ext cx="98317" cy="73959"/>
            </a:xfrm>
            <a:custGeom>
              <a:avLst/>
              <a:gdLst/>
              <a:ahLst/>
              <a:cxnLst>
                <a:cxn ang="0">
                  <a:pos x="0" y="0"/>
                </a:cxn>
                <a:cxn ang="0">
                  <a:pos x="31" y="0"/>
                </a:cxn>
                <a:cxn ang="0">
                  <a:pos x="62" y="14"/>
                </a:cxn>
                <a:cxn ang="0">
                  <a:pos x="62" y="42"/>
                </a:cxn>
                <a:cxn ang="0">
                  <a:pos x="31" y="42"/>
                </a:cxn>
                <a:cxn ang="0">
                  <a:pos x="0" y="28"/>
                </a:cxn>
                <a:cxn ang="0">
                  <a:pos x="0" y="0"/>
                </a:cxn>
              </a:cxnLst>
              <a:rect l="0" t="0" r="r" b="b"/>
              <a:pathLst>
                <a:path w="62" h="42">
                  <a:moveTo>
                    <a:pt x="0" y="0"/>
                  </a:moveTo>
                  <a:lnTo>
                    <a:pt x="31" y="0"/>
                  </a:lnTo>
                  <a:lnTo>
                    <a:pt x="62" y="14"/>
                  </a:lnTo>
                  <a:lnTo>
                    <a:pt x="62" y="42"/>
                  </a:lnTo>
                  <a:lnTo>
                    <a:pt x="31"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40" name="Freeform 52"/>
            <p:cNvSpPr>
              <a:spLocks/>
            </p:cNvSpPr>
            <p:nvPr/>
          </p:nvSpPr>
          <p:spPr bwMode="auto">
            <a:xfrm>
              <a:off x="3274822" y="5166364"/>
              <a:ext cx="85631" cy="73959"/>
            </a:xfrm>
            <a:custGeom>
              <a:avLst/>
              <a:gdLst/>
              <a:ahLst/>
              <a:cxnLst>
                <a:cxn ang="0">
                  <a:pos x="0" y="0"/>
                </a:cxn>
                <a:cxn ang="0">
                  <a:pos x="31" y="0"/>
                </a:cxn>
                <a:cxn ang="0">
                  <a:pos x="54" y="14"/>
                </a:cxn>
                <a:cxn ang="0">
                  <a:pos x="54" y="42"/>
                </a:cxn>
                <a:cxn ang="0">
                  <a:pos x="23" y="42"/>
                </a:cxn>
                <a:cxn ang="0">
                  <a:pos x="0" y="28"/>
                </a:cxn>
                <a:cxn ang="0">
                  <a:pos x="0" y="0"/>
                </a:cxn>
              </a:cxnLst>
              <a:rect l="0" t="0" r="r" b="b"/>
              <a:pathLst>
                <a:path w="54" h="42">
                  <a:moveTo>
                    <a:pt x="0" y="0"/>
                  </a:moveTo>
                  <a:lnTo>
                    <a:pt x="31" y="0"/>
                  </a:lnTo>
                  <a:lnTo>
                    <a:pt x="54" y="14"/>
                  </a:lnTo>
                  <a:lnTo>
                    <a:pt x="54" y="42"/>
                  </a:lnTo>
                  <a:lnTo>
                    <a:pt x="23"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41" name="Freeform 53"/>
            <p:cNvSpPr>
              <a:spLocks/>
            </p:cNvSpPr>
            <p:nvPr/>
          </p:nvSpPr>
          <p:spPr bwMode="auto">
            <a:xfrm>
              <a:off x="3311294" y="5191017"/>
              <a:ext cx="74530" cy="61632"/>
            </a:xfrm>
            <a:custGeom>
              <a:avLst/>
              <a:gdLst/>
              <a:ahLst/>
              <a:cxnLst>
                <a:cxn ang="0">
                  <a:pos x="0" y="0"/>
                </a:cxn>
                <a:cxn ang="0">
                  <a:pos x="31" y="0"/>
                </a:cxn>
                <a:cxn ang="0">
                  <a:pos x="47" y="7"/>
                </a:cxn>
                <a:cxn ang="0">
                  <a:pos x="47" y="35"/>
                </a:cxn>
                <a:cxn ang="0">
                  <a:pos x="16" y="35"/>
                </a:cxn>
                <a:cxn ang="0">
                  <a:pos x="0" y="28"/>
                </a:cxn>
                <a:cxn ang="0">
                  <a:pos x="0" y="0"/>
                </a:cxn>
              </a:cxnLst>
              <a:rect l="0" t="0" r="r" b="b"/>
              <a:pathLst>
                <a:path w="47" h="35">
                  <a:moveTo>
                    <a:pt x="0" y="0"/>
                  </a:moveTo>
                  <a:lnTo>
                    <a:pt x="31" y="0"/>
                  </a:lnTo>
                  <a:lnTo>
                    <a:pt x="47" y="7"/>
                  </a:lnTo>
                  <a:lnTo>
                    <a:pt x="47" y="35"/>
                  </a:lnTo>
                  <a:lnTo>
                    <a:pt x="16" y="35"/>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42" name="Freeform 54"/>
            <p:cNvSpPr>
              <a:spLocks/>
            </p:cNvSpPr>
            <p:nvPr/>
          </p:nvSpPr>
          <p:spPr bwMode="auto">
            <a:xfrm>
              <a:off x="3336666" y="5203344"/>
              <a:ext cx="111003" cy="73959"/>
            </a:xfrm>
            <a:custGeom>
              <a:avLst/>
              <a:gdLst/>
              <a:ahLst/>
              <a:cxnLst>
                <a:cxn ang="0">
                  <a:pos x="0" y="0"/>
                </a:cxn>
                <a:cxn ang="0">
                  <a:pos x="31" y="0"/>
                </a:cxn>
                <a:cxn ang="0">
                  <a:pos x="70" y="14"/>
                </a:cxn>
                <a:cxn ang="0">
                  <a:pos x="70" y="42"/>
                </a:cxn>
                <a:cxn ang="0">
                  <a:pos x="39" y="42"/>
                </a:cxn>
                <a:cxn ang="0">
                  <a:pos x="0" y="28"/>
                </a:cxn>
                <a:cxn ang="0">
                  <a:pos x="0" y="0"/>
                </a:cxn>
              </a:cxnLst>
              <a:rect l="0" t="0" r="r" b="b"/>
              <a:pathLst>
                <a:path w="70" h="42">
                  <a:moveTo>
                    <a:pt x="0" y="0"/>
                  </a:moveTo>
                  <a:lnTo>
                    <a:pt x="31" y="0"/>
                  </a:lnTo>
                  <a:lnTo>
                    <a:pt x="70" y="14"/>
                  </a:lnTo>
                  <a:lnTo>
                    <a:pt x="70" y="42"/>
                  </a:lnTo>
                  <a:lnTo>
                    <a:pt x="39"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43" name="Freeform 55"/>
            <p:cNvSpPr>
              <a:spLocks/>
            </p:cNvSpPr>
            <p:nvPr/>
          </p:nvSpPr>
          <p:spPr bwMode="auto">
            <a:xfrm>
              <a:off x="3398511" y="5227997"/>
              <a:ext cx="98317" cy="73959"/>
            </a:xfrm>
            <a:custGeom>
              <a:avLst/>
              <a:gdLst/>
              <a:ahLst/>
              <a:cxnLst>
                <a:cxn ang="0">
                  <a:pos x="0" y="0"/>
                </a:cxn>
                <a:cxn ang="0">
                  <a:pos x="31" y="0"/>
                </a:cxn>
                <a:cxn ang="0">
                  <a:pos x="62" y="14"/>
                </a:cxn>
                <a:cxn ang="0">
                  <a:pos x="62" y="42"/>
                </a:cxn>
                <a:cxn ang="0">
                  <a:pos x="31" y="42"/>
                </a:cxn>
                <a:cxn ang="0">
                  <a:pos x="0" y="28"/>
                </a:cxn>
                <a:cxn ang="0">
                  <a:pos x="0" y="0"/>
                </a:cxn>
              </a:cxnLst>
              <a:rect l="0" t="0" r="r" b="b"/>
              <a:pathLst>
                <a:path w="62" h="42">
                  <a:moveTo>
                    <a:pt x="0" y="0"/>
                  </a:moveTo>
                  <a:lnTo>
                    <a:pt x="31" y="0"/>
                  </a:lnTo>
                  <a:lnTo>
                    <a:pt x="62" y="14"/>
                  </a:lnTo>
                  <a:lnTo>
                    <a:pt x="62" y="42"/>
                  </a:lnTo>
                  <a:lnTo>
                    <a:pt x="31"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44" name="Freeform 56"/>
            <p:cNvSpPr>
              <a:spLocks/>
            </p:cNvSpPr>
            <p:nvPr/>
          </p:nvSpPr>
          <p:spPr bwMode="auto">
            <a:xfrm>
              <a:off x="3447669" y="5252650"/>
              <a:ext cx="123689" cy="73959"/>
            </a:xfrm>
            <a:custGeom>
              <a:avLst/>
              <a:gdLst/>
              <a:ahLst/>
              <a:cxnLst>
                <a:cxn ang="0">
                  <a:pos x="0" y="0"/>
                </a:cxn>
                <a:cxn ang="0">
                  <a:pos x="31" y="0"/>
                </a:cxn>
                <a:cxn ang="0">
                  <a:pos x="78" y="14"/>
                </a:cxn>
                <a:cxn ang="0">
                  <a:pos x="78" y="42"/>
                </a:cxn>
                <a:cxn ang="0">
                  <a:pos x="47" y="42"/>
                </a:cxn>
                <a:cxn ang="0">
                  <a:pos x="0" y="28"/>
                </a:cxn>
                <a:cxn ang="0">
                  <a:pos x="0" y="0"/>
                </a:cxn>
              </a:cxnLst>
              <a:rect l="0" t="0" r="r" b="b"/>
              <a:pathLst>
                <a:path w="78" h="42">
                  <a:moveTo>
                    <a:pt x="0" y="0"/>
                  </a:moveTo>
                  <a:lnTo>
                    <a:pt x="31" y="0"/>
                  </a:lnTo>
                  <a:lnTo>
                    <a:pt x="78" y="14"/>
                  </a:lnTo>
                  <a:lnTo>
                    <a:pt x="78" y="42"/>
                  </a:lnTo>
                  <a:lnTo>
                    <a:pt x="47"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45" name="Freeform 57"/>
            <p:cNvSpPr>
              <a:spLocks/>
            </p:cNvSpPr>
            <p:nvPr/>
          </p:nvSpPr>
          <p:spPr bwMode="auto">
            <a:xfrm>
              <a:off x="3522199" y="5277303"/>
              <a:ext cx="123689" cy="75720"/>
            </a:xfrm>
            <a:custGeom>
              <a:avLst/>
              <a:gdLst/>
              <a:ahLst/>
              <a:cxnLst>
                <a:cxn ang="0">
                  <a:pos x="0" y="0"/>
                </a:cxn>
                <a:cxn ang="0">
                  <a:pos x="31" y="0"/>
                </a:cxn>
                <a:cxn ang="0">
                  <a:pos x="78" y="14"/>
                </a:cxn>
                <a:cxn ang="0">
                  <a:pos x="78" y="43"/>
                </a:cxn>
                <a:cxn ang="0">
                  <a:pos x="47" y="43"/>
                </a:cxn>
                <a:cxn ang="0">
                  <a:pos x="0" y="28"/>
                </a:cxn>
                <a:cxn ang="0">
                  <a:pos x="0" y="0"/>
                </a:cxn>
              </a:cxnLst>
              <a:rect l="0" t="0" r="r" b="b"/>
              <a:pathLst>
                <a:path w="78" h="43">
                  <a:moveTo>
                    <a:pt x="0" y="0"/>
                  </a:moveTo>
                  <a:lnTo>
                    <a:pt x="31" y="0"/>
                  </a:lnTo>
                  <a:lnTo>
                    <a:pt x="78" y="14"/>
                  </a:lnTo>
                  <a:lnTo>
                    <a:pt x="78" y="43"/>
                  </a:lnTo>
                  <a:lnTo>
                    <a:pt x="47" y="43"/>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346" name="Freeform 58"/>
            <p:cNvSpPr>
              <a:spLocks/>
            </p:cNvSpPr>
            <p:nvPr/>
          </p:nvSpPr>
          <p:spPr bwMode="auto">
            <a:xfrm>
              <a:off x="3596730" y="5301956"/>
              <a:ext cx="85631" cy="63393"/>
            </a:xfrm>
            <a:custGeom>
              <a:avLst/>
              <a:gdLst/>
              <a:ahLst/>
              <a:cxnLst>
                <a:cxn ang="0">
                  <a:pos x="0" y="0"/>
                </a:cxn>
                <a:cxn ang="0">
                  <a:pos x="31" y="0"/>
                </a:cxn>
                <a:cxn ang="0">
                  <a:pos x="54" y="7"/>
                </a:cxn>
                <a:cxn ang="0">
                  <a:pos x="54" y="36"/>
                </a:cxn>
                <a:cxn ang="0">
                  <a:pos x="23" y="36"/>
                </a:cxn>
                <a:cxn ang="0">
                  <a:pos x="0" y="29"/>
                </a:cxn>
                <a:cxn ang="0">
                  <a:pos x="0" y="0"/>
                </a:cxn>
              </a:cxnLst>
              <a:rect l="0" t="0" r="r" b="b"/>
              <a:pathLst>
                <a:path w="54" h="36">
                  <a:moveTo>
                    <a:pt x="0" y="0"/>
                  </a:moveTo>
                  <a:lnTo>
                    <a:pt x="31" y="0"/>
                  </a:lnTo>
                  <a:lnTo>
                    <a:pt x="54" y="7"/>
                  </a:lnTo>
                  <a:lnTo>
                    <a:pt x="54" y="36"/>
                  </a:lnTo>
                  <a:lnTo>
                    <a:pt x="23" y="36"/>
                  </a:lnTo>
                  <a:lnTo>
                    <a:pt x="0" y="29"/>
                  </a:lnTo>
                  <a:lnTo>
                    <a:pt x="0" y="0"/>
                  </a:lnTo>
                  <a:close/>
                </a:path>
              </a:pathLst>
            </a:custGeom>
            <a:grpFill/>
            <a:ln w="9525">
              <a:solidFill>
                <a:schemeClr val="accent1"/>
              </a:solidFill>
              <a:round/>
              <a:headEnd/>
              <a:tailEnd/>
            </a:ln>
          </p:spPr>
          <p:txBody>
            <a:bodyPr/>
            <a:lstStyle/>
            <a:p>
              <a:pPr>
                <a:defRPr/>
              </a:pPr>
              <a:endParaRPr lang="en-US" sz="1350"/>
            </a:p>
          </p:txBody>
        </p:sp>
        <p:sp>
          <p:nvSpPr>
            <p:cNvPr id="140347" name="Freeform 59"/>
            <p:cNvSpPr>
              <a:spLocks/>
            </p:cNvSpPr>
            <p:nvPr/>
          </p:nvSpPr>
          <p:spPr bwMode="auto">
            <a:xfrm>
              <a:off x="3596730" y="5067753"/>
              <a:ext cx="865822" cy="470167"/>
            </a:xfrm>
            <a:custGeom>
              <a:avLst/>
              <a:gdLst/>
              <a:ahLst/>
              <a:cxnLst>
                <a:cxn ang="0">
                  <a:pos x="15" y="14"/>
                </a:cxn>
                <a:cxn ang="0">
                  <a:pos x="54" y="42"/>
                </a:cxn>
                <a:cxn ang="0">
                  <a:pos x="101" y="70"/>
                </a:cxn>
                <a:cxn ang="0">
                  <a:pos x="140" y="84"/>
                </a:cxn>
                <a:cxn ang="0">
                  <a:pos x="179" y="91"/>
                </a:cxn>
                <a:cxn ang="0">
                  <a:pos x="320" y="105"/>
                </a:cxn>
                <a:cxn ang="0">
                  <a:pos x="374" y="105"/>
                </a:cxn>
                <a:cxn ang="0">
                  <a:pos x="414" y="112"/>
                </a:cxn>
                <a:cxn ang="0">
                  <a:pos x="421" y="119"/>
                </a:cxn>
                <a:cxn ang="0">
                  <a:pos x="390" y="133"/>
                </a:cxn>
                <a:cxn ang="0">
                  <a:pos x="359" y="140"/>
                </a:cxn>
                <a:cxn ang="0">
                  <a:pos x="281" y="155"/>
                </a:cxn>
                <a:cxn ang="0">
                  <a:pos x="218" y="155"/>
                </a:cxn>
                <a:cxn ang="0">
                  <a:pos x="156" y="162"/>
                </a:cxn>
                <a:cxn ang="0">
                  <a:pos x="93" y="169"/>
                </a:cxn>
                <a:cxn ang="0">
                  <a:pos x="78" y="169"/>
                </a:cxn>
                <a:cxn ang="0">
                  <a:pos x="62" y="183"/>
                </a:cxn>
                <a:cxn ang="0">
                  <a:pos x="86" y="197"/>
                </a:cxn>
                <a:cxn ang="0">
                  <a:pos x="140" y="211"/>
                </a:cxn>
                <a:cxn ang="0">
                  <a:pos x="179" y="218"/>
                </a:cxn>
                <a:cxn ang="0">
                  <a:pos x="265" y="239"/>
                </a:cxn>
                <a:cxn ang="0">
                  <a:pos x="304" y="253"/>
                </a:cxn>
                <a:cxn ang="0">
                  <a:pos x="335" y="260"/>
                </a:cxn>
                <a:cxn ang="0">
                  <a:pos x="374" y="267"/>
                </a:cxn>
                <a:cxn ang="0">
                  <a:pos x="390" y="253"/>
                </a:cxn>
                <a:cxn ang="0">
                  <a:pos x="382" y="225"/>
                </a:cxn>
                <a:cxn ang="0">
                  <a:pos x="351" y="211"/>
                </a:cxn>
                <a:cxn ang="0">
                  <a:pos x="335" y="204"/>
                </a:cxn>
                <a:cxn ang="0">
                  <a:pos x="320" y="197"/>
                </a:cxn>
                <a:cxn ang="0">
                  <a:pos x="335" y="176"/>
                </a:cxn>
                <a:cxn ang="0">
                  <a:pos x="382" y="162"/>
                </a:cxn>
                <a:cxn ang="0">
                  <a:pos x="421" y="155"/>
                </a:cxn>
                <a:cxn ang="0">
                  <a:pos x="468" y="147"/>
                </a:cxn>
                <a:cxn ang="0">
                  <a:pos x="515" y="133"/>
                </a:cxn>
                <a:cxn ang="0">
                  <a:pos x="538" y="119"/>
                </a:cxn>
                <a:cxn ang="0">
                  <a:pos x="538" y="105"/>
                </a:cxn>
                <a:cxn ang="0">
                  <a:pos x="499" y="91"/>
                </a:cxn>
                <a:cxn ang="0">
                  <a:pos x="453" y="84"/>
                </a:cxn>
                <a:cxn ang="0">
                  <a:pos x="382" y="77"/>
                </a:cxn>
                <a:cxn ang="0">
                  <a:pos x="312" y="70"/>
                </a:cxn>
                <a:cxn ang="0">
                  <a:pos x="242" y="63"/>
                </a:cxn>
                <a:cxn ang="0">
                  <a:pos x="156" y="49"/>
                </a:cxn>
                <a:cxn ang="0">
                  <a:pos x="93" y="35"/>
                </a:cxn>
                <a:cxn ang="0">
                  <a:pos x="23" y="14"/>
                </a:cxn>
                <a:cxn ang="0">
                  <a:pos x="0" y="0"/>
                </a:cxn>
              </a:cxnLst>
              <a:rect l="0" t="0" r="r" b="b"/>
              <a:pathLst>
                <a:path w="546" h="267">
                  <a:moveTo>
                    <a:pt x="0" y="0"/>
                  </a:moveTo>
                  <a:lnTo>
                    <a:pt x="15" y="14"/>
                  </a:lnTo>
                  <a:lnTo>
                    <a:pt x="31" y="28"/>
                  </a:lnTo>
                  <a:lnTo>
                    <a:pt x="54" y="42"/>
                  </a:lnTo>
                  <a:lnTo>
                    <a:pt x="78" y="56"/>
                  </a:lnTo>
                  <a:lnTo>
                    <a:pt x="101" y="70"/>
                  </a:lnTo>
                  <a:lnTo>
                    <a:pt x="125" y="77"/>
                  </a:lnTo>
                  <a:lnTo>
                    <a:pt x="140" y="84"/>
                  </a:lnTo>
                  <a:lnTo>
                    <a:pt x="172" y="91"/>
                  </a:lnTo>
                  <a:lnTo>
                    <a:pt x="179" y="91"/>
                  </a:lnTo>
                  <a:lnTo>
                    <a:pt x="226" y="98"/>
                  </a:lnTo>
                  <a:lnTo>
                    <a:pt x="320" y="105"/>
                  </a:lnTo>
                  <a:lnTo>
                    <a:pt x="367" y="105"/>
                  </a:lnTo>
                  <a:lnTo>
                    <a:pt x="374" y="105"/>
                  </a:lnTo>
                  <a:lnTo>
                    <a:pt x="398" y="105"/>
                  </a:lnTo>
                  <a:lnTo>
                    <a:pt x="414" y="112"/>
                  </a:lnTo>
                  <a:lnTo>
                    <a:pt x="421" y="112"/>
                  </a:lnTo>
                  <a:lnTo>
                    <a:pt x="421" y="119"/>
                  </a:lnTo>
                  <a:lnTo>
                    <a:pt x="406" y="126"/>
                  </a:lnTo>
                  <a:lnTo>
                    <a:pt x="390" y="133"/>
                  </a:lnTo>
                  <a:lnTo>
                    <a:pt x="382" y="133"/>
                  </a:lnTo>
                  <a:lnTo>
                    <a:pt x="359" y="140"/>
                  </a:lnTo>
                  <a:lnTo>
                    <a:pt x="320" y="147"/>
                  </a:lnTo>
                  <a:lnTo>
                    <a:pt x="281" y="155"/>
                  </a:lnTo>
                  <a:lnTo>
                    <a:pt x="242" y="155"/>
                  </a:lnTo>
                  <a:lnTo>
                    <a:pt x="218" y="155"/>
                  </a:lnTo>
                  <a:lnTo>
                    <a:pt x="203" y="155"/>
                  </a:lnTo>
                  <a:lnTo>
                    <a:pt x="156" y="162"/>
                  </a:lnTo>
                  <a:lnTo>
                    <a:pt x="132" y="162"/>
                  </a:lnTo>
                  <a:lnTo>
                    <a:pt x="93" y="169"/>
                  </a:lnTo>
                  <a:lnTo>
                    <a:pt x="86" y="169"/>
                  </a:lnTo>
                  <a:lnTo>
                    <a:pt x="78" y="169"/>
                  </a:lnTo>
                  <a:lnTo>
                    <a:pt x="62" y="176"/>
                  </a:lnTo>
                  <a:lnTo>
                    <a:pt x="62" y="183"/>
                  </a:lnTo>
                  <a:lnTo>
                    <a:pt x="70" y="190"/>
                  </a:lnTo>
                  <a:lnTo>
                    <a:pt x="86" y="197"/>
                  </a:lnTo>
                  <a:lnTo>
                    <a:pt x="125" y="211"/>
                  </a:lnTo>
                  <a:lnTo>
                    <a:pt x="140" y="211"/>
                  </a:lnTo>
                  <a:lnTo>
                    <a:pt x="148" y="211"/>
                  </a:lnTo>
                  <a:lnTo>
                    <a:pt x="179" y="218"/>
                  </a:lnTo>
                  <a:lnTo>
                    <a:pt x="218" y="225"/>
                  </a:lnTo>
                  <a:lnTo>
                    <a:pt x="265" y="239"/>
                  </a:lnTo>
                  <a:lnTo>
                    <a:pt x="289" y="246"/>
                  </a:lnTo>
                  <a:lnTo>
                    <a:pt x="304" y="253"/>
                  </a:lnTo>
                  <a:lnTo>
                    <a:pt x="328" y="260"/>
                  </a:lnTo>
                  <a:lnTo>
                    <a:pt x="335" y="260"/>
                  </a:lnTo>
                  <a:lnTo>
                    <a:pt x="359" y="267"/>
                  </a:lnTo>
                  <a:lnTo>
                    <a:pt x="374" y="267"/>
                  </a:lnTo>
                  <a:lnTo>
                    <a:pt x="390" y="260"/>
                  </a:lnTo>
                  <a:lnTo>
                    <a:pt x="390" y="253"/>
                  </a:lnTo>
                  <a:lnTo>
                    <a:pt x="390" y="239"/>
                  </a:lnTo>
                  <a:lnTo>
                    <a:pt x="382" y="225"/>
                  </a:lnTo>
                  <a:lnTo>
                    <a:pt x="374" y="218"/>
                  </a:lnTo>
                  <a:lnTo>
                    <a:pt x="351" y="211"/>
                  </a:lnTo>
                  <a:lnTo>
                    <a:pt x="343" y="204"/>
                  </a:lnTo>
                  <a:lnTo>
                    <a:pt x="335" y="204"/>
                  </a:lnTo>
                  <a:lnTo>
                    <a:pt x="328" y="197"/>
                  </a:lnTo>
                  <a:lnTo>
                    <a:pt x="320" y="197"/>
                  </a:lnTo>
                  <a:lnTo>
                    <a:pt x="328" y="183"/>
                  </a:lnTo>
                  <a:lnTo>
                    <a:pt x="335" y="176"/>
                  </a:lnTo>
                  <a:lnTo>
                    <a:pt x="359" y="169"/>
                  </a:lnTo>
                  <a:lnTo>
                    <a:pt x="382" y="162"/>
                  </a:lnTo>
                  <a:lnTo>
                    <a:pt x="398" y="162"/>
                  </a:lnTo>
                  <a:lnTo>
                    <a:pt x="421" y="155"/>
                  </a:lnTo>
                  <a:lnTo>
                    <a:pt x="437" y="155"/>
                  </a:lnTo>
                  <a:lnTo>
                    <a:pt x="468" y="147"/>
                  </a:lnTo>
                  <a:lnTo>
                    <a:pt x="492" y="140"/>
                  </a:lnTo>
                  <a:lnTo>
                    <a:pt x="515" y="133"/>
                  </a:lnTo>
                  <a:lnTo>
                    <a:pt x="531" y="126"/>
                  </a:lnTo>
                  <a:lnTo>
                    <a:pt x="538" y="119"/>
                  </a:lnTo>
                  <a:lnTo>
                    <a:pt x="546" y="112"/>
                  </a:lnTo>
                  <a:lnTo>
                    <a:pt x="538" y="105"/>
                  </a:lnTo>
                  <a:lnTo>
                    <a:pt x="523" y="98"/>
                  </a:lnTo>
                  <a:lnTo>
                    <a:pt x="499" y="91"/>
                  </a:lnTo>
                  <a:lnTo>
                    <a:pt x="484" y="91"/>
                  </a:lnTo>
                  <a:lnTo>
                    <a:pt x="453" y="84"/>
                  </a:lnTo>
                  <a:lnTo>
                    <a:pt x="414" y="77"/>
                  </a:lnTo>
                  <a:lnTo>
                    <a:pt x="382" y="77"/>
                  </a:lnTo>
                  <a:lnTo>
                    <a:pt x="335" y="70"/>
                  </a:lnTo>
                  <a:lnTo>
                    <a:pt x="312" y="70"/>
                  </a:lnTo>
                  <a:lnTo>
                    <a:pt x="289" y="70"/>
                  </a:lnTo>
                  <a:lnTo>
                    <a:pt x="242" y="63"/>
                  </a:lnTo>
                  <a:lnTo>
                    <a:pt x="195" y="56"/>
                  </a:lnTo>
                  <a:lnTo>
                    <a:pt x="156" y="49"/>
                  </a:lnTo>
                  <a:lnTo>
                    <a:pt x="117" y="42"/>
                  </a:lnTo>
                  <a:lnTo>
                    <a:pt x="93" y="35"/>
                  </a:lnTo>
                  <a:lnTo>
                    <a:pt x="47" y="21"/>
                  </a:lnTo>
                  <a:lnTo>
                    <a:pt x="23" y="14"/>
                  </a:lnTo>
                  <a:lnTo>
                    <a:pt x="8" y="7"/>
                  </a:lnTo>
                  <a:lnTo>
                    <a:pt x="0" y="0"/>
                  </a:lnTo>
                  <a:close/>
                </a:path>
              </a:pathLst>
            </a:custGeom>
            <a:grpFill/>
            <a:ln w="9525">
              <a:solidFill>
                <a:schemeClr val="accent1"/>
              </a:solidFill>
              <a:round/>
              <a:headEnd/>
              <a:tailEnd/>
            </a:ln>
          </p:spPr>
          <p:txBody>
            <a:bodyPr/>
            <a:lstStyle/>
            <a:p>
              <a:pPr>
                <a:defRPr/>
              </a:pPr>
              <a:endParaRPr lang="en-US" sz="1350"/>
            </a:p>
          </p:txBody>
        </p:sp>
        <p:sp>
          <p:nvSpPr>
            <p:cNvPr id="140348" name="Line 60"/>
            <p:cNvSpPr>
              <a:spLocks noChangeShapeType="1"/>
            </p:cNvSpPr>
            <p:nvPr/>
          </p:nvSpPr>
          <p:spPr bwMode="auto">
            <a:xfrm flipH="1">
              <a:off x="3385824" y="4757830"/>
              <a:ext cx="11100" cy="10566"/>
            </a:xfrm>
            <a:prstGeom prst="line">
              <a:avLst/>
            </a:prstGeom>
            <a:grpFill/>
            <a:ln w="25400">
              <a:solidFill>
                <a:schemeClr val="accent1"/>
              </a:solidFill>
              <a:round/>
              <a:headEnd/>
              <a:tailEnd/>
            </a:ln>
          </p:spPr>
          <p:txBody>
            <a:bodyPr/>
            <a:lstStyle/>
            <a:p>
              <a:pPr>
                <a:defRPr/>
              </a:pPr>
              <a:endParaRPr lang="en-US" sz="1350"/>
            </a:p>
          </p:txBody>
        </p:sp>
        <p:sp>
          <p:nvSpPr>
            <p:cNvPr id="140349" name="Line 61"/>
            <p:cNvSpPr>
              <a:spLocks noChangeShapeType="1"/>
            </p:cNvSpPr>
            <p:nvPr/>
          </p:nvSpPr>
          <p:spPr bwMode="auto">
            <a:xfrm flipH="1">
              <a:off x="3385824" y="4757830"/>
              <a:ext cx="34887" cy="35218"/>
            </a:xfrm>
            <a:prstGeom prst="line">
              <a:avLst/>
            </a:prstGeom>
            <a:grpFill/>
            <a:ln w="25400">
              <a:solidFill>
                <a:schemeClr val="accent1"/>
              </a:solidFill>
              <a:round/>
              <a:headEnd/>
              <a:tailEnd/>
            </a:ln>
          </p:spPr>
          <p:txBody>
            <a:bodyPr/>
            <a:lstStyle/>
            <a:p>
              <a:pPr>
                <a:defRPr/>
              </a:pPr>
              <a:endParaRPr lang="en-US" sz="1350"/>
            </a:p>
          </p:txBody>
        </p:sp>
        <p:sp>
          <p:nvSpPr>
            <p:cNvPr id="140350" name="Line 62"/>
            <p:cNvSpPr>
              <a:spLocks noChangeShapeType="1"/>
            </p:cNvSpPr>
            <p:nvPr/>
          </p:nvSpPr>
          <p:spPr bwMode="auto">
            <a:xfrm flipH="1">
              <a:off x="3385824" y="4757830"/>
              <a:ext cx="34887" cy="35218"/>
            </a:xfrm>
            <a:prstGeom prst="line">
              <a:avLst/>
            </a:prstGeom>
            <a:grpFill/>
            <a:ln w="25400">
              <a:solidFill>
                <a:schemeClr val="accent1"/>
              </a:solidFill>
              <a:round/>
              <a:headEnd/>
              <a:tailEnd/>
            </a:ln>
          </p:spPr>
          <p:txBody>
            <a:bodyPr/>
            <a:lstStyle/>
            <a:p>
              <a:pPr>
                <a:defRPr/>
              </a:pPr>
              <a:endParaRPr lang="en-US" sz="1350"/>
            </a:p>
          </p:txBody>
        </p:sp>
        <p:sp>
          <p:nvSpPr>
            <p:cNvPr id="140351" name="Line 63"/>
            <p:cNvSpPr>
              <a:spLocks noChangeShapeType="1"/>
            </p:cNvSpPr>
            <p:nvPr/>
          </p:nvSpPr>
          <p:spPr bwMode="auto">
            <a:xfrm flipH="1">
              <a:off x="3385824" y="4757830"/>
              <a:ext cx="60259" cy="59871"/>
            </a:xfrm>
            <a:prstGeom prst="line">
              <a:avLst/>
            </a:prstGeom>
            <a:grpFill/>
            <a:ln w="25400">
              <a:solidFill>
                <a:schemeClr val="accent1"/>
              </a:solidFill>
              <a:round/>
              <a:headEnd/>
              <a:tailEnd/>
            </a:ln>
          </p:spPr>
          <p:txBody>
            <a:bodyPr/>
            <a:lstStyle/>
            <a:p>
              <a:pPr>
                <a:defRPr/>
              </a:pPr>
              <a:endParaRPr lang="en-US" sz="1350"/>
            </a:p>
          </p:txBody>
        </p:sp>
        <p:sp>
          <p:nvSpPr>
            <p:cNvPr id="140352" name="Line 64"/>
            <p:cNvSpPr>
              <a:spLocks noChangeShapeType="1"/>
            </p:cNvSpPr>
            <p:nvPr/>
          </p:nvSpPr>
          <p:spPr bwMode="auto">
            <a:xfrm flipH="1">
              <a:off x="3385824" y="4757830"/>
              <a:ext cx="84045" cy="84524"/>
            </a:xfrm>
            <a:prstGeom prst="line">
              <a:avLst/>
            </a:prstGeom>
            <a:grpFill/>
            <a:ln w="25400">
              <a:solidFill>
                <a:schemeClr val="accent1"/>
              </a:solidFill>
              <a:round/>
              <a:headEnd/>
              <a:tailEnd/>
            </a:ln>
          </p:spPr>
          <p:txBody>
            <a:bodyPr/>
            <a:lstStyle/>
            <a:p>
              <a:pPr>
                <a:defRPr/>
              </a:pPr>
              <a:endParaRPr lang="en-US" sz="1350"/>
            </a:p>
          </p:txBody>
        </p:sp>
        <p:sp>
          <p:nvSpPr>
            <p:cNvPr id="140353" name="Line 65"/>
            <p:cNvSpPr>
              <a:spLocks noChangeShapeType="1"/>
            </p:cNvSpPr>
            <p:nvPr/>
          </p:nvSpPr>
          <p:spPr bwMode="auto">
            <a:xfrm flipH="1">
              <a:off x="3385824" y="4757830"/>
              <a:ext cx="109417" cy="109177"/>
            </a:xfrm>
            <a:prstGeom prst="line">
              <a:avLst/>
            </a:prstGeom>
            <a:grpFill/>
            <a:ln w="25400">
              <a:solidFill>
                <a:schemeClr val="accent1"/>
              </a:solidFill>
              <a:round/>
              <a:headEnd/>
              <a:tailEnd/>
            </a:ln>
          </p:spPr>
          <p:txBody>
            <a:bodyPr/>
            <a:lstStyle/>
            <a:p>
              <a:pPr>
                <a:defRPr/>
              </a:pPr>
              <a:endParaRPr lang="en-US" sz="1350"/>
            </a:p>
          </p:txBody>
        </p:sp>
        <p:sp>
          <p:nvSpPr>
            <p:cNvPr id="140354" name="Line 66"/>
            <p:cNvSpPr>
              <a:spLocks noChangeShapeType="1"/>
            </p:cNvSpPr>
            <p:nvPr/>
          </p:nvSpPr>
          <p:spPr bwMode="auto">
            <a:xfrm flipH="1">
              <a:off x="3385824" y="4757830"/>
              <a:ext cx="109417" cy="109177"/>
            </a:xfrm>
            <a:prstGeom prst="line">
              <a:avLst/>
            </a:prstGeom>
            <a:grpFill/>
            <a:ln w="25400">
              <a:solidFill>
                <a:schemeClr val="accent1"/>
              </a:solidFill>
              <a:round/>
              <a:headEnd/>
              <a:tailEnd/>
            </a:ln>
          </p:spPr>
          <p:txBody>
            <a:bodyPr/>
            <a:lstStyle/>
            <a:p>
              <a:pPr>
                <a:defRPr/>
              </a:pPr>
              <a:endParaRPr lang="en-US" sz="1350"/>
            </a:p>
          </p:txBody>
        </p:sp>
        <p:sp>
          <p:nvSpPr>
            <p:cNvPr id="140355" name="Line 67"/>
            <p:cNvSpPr>
              <a:spLocks noChangeShapeType="1"/>
            </p:cNvSpPr>
            <p:nvPr/>
          </p:nvSpPr>
          <p:spPr bwMode="auto">
            <a:xfrm flipH="1">
              <a:off x="3385824" y="4757830"/>
              <a:ext cx="133203" cy="133830"/>
            </a:xfrm>
            <a:prstGeom prst="line">
              <a:avLst/>
            </a:prstGeom>
            <a:grpFill/>
            <a:ln w="25400">
              <a:solidFill>
                <a:schemeClr val="accent1"/>
              </a:solidFill>
              <a:round/>
              <a:headEnd/>
              <a:tailEnd/>
            </a:ln>
          </p:spPr>
          <p:txBody>
            <a:bodyPr/>
            <a:lstStyle/>
            <a:p>
              <a:pPr>
                <a:defRPr/>
              </a:pPr>
              <a:endParaRPr lang="en-US" sz="1350"/>
            </a:p>
          </p:txBody>
        </p:sp>
        <p:sp>
          <p:nvSpPr>
            <p:cNvPr id="140356" name="Line 68"/>
            <p:cNvSpPr>
              <a:spLocks noChangeShapeType="1"/>
            </p:cNvSpPr>
            <p:nvPr/>
          </p:nvSpPr>
          <p:spPr bwMode="auto">
            <a:xfrm flipH="1">
              <a:off x="3385824" y="4757830"/>
              <a:ext cx="156990" cy="158483"/>
            </a:xfrm>
            <a:prstGeom prst="line">
              <a:avLst/>
            </a:prstGeom>
            <a:grpFill/>
            <a:ln w="25400">
              <a:solidFill>
                <a:schemeClr val="accent1"/>
              </a:solidFill>
              <a:round/>
              <a:headEnd/>
              <a:tailEnd/>
            </a:ln>
          </p:spPr>
          <p:txBody>
            <a:bodyPr/>
            <a:lstStyle/>
            <a:p>
              <a:pPr>
                <a:defRPr/>
              </a:pPr>
              <a:endParaRPr lang="en-US" sz="1350"/>
            </a:p>
          </p:txBody>
        </p:sp>
        <p:sp>
          <p:nvSpPr>
            <p:cNvPr id="140357" name="Line 69"/>
            <p:cNvSpPr>
              <a:spLocks noChangeShapeType="1"/>
            </p:cNvSpPr>
            <p:nvPr/>
          </p:nvSpPr>
          <p:spPr bwMode="auto">
            <a:xfrm flipH="1">
              <a:off x="3385824" y="4757830"/>
              <a:ext cx="156990" cy="158483"/>
            </a:xfrm>
            <a:prstGeom prst="line">
              <a:avLst/>
            </a:prstGeom>
            <a:grpFill/>
            <a:ln w="25400">
              <a:solidFill>
                <a:schemeClr val="accent1"/>
              </a:solidFill>
              <a:round/>
              <a:headEnd/>
              <a:tailEnd/>
            </a:ln>
          </p:spPr>
          <p:txBody>
            <a:bodyPr/>
            <a:lstStyle/>
            <a:p>
              <a:pPr>
                <a:defRPr/>
              </a:pPr>
              <a:endParaRPr lang="en-US" sz="1350"/>
            </a:p>
          </p:txBody>
        </p:sp>
        <p:sp>
          <p:nvSpPr>
            <p:cNvPr id="140358" name="Line 70"/>
            <p:cNvSpPr>
              <a:spLocks noChangeShapeType="1"/>
            </p:cNvSpPr>
            <p:nvPr/>
          </p:nvSpPr>
          <p:spPr bwMode="auto">
            <a:xfrm flipH="1">
              <a:off x="3385824" y="4757830"/>
              <a:ext cx="182362" cy="183136"/>
            </a:xfrm>
            <a:prstGeom prst="line">
              <a:avLst/>
            </a:prstGeom>
            <a:grpFill/>
            <a:ln w="25400">
              <a:solidFill>
                <a:schemeClr val="accent1"/>
              </a:solidFill>
              <a:round/>
              <a:headEnd/>
              <a:tailEnd/>
            </a:ln>
          </p:spPr>
          <p:txBody>
            <a:bodyPr/>
            <a:lstStyle/>
            <a:p>
              <a:pPr>
                <a:defRPr/>
              </a:pPr>
              <a:endParaRPr lang="en-US" sz="1350"/>
            </a:p>
          </p:txBody>
        </p:sp>
        <p:sp>
          <p:nvSpPr>
            <p:cNvPr id="140359" name="Line 71"/>
            <p:cNvSpPr>
              <a:spLocks noChangeShapeType="1"/>
            </p:cNvSpPr>
            <p:nvPr/>
          </p:nvSpPr>
          <p:spPr bwMode="auto">
            <a:xfrm flipH="1">
              <a:off x="3385824" y="4757830"/>
              <a:ext cx="209320" cy="211311"/>
            </a:xfrm>
            <a:prstGeom prst="line">
              <a:avLst/>
            </a:prstGeom>
            <a:grpFill/>
            <a:ln w="25400">
              <a:solidFill>
                <a:schemeClr val="accent1"/>
              </a:solidFill>
              <a:round/>
              <a:headEnd/>
              <a:tailEnd/>
            </a:ln>
          </p:spPr>
          <p:txBody>
            <a:bodyPr/>
            <a:lstStyle/>
            <a:p>
              <a:pPr>
                <a:defRPr/>
              </a:pPr>
              <a:endParaRPr lang="en-US" sz="1350"/>
            </a:p>
          </p:txBody>
        </p:sp>
        <p:sp>
          <p:nvSpPr>
            <p:cNvPr id="140360" name="Line 72"/>
            <p:cNvSpPr>
              <a:spLocks noChangeShapeType="1"/>
            </p:cNvSpPr>
            <p:nvPr/>
          </p:nvSpPr>
          <p:spPr bwMode="auto">
            <a:xfrm flipH="1">
              <a:off x="3385824" y="4757830"/>
              <a:ext cx="231520" cy="232442"/>
            </a:xfrm>
            <a:prstGeom prst="line">
              <a:avLst/>
            </a:prstGeom>
            <a:grpFill/>
            <a:ln w="25400">
              <a:solidFill>
                <a:schemeClr val="accent1"/>
              </a:solidFill>
              <a:round/>
              <a:headEnd/>
              <a:tailEnd/>
            </a:ln>
          </p:spPr>
          <p:txBody>
            <a:bodyPr/>
            <a:lstStyle/>
            <a:p>
              <a:pPr>
                <a:defRPr/>
              </a:pPr>
              <a:endParaRPr lang="en-US" sz="1350"/>
            </a:p>
          </p:txBody>
        </p:sp>
        <p:sp>
          <p:nvSpPr>
            <p:cNvPr id="140361" name="Line 73"/>
            <p:cNvSpPr>
              <a:spLocks noChangeShapeType="1"/>
            </p:cNvSpPr>
            <p:nvPr/>
          </p:nvSpPr>
          <p:spPr bwMode="auto">
            <a:xfrm flipH="1">
              <a:off x="3385824" y="4757830"/>
              <a:ext cx="231520" cy="232442"/>
            </a:xfrm>
            <a:prstGeom prst="line">
              <a:avLst/>
            </a:prstGeom>
            <a:grpFill/>
            <a:ln w="25400">
              <a:solidFill>
                <a:schemeClr val="accent1"/>
              </a:solidFill>
              <a:round/>
              <a:headEnd/>
              <a:tailEnd/>
            </a:ln>
          </p:spPr>
          <p:txBody>
            <a:bodyPr/>
            <a:lstStyle/>
            <a:p>
              <a:pPr>
                <a:defRPr/>
              </a:pPr>
              <a:endParaRPr lang="en-US" sz="1350"/>
            </a:p>
          </p:txBody>
        </p:sp>
        <p:sp>
          <p:nvSpPr>
            <p:cNvPr id="140362" name="Line 74"/>
            <p:cNvSpPr>
              <a:spLocks noChangeShapeType="1"/>
            </p:cNvSpPr>
            <p:nvPr/>
          </p:nvSpPr>
          <p:spPr bwMode="auto">
            <a:xfrm flipH="1">
              <a:off x="3385824" y="4757830"/>
              <a:ext cx="256892" cy="258856"/>
            </a:xfrm>
            <a:prstGeom prst="line">
              <a:avLst/>
            </a:prstGeom>
            <a:grpFill/>
            <a:ln w="25400">
              <a:solidFill>
                <a:schemeClr val="accent1"/>
              </a:solidFill>
              <a:round/>
              <a:headEnd/>
              <a:tailEnd/>
            </a:ln>
          </p:spPr>
          <p:txBody>
            <a:bodyPr/>
            <a:lstStyle/>
            <a:p>
              <a:pPr>
                <a:defRPr/>
              </a:pPr>
              <a:endParaRPr lang="en-US" sz="1350"/>
            </a:p>
          </p:txBody>
        </p:sp>
        <p:sp>
          <p:nvSpPr>
            <p:cNvPr id="140363" name="Line 75"/>
            <p:cNvSpPr>
              <a:spLocks noChangeShapeType="1"/>
            </p:cNvSpPr>
            <p:nvPr/>
          </p:nvSpPr>
          <p:spPr bwMode="auto">
            <a:xfrm flipH="1">
              <a:off x="3385824" y="4757830"/>
              <a:ext cx="282264" cy="285270"/>
            </a:xfrm>
            <a:prstGeom prst="line">
              <a:avLst/>
            </a:prstGeom>
            <a:grpFill/>
            <a:ln w="25400">
              <a:solidFill>
                <a:schemeClr val="accent1"/>
              </a:solidFill>
              <a:round/>
              <a:headEnd/>
              <a:tailEnd/>
            </a:ln>
          </p:spPr>
          <p:txBody>
            <a:bodyPr/>
            <a:lstStyle/>
            <a:p>
              <a:pPr>
                <a:defRPr/>
              </a:pPr>
              <a:endParaRPr lang="en-US" sz="1350"/>
            </a:p>
          </p:txBody>
        </p:sp>
        <p:sp>
          <p:nvSpPr>
            <p:cNvPr id="140364" name="Line 76"/>
            <p:cNvSpPr>
              <a:spLocks noChangeShapeType="1"/>
            </p:cNvSpPr>
            <p:nvPr/>
          </p:nvSpPr>
          <p:spPr bwMode="auto">
            <a:xfrm flipH="1">
              <a:off x="3385824" y="4757830"/>
              <a:ext cx="282264" cy="285270"/>
            </a:xfrm>
            <a:prstGeom prst="line">
              <a:avLst/>
            </a:prstGeom>
            <a:grpFill/>
            <a:ln w="25400">
              <a:solidFill>
                <a:schemeClr val="accent1"/>
              </a:solidFill>
              <a:round/>
              <a:headEnd/>
              <a:tailEnd/>
            </a:ln>
          </p:spPr>
          <p:txBody>
            <a:bodyPr/>
            <a:lstStyle/>
            <a:p>
              <a:pPr>
                <a:defRPr/>
              </a:pPr>
              <a:endParaRPr lang="en-US" sz="1350"/>
            </a:p>
          </p:txBody>
        </p:sp>
        <p:sp>
          <p:nvSpPr>
            <p:cNvPr id="140365" name="Line 77"/>
            <p:cNvSpPr>
              <a:spLocks noChangeShapeType="1"/>
            </p:cNvSpPr>
            <p:nvPr/>
          </p:nvSpPr>
          <p:spPr bwMode="auto">
            <a:xfrm flipH="1">
              <a:off x="3385824" y="4757830"/>
              <a:ext cx="306051" cy="308162"/>
            </a:xfrm>
            <a:prstGeom prst="line">
              <a:avLst/>
            </a:prstGeom>
            <a:grpFill/>
            <a:ln w="25400">
              <a:solidFill>
                <a:schemeClr val="accent1"/>
              </a:solidFill>
              <a:round/>
              <a:headEnd/>
              <a:tailEnd/>
            </a:ln>
          </p:spPr>
          <p:txBody>
            <a:bodyPr/>
            <a:lstStyle/>
            <a:p>
              <a:pPr>
                <a:defRPr/>
              </a:pPr>
              <a:endParaRPr lang="en-US" sz="1350"/>
            </a:p>
          </p:txBody>
        </p:sp>
        <p:sp>
          <p:nvSpPr>
            <p:cNvPr id="140366" name="Line 78"/>
            <p:cNvSpPr>
              <a:spLocks noChangeShapeType="1"/>
            </p:cNvSpPr>
            <p:nvPr/>
          </p:nvSpPr>
          <p:spPr bwMode="auto">
            <a:xfrm flipH="1">
              <a:off x="340009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67" name="Line 79"/>
            <p:cNvSpPr>
              <a:spLocks noChangeShapeType="1"/>
            </p:cNvSpPr>
            <p:nvPr/>
          </p:nvSpPr>
          <p:spPr bwMode="auto">
            <a:xfrm flipH="1">
              <a:off x="341119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68" name="Line 80"/>
            <p:cNvSpPr>
              <a:spLocks noChangeShapeType="1"/>
            </p:cNvSpPr>
            <p:nvPr/>
          </p:nvSpPr>
          <p:spPr bwMode="auto">
            <a:xfrm flipH="1">
              <a:off x="342229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69" name="Line 81"/>
            <p:cNvSpPr>
              <a:spLocks noChangeShapeType="1"/>
            </p:cNvSpPr>
            <p:nvPr/>
          </p:nvSpPr>
          <p:spPr bwMode="auto">
            <a:xfrm flipH="1">
              <a:off x="3447669"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0" name="Line 82"/>
            <p:cNvSpPr>
              <a:spLocks noChangeShapeType="1"/>
            </p:cNvSpPr>
            <p:nvPr/>
          </p:nvSpPr>
          <p:spPr bwMode="auto">
            <a:xfrm flipH="1">
              <a:off x="3473041"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1" name="Line 83"/>
            <p:cNvSpPr>
              <a:spLocks noChangeShapeType="1"/>
            </p:cNvSpPr>
            <p:nvPr/>
          </p:nvSpPr>
          <p:spPr bwMode="auto">
            <a:xfrm flipH="1">
              <a:off x="3473041"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2" name="Line 84"/>
            <p:cNvSpPr>
              <a:spLocks noChangeShapeType="1"/>
            </p:cNvSpPr>
            <p:nvPr/>
          </p:nvSpPr>
          <p:spPr bwMode="auto">
            <a:xfrm flipH="1">
              <a:off x="3498413"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3" name="Line 85"/>
            <p:cNvSpPr>
              <a:spLocks noChangeShapeType="1"/>
            </p:cNvSpPr>
            <p:nvPr/>
          </p:nvSpPr>
          <p:spPr bwMode="auto">
            <a:xfrm flipH="1">
              <a:off x="3522199"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4" name="Line 86"/>
            <p:cNvSpPr>
              <a:spLocks noChangeShapeType="1"/>
            </p:cNvSpPr>
            <p:nvPr/>
          </p:nvSpPr>
          <p:spPr bwMode="auto">
            <a:xfrm flipH="1">
              <a:off x="3533300"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5" name="Line 87"/>
            <p:cNvSpPr>
              <a:spLocks noChangeShapeType="1"/>
            </p:cNvSpPr>
            <p:nvPr/>
          </p:nvSpPr>
          <p:spPr bwMode="auto">
            <a:xfrm flipH="1">
              <a:off x="354598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6" name="Line 88"/>
            <p:cNvSpPr>
              <a:spLocks noChangeShapeType="1"/>
            </p:cNvSpPr>
            <p:nvPr/>
          </p:nvSpPr>
          <p:spPr bwMode="auto">
            <a:xfrm flipH="1">
              <a:off x="3569772"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7" name="Line 89"/>
            <p:cNvSpPr>
              <a:spLocks noChangeShapeType="1"/>
            </p:cNvSpPr>
            <p:nvPr/>
          </p:nvSpPr>
          <p:spPr bwMode="auto">
            <a:xfrm flipH="1">
              <a:off x="3595144"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8" name="Line 90"/>
            <p:cNvSpPr>
              <a:spLocks noChangeShapeType="1"/>
            </p:cNvSpPr>
            <p:nvPr/>
          </p:nvSpPr>
          <p:spPr bwMode="auto">
            <a:xfrm flipH="1">
              <a:off x="3595144"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79" name="Line 91"/>
            <p:cNvSpPr>
              <a:spLocks noChangeShapeType="1"/>
            </p:cNvSpPr>
            <p:nvPr/>
          </p:nvSpPr>
          <p:spPr bwMode="auto">
            <a:xfrm flipH="1">
              <a:off x="362051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0" name="Line 92"/>
            <p:cNvSpPr>
              <a:spLocks noChangeShapeType="1"/>
            </p:cNvSpPr>
            <p:nvPr/>
          </p:nvSpPr>
          <p:spPr bwMode="auto">
            <a:xfrm flipH="1">
              <a:off x="3645888"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1" name="Line 93"/>
            <p:cNvSpPr>
              <a:spLocks noChangeShapeType="1"/>
            </p:cNvSpPr>
            <p:nvPr/>
          </p:nvSpPr>
          <p:spPr bwMode="auto">
            <a:xfrm flipH="1">
              <a:off x="3656989"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2" name="Line 94"/>
            <p:cNvSpPr>
              <a:spLocks noChangeShapeType="1"/>
            </p:cNvSpPr>
            <p:nvPr/>
          </p:nvSpPr>
          <p:spPr bwMode="auto">
            <a:xfrm flipH="1">
              <a:off x="3699804" y="4745504"/>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3" name="Line 95"/>
            <p:cNvSpPr>
              <a:spLocks noChangeShapeType="1"/>
            </p:cNvSpPr>
            <p:nvPr/>
          </p:nvSpPr>
          <p:spPr bwMode="auto">
            <a:xfrm flipH="1">
              <a:off x="3693461"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4" name="Line 96"/>
            <p:cNvSpPr>
              <a:spLocks noChangeShapeType="1"/>
            </p:cNvSpPr>
            <p:nvPr/>
          </p:nvSpPr>
          <p:spPr bwMode="auto">
            <a:xfrm flipH="1">
              <a:off x="370614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5" name="Line 97"/>
            <p:cNvSpPr>
              <a:spLocks noChangeShapeType="1"/>
            </p:cNvSpPr>
            <p:nvPr/>
          </p:nvSpPr>
          <p:spPr bwMode="auto">
            <a:xfrm flipH="1">
              <a:off x="3718833"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6" name="Line 98"/>
            <p:cNvSpPr>
              <a:spLocks noChangeShapeType="1"/>
            </p:cNvSpPr>
            <p:nvPr/>
          </p:nvSpPr>
          <p:spPr bwMode="auto">
            <a:xfrm flipH="1">
              <a:off x="3744205"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7" name="Line 99"/>
            <p:cNvSpPr>
              <a:spLocks noChangeShapeType="1"/>
            </p:cNvSpPr>
            <p:nvPr/>
          </p:nvSpPr>
          <p:spPr bwMode="auto">
            <a:xfrm flipH="1">
              <a:off x="3767991"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8" name="Line 100"/>
            <p:cNvSpPr>
              <a:spLocks noChangeShapeType="1"/>
            </p:cNvSpPr>
            <p:nvPr/>
          </p:nvSpPr>
          <p:spPr bwMode="auto">
            <a:xfrm flipH="1">
              <a:off x="378067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89" name="Line 101"/>
            <p:cNvSpPr>
              <a:spLocks noChangeShapeType="1"/>
            </p:cNvSpPr>
            <p:nvPr/>
          </p:nvSpPr>
          <p:spPr bwMode="auto">
            <a:xfrm flipH="1">
              <a:off x="3793364"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0" name="Line 102"/>
            <p:cNvSpPr>
              <a:spLocks noChangeShapeType="1"/>
            </p:cNvSpPr>
            <p:nvPr/>
          </p:nvSpPr>
          <p:spPr bwMode="auto">
            <a:xfrm flipH="1">
              <a:off x="381873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1" name="Line 103"/>
            <p:cNvSpPr>
              <a:spLocks noChangeShapeType="1"/>
            </p:cNvSpPr>
            <p:nvPr/>
          </p:nvSpPr>
          <p:spPr bwMode="auto">
            <a:xfrm flipH="1">
              <a:off x="3831422"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2" name="Line 104"/>
            <p:cNvSpPr>
              <a:spLocks noChangeShapeType="1"/>
            </p:cNvSpPr>
            <p:nvPr/>
          </p:nvSpPr>
          <p:spPr bwMode="auto">
            <a:xfrm flipH="1">
              <a:off x="3842522"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3" name="Line 105"/>
            <p:cNvSpPr>
              <a:spLocks noChangeShapeType="1"/>
            </p:cNvSpPr>
            <p:nvPr/>
          </p:nvSpPr>
          <p:spPr bwMode="auto">
            <a:xfrm flipH="1">
              <a:off x="3866308"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4" name="Line 106"/>
            <p:cNvSpPr>
              <a:spLocks noChangeShapeType="1"/>
            </p:cNvSpPr>
            <p:nvPr/>
          </p:nvSpPr>
          <p:spPr bwMode="auto">
            <a:xfrm flipH="1">
              <a:off x="3891680"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5" name="Line 107"/>
            <p:cNvSpPr>
              <a:spLocks noChangeShapeType="1"/>
            </p:cNvSpPr>
            <p:nvPr/>
          </p:nvSpPr>
          <p:spPr bwMode="auto">
            <a:xfrm flipH="1">
              <a:off x="390436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6" name="Line 108"/>
            <p:cNvSpPr>
              <a:spLocks noChangeShapeType="1"/>
            </p:cNvSpPr>
            <p:nvPr/>
          </p:nvSpPr>
          <p:spPr bwMode="auto">
            <a:xfrm flipH="1">
              <a:off x="3917052"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7" name="Line 109"/>
            <p:cNvSpPr>
              <a:spLocks noChangeShapeType="1"/>
            </p:cNvSpPr>
            <p:nvPr/>
          </p:nvSpPr>
          <p:spPr bwMode="auto">
            <a:xfrm flipH="1">
              <a:off x="3940839"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8" name="Line 110"/>
            <p:cNvSpPr>
              <a:spLocks noChangeShapeType="1"/>
            </p:cNvSpPr>
            <p:nvPr/>
          </p:nvSpPr>
          <p:spPr bwMode="auto">
            <a:xfrm flipH="1">
              <a:off x="3953525"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399" name="Line 111"/>
            <p:cNvSpPr>
              <a:spLocks noChangeShapeType="1"/>
            </p:cNvSpPr>
            <p:nvPr/>
          </p:nvSpPr>
          <p:spPr bwMode="auto">
            <a:xfrm flipH="1">
              <a:off x="3966211"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0" name="Line 112"/>
            <p:cNvSpPr>
              <a:spLocks noChangeShapeType="1"/>
            </p:cNvSpPr>
            <p:nvPr/>
          </p:nvSpPr>
          <p:spPr bwMode="auto">
            <a:xfrm flipH="1">
              <a:off x="398999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1" name="Line 113"/>
            <p:cNvSpPr>
              <a:spLocks noChangeShapeType="1"/>
            </p:cNvSpPr>
            <p:nvPr/>
          </p:nvSpPr>
          <p:spPr bwMode="auto">
            <a:xfrm flipH="1">
              <a:off x="4002683"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2" name="Line 114"/>
            <p:cNvSpPr>
              <a:spLocks noChangeShapeType="1"/>
            </p:cNvSpPr>
            <p:nvPr/>
          </p:nvSpPr>
          <p:spPr bwMode="auto">
            <a:xfrm flipH="1">
              <a:off x="4028055"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3" name="Line 115"/>
            <p:cNvSpPr>
              <a:spLocks noChangeShapeType="1"/>
            </p:cNvSpPr>
            <p:nvPr/>
          </p:nvSpPr>
          <p:spPr bwMode="auto">
            <a:xfrm flipH="1">
              <a:off x="4040741"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4" name="Line 116"/>
            <p:cNvSpPr>
              <a:spLocks noChangeShapeType="1"/>
            </p:cNvSpPr>
            <p:nvPr/>
          </p:nvSpPr>
          <p:spPr bwMode="auto">
            <a:xfrm flipH="1">
              <a:off x="4062942"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5" name="Line 117"/>
            <p:cNvSpPr>
              <a:spLocks noChangeShapeType="1"/>
            </p:cNvSpPr>
            <p:nvPr/>
          </p:nvSpPr>
          <p:spPr bwMode="auto">
            <a:xfrm flipH="1">
              <a:off x="4075628"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6" name="Line 118"/>
            <p:cNvSpPr>
              <a:spLocks noChangeShapeType="1"/>
            </p:cNvSpPr>
            <p:nvPr/>
          </p:nvSpPr>
          <p:spPr bwMode="auto">
            <a:xfrm flipH="1">
              <a:off x="4088314"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7" name="Line 119"/>
            <p:cNvSpPr>
              <a:spLocks noChangeShapeType="1"/>
            </p:cNvSpPr>
            <p:nvPr/>
          </p:nvSpPr>
          <p:spPr bwMode="auto">
            <a:xfrm flipH="1">
              <a:off x="411368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8" name="Line 120"/>
            <p:cNvSpPr>
              <a:spLocks noChangeShapeType="1"/>
            </p:cNvSpPr>
            <p:nvPr/>
          </p:nvSpPr>
          <p:spPr bwMode="auto">
            <a:xfrm flipH="1">
              <a:off x="4126372"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09" name="Line 121"/>
            <p:cNvSpPr>
              <a:spLocks noChangeShapeType="1"/>
            </p:cNvSpPr>
            <p:nvPr/>
          </p:nvSpPr>
          <p:spPr bwMode="auto">
            <a:xfrm flipH="1">
              <a:off x="4151744"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0" name="Line 122"/>
            <p:cNvSpPr>
              <a:spLocks noChangeShapeType="1"/>
            </p:cNvSpPr>
            <p:nvPr/>
          </p:nvSpPr>
          <p:spPr bwMode="auto">
            <a:xfrm flipH="1">
              <a:off x="4162844"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1" name="Line 123"/>
            <p:cNvSpPr>
              <a:spLocks noChangeShapeType="1"/>
            </p:cNvSpPr>
            <p:nvPr/>
          </p:nvSpPr>
          <p:spPr bwMode="auto">
            <a:xfrm flipH="1">
              <a:off x="4186631"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2" name="Line 124"/>
            <p:cNvSpPr>
              <a:spLocks noChangeShapeType="1"/>
            </p:cNvSpPr>
            <p:nvPr/>
          </p:nvSpPr>
          <p:spPr bwMode="auto">
            <a:xfrm flipH="1">
              <a:off x="419931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3" name="Line 125"/>
            <p:cNvSpPr>
              <a:spLocks noChangeShapeType="1"/>
            </p:cNvSpPr>
            <p:nvPr/>
          </p:nvSpPr>
          <p:spPr bwMode="auto">
            <a:xfrm flipH="1">
              <a:off x="421041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4" name="Line 126"/>
            <p:cNvSpPr>
              <a:spLocks noChangeShapeType="1"/>
            </p:cNvSpPr>
            <p:nvPr/>
          </p:nvSpPr>
          <p:spPr bwMode="auto">
            <a:xfrm flipH="1">
              <a:off x="4235789"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5" name="Line 127"/>
            <p:cNvSpPr>
              <a:spLocks noChangeShapeType="1"/>
            </p:cNvSpPr>
            <p:nvPr/>
          </p:nvSpPr>
          <p:spPr bwMode="auto">
            <a:xfrm flipH="1">
              <a:off x="4248475"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6" name="Line 128"/>
            <p:cNvSpPr>
              <a:spLocks noChangeShapeType="1"/>
            </p:cNvSpPr>
            <p:nvPr/>
          </p:nvSpPr>
          <p:spPr bwMode="auto">
            <a:xfrm flipH="1">
              <a:off x="427384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7" name="Line 129"/>
            <p:cNvSpPr>
              <a:spLocks noChangeShapeType="1"/>
            </p:cNvSpPr>
            <p:nvPr/>
          </p:nvSpPr>
          <p:spPr bwMode="auto">
            <a:xfrm flipH="1">
              <a:off x="4286533"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8" name="Line 130"/>
            <p:cNvSpPr>
              <a:spLocks noChangeShapeType="1"/>
            </p:cNvSpPr>
            <p:nvPr/>
          </p:nvSpPr>
          <p:spPr bwMode="auto">
            <a:xfrm flipH="1">
              <a:off x="4296048"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19" name="Line 131"/>
            <p:cNvSpPr>
              <a:spLocks noChangeShapeType="1"/>
            </p:cNvSpPr>
            <p:nvPr/>
          </p:nvSpPr>
          <p:spPr bwMode="auto">
            <a:xfrm flipH="1">
              <a:off x="4321420"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0" name="Line 132"/>
            <p:cNvSpPr>
              <a:spLocks noChangeShapeType="1"/>
            </p:cNvSpPr>
            <p:nvPr/>
          </p:nvSpPr>
          <p:spPr bwMode="auto">
            <a:xfrm flipH="1">
              <a:off x="433410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1" name="Line 133"/>
            <p:cNvSpPr>
              <a:spLocks noChangeShapeType="1"/>
            </p:cNvSpPr>
            <p:nvPr/>
          </p:nvSpPr>
          <p:spPr bwMode="auto">
            <a:xfrm flipH="1">
              <a:off x="4359478"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2" name="Line 134"/>
            <p:cNvSpPr>
              <a:spLocks noChangeShapeType="1"/>
            </p:cNvSpPr>
            <p:nvPr/>
          </p:nvSpPr>
          <p:spPr bwMode="auto">
            <a:xfrm flipH="1">
              <a:off x="4372164"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3" name="Line 135"/>
            <p:cNvSpPr>
              <a:spLocks noChangeShapeType="1"/>
            </p:cNvSpPr>
            <p:nvPr/>
          </p:nvSpPr>
          <p:spPr bwMode="auto">
            <a:xfrm flipH="1">
              <a:off x="4395950"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4" name="Line 136"/>
            <p:cNvSpPr>
              <a:spLocks noChangeShapeType="1"/>
            </p:cNvSpPr>
            <p:nvPr/>
          </p:nvSpPr>
          <p:spPr bwMode="auto">
            <a:xfrm flipH="1">
              <a:off x="440863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5" name="Line 137"/>
            <p:cNvSpPr>
              <a:spLocks noChangeShapeType="1"/>
            </p:cNvSpPr>
            <p:nvPr/>
          </p:nvSpPr>
          <p:spPr bwMode="auto">
            <a:xfrm flipH="1">
              <a:off x="441973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6" name="Line 138"/>
            <p:cNvSpPr>
              <a:spLocks noChangeShapeType="1"/>
            </p:cNvSpPr>
            <p:nvPr/>
          </p:nvSpPr>
          <p:spPr bwMode="auto">
            <a:xfrm flipH="1">
              <a:off x="4445109"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7" name="Line 139"/>
            <p:cNvSpPr>
              <a:spLocks noChangeShapeType="1"/>
            </p:cNvSpPr>
            <p:nvPr/>
          </p:nvSpPr>
          <p:spPr bwMode="auto">
            <a:xfrm flipH="1">
              <a:off x="4456209"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8" name="Line 140"/>
            <p:cNvSpPr>
              <a:spLocks noChangeShapeType="1"/>
            </p:cNvSpPr>
            <p:nvPr/>
          </p:nvSpPr>
          <p:spPr bwMode="auto">
            <a:xfrm flipH="1">
              <a:off x="448316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29" name="Line 141"/>
            <p:cNvSpPr>
              <a:spLocks noChangeShapeType="1"/>
            </p:cNvSpPr>
            <p:nvPr/>
          </p:nvSpPr>
          <p:spPr bwMode="auto">
            <a:xfrm flipH="1">
              <a:off x="449426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0" name="Line 142"/>
            <p:cNvSpPr>
              <a:spLocks noChangeShapeType="1"/>
            </p:cNvSpPr>
            <p:nvPr/>
          </p:nvSpPr>
          <p:spPr bwMode="auto">
            <a:xfrm flipH="1">
              <a:off x="4519639"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1" name="Line 143"/>
            <p:cNvSpPr>
              <a:spLocks noChangeShapeType="1"/>
            </p:cNvSpPr>
            <p:nvPr/>
          </p:nvSpPr>
          <p:spPr bwMode="auto">
            <a:xfrm flipH="1">
              <a:off x="4532325"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2" name="Line 144"/>
            <p:cNvSpPr>
              <a:spLocks noChangeShapeType="1"/>
            </p:cNvSpPr>
            <p:nvPr/>
          </p:nvSpPr>
          <p:spPr bwMode="auto">
            <a:xfrm flipH="1">
              <a:off x="4545011"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3" name="Line 145"/>
            <p:cNvSpPr>
              <a:spLocks noChangeShapeType="1"/>
            </p:cNvSpPr>
            <p:nvPr/>
          </p:nvSpPr>
          <p:spPr bwMode="auto">
            <a:xfrm flipH="1">
              <a:off x="4568798"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4" name="Line 146"/>
            <p:cNvSpPr>
              <a:spLocks noChangeShapeType="1"/>
            </p:cNvSpPr>
            <p:nvPr/>
          </p:nvSpPr>
          <p:spPr bwMode="auto">
            <a:xfrm flipH="1">
              <a:off x="4581484"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5" name="Line 147"/>
            <p:cNvSpPr>
              <a:spLocks noChangeShapeType="1"/>
            </p:cNvSpPr>
            <p:nvPr/>
          </p:nvSpPr>
          <p:spPr bwMode="auto">
            <a:xfrm flipH="1">
              <a:off x="4594170"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6" name="Line 148"/>
            <p:cNvSpPr>
              <a:spLocks noChangeShapeType="1"/>
            </p:cNvSpPr>
            <p:nvPr/>
          </p:nvSpPr>
          <p:spPr bwMode="auto">
            <a:xfrm flipH="1">
              <a:off x="461795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7" name="Line 149"/>
            <p:cNvSpPr>
              <a:spLocks noChangeShapeType="1"/>
            </p:cNvSpPr>
            <p:nvPr/>
          </p:nvSpPr>
          <p:spPr bwMode="auto">
            <a:xfrm flipH="1">
              <a:off x="4641743"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8" name="Line 150"/>
            <p:cNvSpPr>
              <a:spLocks noChangeShapeType="1"/>
            </p:cNvSpPr>
            <p:nvPr/>
          </p:nvSpPr>
          <p:spPr bwMode="auto">
            <a:xfrm flipH="1">
              <a:off x="4654429"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39" name="Line 151"/>
            <p:cNvSpPr>
              <a:spLocks noChangeShapeType="1"/>
            </p:cNvSpPr>
            <p:nvPr/>
          </p:nvSpPr>
          <p:spPr bwMode="auto">
            <a:xfrm flipH="1">
              <a:off x="4667115"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0" name="Line 152"/>
            <p:cNvSpPr>
              <a:spLocks noChangeShapeType="1"/>
            </p:cNvSpPr>
            <p:nvPr/>
          </p:nvSpPr>
          <p:spPr bwMode="auto">
            <a:xfrm flipH="1">
              <a:off x="469248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1" name="Line 153"/>
            <p:cNvSpPr>
              <a:spLocks noChangeShapeType="1"/>
            </p:cNvSpPr>
            <p:nvPr/>
          </p:nvSpPr>
          <p:spPr bwMode="auto">
            <a:xfrm flipH="1">
              <a:off x="470358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2" name="Line 154"/>
            <p:cNvSpPr>
              <a:spLocks noChangeShapeType="1"/>
            </p:cNvSpPr>
            <p:nvPr/>
          </p:nvSpPr>
          <p:spPr bwMode="auto">
            <a:xfrm flipH="1">
              <a:off x="4716273"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3" name="Line 155"/>
            <p:cNvSpPr>
              <a:spLocks noChangeShapeType="1"/>
            </p:cNvSpPr>
            <p:nvPr/>
          </p:nvSpPr>
          <p:spPr bwMode="auto">
            <a:xfrm flipH="1">
              <a:off x="4741645"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4" name="Line 156"/>
            <p:cNvSpPr>
              <a:spLocks noChangeShapeType="1"/>
            </p:cNvSpPr>
            <p:nvPr/>
          </p:nvSpPr>
          <p:spPr bwMode="auto">
            <a:xfrm flipH="1">
              <a:off x="4765431"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5" name="Line 157"/>
            <p:cNvSpPr>
              <a:spLocks noChangeShapeType="1"/>
            </p:cNvSpPr>
            <p:nvPr/>
          </p:nvSpPr>
          <p:spPr bwMode="auto">
            <a:xfrm flipH="1">
              <a:off x="4778117"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6" name="Line 158"/>
            <p:cNvSpPr>
              <a:spLocks noChangeShapeType="1"/>
            </p:cNvSpPr>
            <p:nvPr/>
          </p:nvSpPr>
          <p:spPr bwMode="auto">
            <a:xfrm flipH="1">
              <a:off x="4790803"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7" name="Line 159"/>
            <p:cNvSpPr>
              <a:spLocks noChangeShapeType="1"/>
            </p:cNvSpPr>
            <p:nvPr/>
          </p:nvSpPr>
          <p:spPr bwMode="auto">
            <a:xfrm flipH="1">
              <a:off x="4814590"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8" name="Line 160"/>
            <p:cNvSpPr>
              <a:spLocks noChangeShapeType="1"/>
            </p:cNvSpPr>
            <p:nvPr/>
          </p:nvSpPr>
          <p:spPr bwMode="auto">
            <a:xfrm flipH="1">
              <a:off x="482727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49" name="Line 161"/>
            <p:cNvSpPr>
              <a:spLocks noChangeShapeType="1"/>
            </p:cNvSpPr>
            <p:nvPr/>
          </p:nvSpPr>
          <p:spPr bwMode="auto">
            <a:xfrm flipH="1">
              <a:off x="4838376" y="4757830"/>
              <a:ext cx="317151" cy="322249"/>
            </a:xfrm>
            <a:prstGeom prst="line">
              <a:avLst/>
            </a:prstGeom>
            <a:grpFill/>
            <a:ln w="25400">
              <a:solidFill>
                <a:schemeClr val="accent1"/>
              </a:solidFill>
              <a:round/>
              <a:headEnd/>
              <a:tailEnd/>
            </a:ln>
          </p:spPr>
          <p:txBody>
            <a:bodyPr/>
            <a:lstStyle/>
            <a:p>
              <a:pPr>
                <a:defRPr/>
              </a:pPr>
              <a:endParaRPr lang="en-US" sz="1350"/>
            </a:p>
          </p:txBody>
        </p:sp>
        <p:sp>
          <p:nvSpPr>
            <p:cNvPr id="140450" name="Line 162"/>
            <p:cNvSpPr>
              <a:spLocks noChangeShapeType="1"/>
            </p:cNvSpPr>
            <p:nvPr/>
          </p:nvSpPr>
          <p:spPr bwMode="auto">
            <a:xfrm flipH="1">
              <a:off x="4863748" y="4784244"/>
              <a:ext cx="291779" cy="295835"/>
            </a:xfrm>
            <a:prstGeom prst="line">
              <a:avLst/>
            </a:prstGeom>
            <a:grpFill/>
            <a:ln w="25400">
              <a:solidFill>
                <a:schemeClr val="accent1"/>
              </a:solidFill>
              <a:round/>
              <a:headEnd/>
              <a:tailEnd/>
            </a:ln>
          </p:spPr>
          <p:txBody>
            <a:bodyPr/>
            <a:lstStyle/>
            <a:p>
              <a:pPr>
                <a:defRPr/>
              </a:pPr>
              <a:endParaRPr lang="en-US" sz="1350"/>
            </a:p>
          </p:txBody>
        </p:sp>
        <p:sp>
          <p:nvSpPr>
            <p:cNvPr id="140451" name="Line 163"/>
            <p:cNvSpPr>
              <a:spLocks noChangeShapeType="1"/>
            </p:cNvSpPr>
            <p:nvPr/>
          </p:nvSpPr>
          <p:spPr bwMode="auto">
            <a:xfrm flipH="1">
              <a:off x="4885949" y="4807136"/>
              <a:ext cx="269578" cy="272943"/>
            </a:xfrm>
            <a:prstGeom prst="line">
              <a:avLst/>
            </a:prstGeom>
            <a:grpFill/>
            <a:ln w="25400">
              <a:solidFill>
                <a:schemeClr val="accent1"/>
              </a:solidFill>
              <a:round/>
              <a:headEnd/>
              <a:tailEnd/>
            </a:ln>
          </p:spPr>
          <p:txBody>
            <a:bodyPr/>
            <a:lstStyle/>
            <a:p>
              <a:pPr>
                <a:defRPr/>
              </a:pPr>
              <a:endParaRPr lang="en-US" sz="1350"/>
            </a:p>
          </p:txBody>
        </p:sp>
        <p:sp>
          <p:nvSpPr>
            <p:cNvPr id="140452" name="Line 164"/>
            <p:cNvSpPr>
              <a:spLocks noChangeShapeType="1"/>
            </p:cNvSpPr>
            <p:nvPr/>
          </p:nvSpPr>
          <p:spPr bwMode="auto">
            <a:xfrm flipH="1">
              <a:off x="4885949" y="4807136"/>
              <a:ext cx="269578" cy="272943"/>
            </a:xfrm>
            <a:prstGeom prst="line">
              <a:avLst/>
            </a:prstGeom>
            <a:grpFill/>
            <a:ln w="25400">
              <a:solidFill>
                <a:schemeClr val="accent1"/>
              </a:solidFill>
              <a:round/>
              <a:headEnd/>
              <a:tailEnd/>
            </a:ln>
          </p:spPr>
          <p:txBody>
            <a:bodyPr/>
            <a:lstStyle/>
            <a:p>
              <a:pPr>
                <a:defRPr/>
              </a:pPr>
              <a:endParaRPr lang="en-US" sz="1350"/>
            </a:p>
          </p:txBody>
        </p:sp>
        <p:sp>
          <p:nvSpPr>
            <p:cNvPr id="140453" name="Line 165"/>
            <p:cNvSpPr>
              <a:spLocks noChangeShapeType="1"/>
            </p:cNvSpPr>
            <p:nvPr/>
          </p:nvSpPr>
          <p:spPr bwMode="auto">
            <a:xfrm flipH="1">
              <a:off x="4912907" y="4833550"/>
              <a:ext cx="242621" cy="246529"/>
            </a:xfrm>
            <a:prstGeom prst="line">
              <a:avLst/>
            </a:prstGeom>
            <a:grpFill/>
            <a:ln w="25400">
              <a:solidFill>
                <a:schemeClr val="accent1"/>
              </a:solidFill>
              <a:round/>
              <a:headEnd/>
              <a:tailEnd/>
            </a:ln>
          </p:spPr>
          <p:txBody>
            <a:bodyPr/>
            <a:lstStyle/>
            <a:p>
              <a:pPr>
                <a:defRPr/>
              </a:pPr>
              <a:endParaRPr lang="en-US" sz="1350"/>
            </a:p>
          </p:txBody>
        </p:sp>
        <p:sp>
          <p:nvSpPr>
            <p:cNvPr id="140454" name="Line 166"/>
            <p:cNvSpPr>
              <a:spLocks noChangeShapeType="1"/>
            </p:cNvSpPr>
            <p:nvPr/>
          </p:nvSpPr>
          <p:spPr bwMode="auto">
            <a:xfrm flipH="1">
              <a:off x="4936693" y="4858203"/>
              <a:ext cx="218834" cy="221876"/>
            </a:xfrm>
            <a:prstGeom prst="line">
              <a:avLst/>
            </a:prstGeom>
            <a:grpFill/>
            <a:ln w="25400">
              <a:solidFill>
                <a:schemeClr val="accent1"/>
              </a:solidFill>
              <a:round/>
              <a:headEnd/>
              <a:tailEnd/>
            </a:ln>
          </p:spPr>
          <p:txBody>
            <a:bodyPr/>
            <a:lstStyle/>
            <a:p>
              <a:pPr>
                <a:defRPr/>
              </a:pPr>
              <a:endParaRPr lang="en-US" sz="1350"/>
            </a:p>
          </p:txBody>
        </p:sp>
        <p:sp>
          <p:nvSpPr>
            <p:cNvPr id="140455" name="Line 167"/>
            <p:cNvSpPr>
              <a:spLocks noChangeShapeType="1"/>
            </p:cNvSpPr>
            <p:nvPr/>
          </p:nvSpPr>
          <p:spPr bwMode="auto">
            <a:xfrm flipH="1">
              <a:off x="4949379" y="4870529"/>
              <a:ext cx="206148" cy="209550"/>
            </a:xfrm>
            <a:prstGeom prst="line">
              <a:avLst/>
            </a:prstGeom>
            <a:grpFill/>
            <a:ln w="25400">
              <a:solidFill>
                <a:schemeClr val="accent1"/>
              </a:solidFill>
              <a:round/>
              <a:headEnd/>
              <a:tailEnd/>
            </a:ln>
          </p:spPr>
          <p:txBody>
            <a:bodyPr/>
            <a:lstStyle/>
            <a:p>
              <a:pPr>
                <a:defRPr/>
              </a:pPr>
              <a:endParaRPr lang="en-US" sz="1350"/>
            </a:p>
          </p:txBody>
        </p:sp>
        <p:sp>
          <p:nvSpPr>
            <p:cNvPr id="140456" name="Line 168"/>
            <p:cNvSpPr>
              <a:spLocks noChangeShapeType="1"/>
            </p:cNvSpPr>
            <p:nvPr/>
          </p:nvSpPr>
          <p:spPr bwMode="auto">
            <a:xfrm flipH="1">
              <a:off x="4962065" y="4882856"/>
              <a:ext cx="193462" cy="197224"/>
            </a:xfrm>
            <a:prstGeom prst="line">
              <a:avLst/>
            </a:prstGeom>
            <a:grpFill/>
            <a:ln w="25400">
              <a:solidFill>
                <a:schemeClr val="accent1"/>
              </a:solidFill>
              <a:round/>
              <a:headEnd/>
              <a:tailEnd/>
            </a:ln>
          </p:spPr>
          <p:txBody>
            <a:bodyPr/>
            <a:lstStyle/>
            <a:p>
              <a:pPr>
                <a:defRPr/>
              </a:pPr>
              <a:endParaRPr lang="en-US" sz="1350"/>
            </a:p>
          </p:txBody>
        </p:sp>
        <p:sp>
          <p:nvSpPr>
            <p:cNvPr id="140457" name="Line 169"/>
            <p:cNvSpPr>
              <a:spLocks noChangeShapeType="1"/>
            </p:cNvSpPr>
            <p:nvPr/>
          </p:nvSpPr>
          <p:spPr bwMode="auto">
            <a:xfrm flipH="1">
              <a:off x="4985851" y="4907509"/>
              <a:ext cx="169676" cy="172571"/>
            </a:xfrm>
            <a:prstGeom prst="line">
              <a:avLst/>
            </a:prstGeom>
            <a:grpFill/>
            <a:ln w="25400">
              <a:solidFill>
                <a:schemeClr val="accent1"/>
              </a:solidFill>
              <a:round/>
              <a:headEnd/>
              <a:tailEnd/>
            </a:ln>
          </p:spPr>
          <p:txBody>
            <a:bodyPr/>
            <a:lstStyle/>
            <a:p>
              <a:pPr>
                <a:defRPr/>
              </a:pPr>
              <a:endParaRPr lang="en-US" sz="1350"/>
            </a:p>
          </p:txBody>
        </p:sp>
        <p:sp>
          <p:nvSpPr>
            <p:cNvPr id="140458" name="Line 170"/>
            <p:cNvSpPr>
              <a:spLocks noChangeShapeType="1"/>
            </p:cNvSpPr>
            <p:nvPr/>
          </p:nvSpPr>
          <p:spPr bwMode="auto">
            <a:xfrm flipH="1">
              <a:off x="5009638" y="4932162"/>
              <a:ext cx="145889" cy="147918"/>
            </a:xfrm>
            <a:prstGeom prst="line">
              <a:avLst/>
            </a:prstGeom>
            <a:grpFill/>
            <a:ln w="25400">
              <a:solidFill>
                <a:schemeClr val="accent1"/>
              </a:solidFill>
              <a:round/>
              <a:headEnd/>
              <a:tailEnd/>
            </a:ln>
          </p:spPr>
          <p:txBody>
            <a:bodyPr/>
            <a:lstStyle/>
            <a:p>
              <a:pPr>
                <a:defRPr/>
              </a:pPr>
              <a:endParaRPr lang="en-US" sz="1350"/>
            </a:p>
          </p:txBody>
        </p:sp>
        <p:sp>
          <p:nvSpPr>
            <p:cNvPr id="140459" name="Line 171"/>
            <p:cNvSpPr>
              <a:spLocks noChangeShapeType="1"/>
            </p:cNvSpPr>
            <p:nvPr/>
          </p:nvSpPr>
          <p:spPr bwMode="auto">
            <a:xfrm flipH="1">
              <a:off x="5009638" y="4932162"/>
              <a:ext cx="145889" cy="147918"/>
            </a:xfrm>
            <a:prstGeom prst="line">
              <a:avLst/>
            </a:prstGeom>
            <a:grpFill/>
            <a:ln w="25400">
              <a:solidFill>
                <a:schemeClr val="accent1"/>
              </a:solidFill>
              <a:round/>
              <a:headEnd/>
              <a:tailEnd/>
            </a:ln>
          </p:spPr>
          <p:txBody>
            <a:bodyPr/>
            <a:lstStyle/>
            <a:p>
              <a:pPr>
                <a:defRPr/>
              </a:pPr>
              <a:endParaRPr lang="en-US" sz="1350"/>
            </a:p>
          </p:txBody>
        </p:sp>
        <p:sp>
          <p:nvSpPr>
            <p:cNvPr id="140460" name="Line 172"/>
            <p:cNvSpPr>
              <a:spLocks noChangeShapeType="1"/>
            </p:cNvSpPr>
            <p:nvPr/>
          </p:nvSpPr>
          <p:spPr bwMode="auto">
            <a:xfrm flipH="1">
              <a:off x="5035010" y="4956814"/>
              <a:ext cx="120517" cy="123265"/>
            </a:xfrm>
            <a:prstGeom prst="line">
              <a:avLst/>
            </a:prstGeom>
            <a:grpFill/>
            <a:ln w="25400">
              <a:solidFill>
                <a:schemeClr val="accent1"/>
              </a:solidFill>
              <a:round/>
              <a:headEnd/>
              <a:tailEnd/>
            </a:ln>
          </p:spPr>
          <p:txBody>
            <a:bodyPr/>
            <a:lstStyle/>
            <a:p>
              <a:pPr>
                <a:defRPr/>
              </a:pPr>
              <a:endParaRPr lang="en-US" sz="1350"/>
            </a:p>
          </p:txBody>
        </p:sp>
        <p:sp>
          <p:nvSpPr>
            <p:cNvPr id="140461" name="Line 173"/>
            <p:cNvSpPr>
              <a:spLocks noChangeShapeType="1"/>
            </p:cNvSpPr>
            <p:nvPr/>
          </p:nvSpPr>
          <p:spPr bwMode="auto">
            <a:xfrm flipH="1">
              <a:off x="5058796" y="4981467"/>
              <a:ext cx="96731" cy="98612"/>
            </a:xfrm>
            <a:prstGeom prst="line">
              <a:avLst/>
            </a:prstGeom>
            <a:grpFill/>
            <a:ln w="25400">
              <a:solidFill>
                <a:schemeClr val="accent1"/>
              </a:solidFill>
              <a:round/>
              <a:headEnd/>
              <a:tailEnd/>
            </a:ln>
          </p:spPr>
          <p:txBody>
            <a:bodyPr/>
            <a:lstStyle/>
            <a:p>
              <a:pPr>
                <a:defRPr/>
              </a:pPr>
              <a:endParaRPr lang="en-US" sz="1350"/>
            </a:p>
          </p:txBody>
        </p:sp>
        <p:sp>
          <p:nvSpPr>
            <p:cNvPr id="140462" name="Line 174"/>
            <p:cNvSpPr>
              <a:spLocks noChangeShapeType="1"/>
            </p:cNvSpPr>
            <p:nvPr/>
          </p:nvSpPr>
          <p:spPr bwMode="auto">
            <a:xfrm flipH="1">
              <a:off x="5071482" y="4993794"/>
              <a:ext cx="84045" cy="86285"/>
            </a:xfrm>
            <a:prstGeom prst="line">
              <a:avLst/>
            </a:prstGeom>
            <a:grpFill/>
            <a:ln w="25400">
              <a:solidFill>
                <a:schemeClr val="accent1"/>
              </a:solidFill>
              <a:round/>
              <a:headEnd/>
              <a:tailEnd/>
            </a:ln>
          </p:spPr>
          <p:txBody>
            <a:bodyPr/>
            <a:lstStyle/>
            <a:p>
              <a:pPr>
                <a:defRPr/>
              </a:pPr>
              <a:endParaRPr lang="en-US" sz="1350"/>
            </a:p>
          </p:txBody>
        </p:sp>
        <p:sp>
          <p:nvSpPr>
            <p:cNvPr id="140463" name="Line 175"/>
            <p:cNvSpPr>
              <a:spLocks noChangeShapeType="1"/>
            </p:cNvSpPr>
            <p:nvPr/>
          </p:nvSpPr>
          <p:spPr bwMode="auto">
            <a:xfrm flipH="1">
              <a:off x="5082582" y="5006120"/>
              <a:ext cx="72945" cy="73959"/>
            </a:xfrm>
            <a:prstGeom prst="line">
              <a:avLst/>
            </a:prstGeom>
            <a:grpFill/>
            <a:ln w="25400">
              <a:solidFill>
                <a:schemeClr val="accent1"/>
              </a:solidFill>
              <a:round/>
              <a:headEnd/>
              <a:tailEnd/>
            </a:ln>
          </p:spPr>
          <p:txBody>
            <a:bodyPr/>
            <a:lstStyle/>
            <a:p>
              <a:pPr>
                <a:defRPr/>
              </a:pPr>
              <a:endParaRPr lang="en-US" sz="1350"/>
            </a:p>
          </p:txBody>
        </p:sp>
        <p:sp>
          <p:nvSpPr>
            <p:cNvPr id="140464" name="Line 176"/>
            <p:cNvSpPr>
              <a:spLocks noChangeShapeType="1"/>
            </p:cNvSpPr>
            <p:nvPr/>
          </p:nvSpPr>
          <p:spPr bwMode="auto">
            <a:xfrm flipH="1">
              <a:off x="5109540" y="5032534"/>
              <a:ext cx="45987" cy="47545"/>
            </a:xfrm>
            <a:prstGeom prst="line">
              <a:avLst/>
            </a:prstGeom>
            <a:grpFill/>
            <a:ln w="25400">
              <a:solidFill>
                <a:schemeClr val="accent1"/>
              </a:solidFill>
              <a:round/>
              <a:headEnd/>
              <a:tailEnd/>
            </a:ln>
          </p:spPr>
          <p:txBody>
            <a:bodyPr/>
            <a:lstStyle/>
            <a:p>
              <a:pPr>
                <a:defRPr/>
              </a:pPr>
              <a:endParaRPr lang="en-US" sz="1350"/>
            </a:p>
          </p:txBody>
        </p:sp>
        <p:sp>
          <p:nvSpPr>
            <p:cNvPr id="140465" name="Line 177"/>
            <p:cNvSpPr>
              <a:spLocks noChangeShapeType="1"/>
            </p:cNvSpPr>
            <p:nvPr/>
          </p:nvSpPr>
          <p:spPr bwMode="auto">
            <a:xfrm flipH="1">
              <a:off x="5131741" y="5055426"/>
              <a:ext cx="23786" cy="24653"/>
            </a:xfrm>
            <a:prstGeom prst="line">
              <a:avLst/>
            </a:prstGeom>
            <a:grpFill/>
            <a:ln w="25400">
              <a:solidFill>
                <a:schemeClr val="accent1"/>
              </a:solidFill>
              <a:round/>
              <a:headEnd/>
              <a:tailEnd/>
            </a:ln>
          </p:spPr>
          <p:txBody>
            <a:bodyPr/>
            <a:lstStyle/>
            <a:p>
              <a:pPr>
                <a:defRPr/>
              </a:pPr>
              <a:endParaRPr lang="en-US" sz="1350"/>
            </a:p>
          </p:txBody>
        </p:sp>
        <p:sp>
          <p:nvSpPr>
            <p:cNvPr id="140466" name="Line 178"/>
            <p:cNvSpPr>
              <a:spLocks noChangeShapeType="1"/>
            </p:cNvSpPr>
            <p:nvPr/>
          </p:nvSpPr>
          <p:spPr bwMode="auto">
            <a:xfrm flipH="1">
              <a:off x="5131741" y="5055426"/>
              <a:ext cx="23786" cy="24653"/>
            </a:xfrm>
            <a:prstGeom prst="line">
              <a:avLst/>
            </a:prstGeom>
            <a:grpFill/>
            <a:ln w="25400">
              <a:solidFill>
                <a:schemeClr val="accent1"/>
              </a:solidFill>
              <a:round/>
              <a:headEnd/>
              <a:tailEnd/>
            </a:ln>
          </p:spPr>
          <p:txBody>
            <a:bodyPr/>
            <a:lstStyle/>
            <a:p>
              <a:pPr>
                <a:defRPr/>
              </a:pPr>
              <a:endParaRPr lang="en-US" sz="1350"/>
            </a:p>
          </p:txBody>
        </p:sp>
        <p:sp>
          <p:nvSpPr>
            <p:cNvPr id="140467" name="Rectangle 179"/>
            <p:cNvSpPr>
              <a:spLocks noChangeArrowheads="1"/>
            </p:cNvSpPr>
            <p:nvPr/>
          </p:nvSpPr>
          <p:spPr bwMode="auto">
            <a:xfrm>
              <a:off x="3392167" y="4764874"/>
              <a:ext cx="1757017" cy="308162"/>
            </a:xfrm>
            <a:prstGeom prst="rect">
              <a:avLst/>
            </a:prstGeom>
            <a:grpFill/>
            <a:ln w="12700">
              <a:solidFill>
                <a:schemeClr val="accent1"/>
              </a:solidFill>
              <a:miter lim="800000"/>
              <a:headEnd/>
              <a:tailEnd/>
            </a:ln>
          </p:spPr>
          <p:txBody>
            <a:bodyPr/>
            <a:lstStyle/>
            <a:p>
              <a:pPr>
                <a:defRPr/>
              </a:pPr>
              <a:endParaRPr lang="en-US" sz="1350"/>
            </a:p>
          </p:txBody>
        </p:sp>
        <p:sp>
          <p:nvSpPr>
            <p:cNvPr id="140468" name="Line 180"/>
            <p:cNvSpPr>
              <a:spLocks noChangeShapeType="1"/>
            </p:cNvSpPr>
            <p:nvPr/>
          </p:nvSpPr>
          <p:spPr bwMode="auto">
            <a:xfrm>
              <a:off x="3596730" y="5067753"/>
              <a:ext cx="23786" cy="22892"/>
            </a:xfrm>
            <a:prstGeom prst="line">
              <a:avLst/>
            </a:prstGeom>
            <a:grpFill/>
            <a:ln w="12700">
              <a:solidFill>
                <a:schemeClr val="accent1"/>
              </a:solidFill>
              <a:round/>
              <a:headEnd/>
              <a:tailEnd/>
            </a:ln>
          </p:spPr>
          <p:txBody>
            <a:bodyPr/>
            <a:lstStyle/>
            <a:p>
              <a:pPr>
                <a:defRPr/>
              </a:pPr>
              <a:endParaRPr lang="en-US" sz="1350"/>
            </a:p>
          </p:txBody>
        </p:sp>
        <p:sp>
          <p:nvSpPr>
            <p:cNvPr id="140469" name="Line 181"/>
            <p:cNvSpPr>
              <a:spLocks noChangeShapeType="1"/>
            </p:cNvSpPr>
            <p:nvPr/>
          </p:nvSpPr>
          <p:spPr bwMode="auto">
            <a:xfrm>
              <a:off x="3622102" y="5092406"/>
              <a:ext cx="23786" cy="22892"/>
            </a:xfrm>
            <a:prstGeom prst="line">
              <a:avLst/>
            </a:prstGeom>
            <a:grpFill/>
            <a:ln w="12700">
              <a:solidFill>
                <a:schemeClr val="accent1"/>
              </a:solidFill>
              <a:round/>
              <a:headEnd/>
              <a:tailEnd/>
            </a:ln>
          </p:spPr>
          <p:txBody>
            <a:bodyPr/>
            <a:lstStyle/>
            <a:p>
              <a:pPr>
                <a:defRPr/>
              </a:pPr>
              <a:endParaRPr lang="en-US" sz="1350"/>
            </a:p>
          </p:txBody>
        </p:sp>
        <p:sp>
          <p:nvSpPr>
            <p:cNvPr id="140470" name="Line 182"/>
            <p:cNvSpPr>
              <a:spLocks noChangeShapeType="1"/>
            </p:cNvSpPr>
            <p:nvPr/>
          </p:nvSpPr>
          <p:spPr bwMode="auto">
            <a:xfrm>
              <a:off x="3647474" y="5117059"/>
              <a:ext cx="34887" cy="22892"/>
            </a:xfrm>
            <a:prstGeom prst="line">
              <a:avLst/>
            </a:prstGeom>
            <a:grpFill/>
            <a:ln w="12700">
              <a:solidFill>
                <a:schemeClr val="accent1"/>
              </a:solidFill>
              <a:round/>
              <a:headEnd/>
              <a:tailEnd/>
            </a:ln>
          </p:spPr>
          <p:txBody>
            <a:bodyPr/>
            <a:lstStyle/>
            <a:p>
              <a:pPr>
                <a:defRPr/>
              </a:pPr>
              <a:endParaRPr lang="en-US" sz="1350"/>
            </a:p>
          </p:txBody>
        </p:sp>
        <p:sp>
          <p:nvSpPr>
            <p:cNvPr id="140471" name="Line 183"/>
            <p:cNvSpPr>
              <a:spLocks noChangeShapeType="1"/>
            </p:cNvSpPr>
            <p:nvPr/>
          </p:nvSpPr>
          <p:spPr bwMode="auto">
            <a:xfrm>
              <a:off x="3683946" y="5141712"/>
              <a:ext cx="36472" cy="22892"/>
            </a:xfrm>
            <a:prstGeom prst="line">
              <a:avLst/>
            </a:prstGeom>
            <a:grpFill/>
            <a:ln w="12700">
              <a:solidFill>
                <a:schemeClr val="accent1"/>
              </a:solidFill>
              <a:round/>
              <a:headEnd/>
              <a:tailEnd/>
            </a:ln>
          </p:spPr>
          <p:txBody>
            <a:bodyPr/>
            <a:lstStyle/>
            <a:p>
              <a:pPr>
                <a:defRPr/>
              </a:pPr>
              <a:endParaRPr lang="en-US" sz="1350"/>
            </a:p>
          </p:txBody>
        </p:sp>
        <p:sp>
          <p:nvSpPr>
            <p:cNvPr id="140472" name="Line 184"/>
            <p:cNvSpPr>
              <a:spLocks noChangeShapeType="1"/>
            </p:cNvSpPr>
            <p:nvPr/>
          </p:nvSpPr>
          <p:spPr bwMode="auto">
            <a:xfrm>
              <a:off x="3720419" y="5166364"/>
              <a:ext cx="36472" cy="22892"/>
            </a:xfrm>
            <a:prstGeom prst="line">
              <a:avLst/>
            </a:prstGeom>
            <a:grpFill/>
            <a:ln w="12700">
              <a:solidFill>
                <a:schemeClr val="accent1"/>
              </a:solidFill>
              <a:round/>
              <a:headEnd/>
              <a:tailEnd/>
            </a:ln>
          </p:spPr>
          <p:txBody>
            <a:bodyPr/>
            <a:lstStyle/>
            <a:p>
              <a:pPr>
                <a:defRPr/>
              </a:pPr>
              <a:endParaRPr lang="en-US" sz="1350"/>
            </a:p>
          </p:txBody>
        </p:sp>
        <p:sp>
          <p:nvSpPr>
            <p:cNvPr id="140473" name="Line 185"/>
            <p:cNvSpPr>
              <a:spLocks noChangeShapeType="1"/>
            </p:cNvSpPr>
            <p:nvPr/>
          </p:nvSpPr>
          <p:spPr bwMode="auto">
            <a:xfrm>
              <a:off x="3761648" y="5191017"/>
              <a:ext cx="33301" cy="10566"/>
            </a:xfrm>
            <a:prstGeom prst="line">
              <a:avLst/>
            </a:prstGeom>
            <a:grpFill/>
            <a:ln w="12700">
              <a:solidFill>
                <a:schemeClr val="accent1"/>
              </a:solidFill>
              <a:round/>
              <a:headEnd/>
              <a:tailEnd/>
            </a:ln>
          </p:spPr>
          <p:txBody>
            <a:bodyPr/>
            <a:lstStyle/>
            <a:p>
              <a:pPr>
                <a:defRPr/>
              </a:pPr>
              <a:endParaRPr lang="en-US" sz="1350"/>
            </a:p>
          </p:txBody>
        </p:sp>
        <p:sp>
          <p:nvSpPr>
            <p:cNvPr id="140474" name="Line 186"/>
            <p:cNvSpPr>
              <a:spLocks noChangeShapeType="1"/>
            </p:cNvSpPr>
            <p:nvPr/>
          </p:nvSpPr>
          <p:spPr bwMode="auto">
            <a:xfrm>
              <a:off x="3794949" y="5203344"/>
              <a:ext cx="23786" cy="10566"/>
            </a:xfrm>
            <a:prstGeom prst="line">
              <a:avLst/>
            </a:prstGeom>
            <a:grpFill/>
            <a:ln w="12700">
              <a:solidFill>
                <a:schemeClr val="accent1"/>
              </a:solidFill>
              <a:round/>
              <a:headEnd/>
              <a:tailEnd/>
            </a:ln>
          </p:spPr>
          <p:txBody>
            <a:bodyPr/>
            <a:lstStyle/>
            <a:p>
              <a:pPr>
                <a:defRPr/>
              </a:pPr>
              <a:endParaRPr lang="en-US" sz="1350"/>
            </a:p>
          </p:txBody>
        </p:sp>
        <p:sp>
          <p:nvSpPr>
            <p:cNvPr id="140475" name="Line 187"/>
            <p:cNvSpPr>
              <a:spLocks noChangeShapeType="1"/>
            </p:cNvSpPr>
            <p:nvPr/>
          </p:nvSpPr>
          <p:spPr bwMode="auto">
            <a:xfrm>
              <a:off x="3825079" y="5215670"/>
              <a:ext cx="44401" cy="10566"/>
            </a:xfrm>
            <a:prstGeom prst="line">
              <a:avLst/>
            </a:prstGeom>
            <a:grpFill/>
            <a:ln w="12700">
              <a:solidFill>
                <a:schemeClr val="accent1"/>
              </a:solidFill>
              <a:round/>
              <a:headEnd/>
              <a:tailEnd/>
            </a:ln>
          </p:spPr>
          <p:txBody>
            <a:bodyPr/>
            <a:lstStyle/>
            <a:p>
              <a:pPr>
                <a:defRPr/>
              </a:pPr>
              <a:endParaRPr lang="en-US" sz="1350"/>
            </a:p>
          </p:txBody>
        </p:sp>
        <p:sp>
          <p:nvSpPr>
            <p:cNvPr id="140476" name="Line 188"/>
            <p:cNvSpPr>
              <a:spLocks noChangeShapeType="1"/>
            </p:cNvSpPr>
            <p:nvPr/>
          </p:nvSpPr>
          <p:spPr bwMode="auto">
            <a:xfrm>
              <a:off x="3869480" y="5227997"/>
              <a:ext cx="11100" cy="1761"/>
            </a:xfrm>
            <a:prstGeom prst="line">
              <a:avLst/>
            </a:prstGeom>
            <a:grpFill/>
            <a:ln w="12700">
              <a:solidFill>
                <a:schemeClr val="accent1"/>
              </a:solidFill>
              <a:round/>
              <a:headEnd/>
              <a:tailEnd/>
            </a:ln>
          </p:spPr>
          <p:txBody>
            <a:bodyPr/>
            <a:lstStyle/>
            <a:p>
              <a:pPr>
                <a:defRPr/>
              </a:pPr>
              <a:endParaRPr lang="en-US" sz="1350"/>
            </a:p>
          </p:txBody>
        </p:sp>
        <p:sp>
          <p:nvSpPr>
            <p:cNvPr id="140477" name="Line 189"/>
            <p:cNvSpPr>
              <a:spLocks noChangeShapeType="1"/>
            </p:cNvSpPr>
            <p:nvPr/>
          </p:nvSpPr>
          <p:spPr bwMode="auto">
            <a:xfrm>
              <a:off x="3880580" y="5227997"/>
              <a:ext cx="74530" cy="12326"/>
            </a:xfrm>
            <a:prstGeom prst="line">
              <a:avLst/>
            </a:prstGeom>
            <a:grpFill/>
            <a:ln w="12700">
              <a:solidFill>
                <a:schemeClr val="accent1"/>
              </a:solidFill>
              <a:round/>
              <a:headEnd/>
              <a:tailEnd/>
            </a:ln>
          </p:spPr>
          <p:txBody>
            <a:bodyPr/>
            <a:lstStyle/>
            <a:p>
              <a:pPr>
                <a:defRPr/>
              </a:pPr>
              <a:endParaRPr lang="en-US" sz="1350"/>
            </a:p>
          </p:txBody>
        </p:sp>
        <p:sp>
          <p:nvSpPr>
            <p:cNvPr id="140478" name="Line 190"/>
            <p:cNvSpPr>
              <a:spLocks noChangeShapeType="1"/>
            </p:cNvSpPr>
            <p:nvPr/>
          </p:nvSpPr>
          <p:spPr bwMode="auto">
            <a:xfrm>
              <a:off x="3955111" y="5240323"/>
              <a:ext cx="149061" cy="12326"/>
            </a:xfrm>
            <a:prstGeom prst="line">
              <a:avLst/>
            </a:prstGeom>
            <a:grpFill/>
            <a:ln w="12700">
              <a:solidFill>
                <a:schemeClr val="accent1"/>
              </a:solidFill>
              <a:round/>
              <a:headEnd/>
              <a:tailEnd/>
            </a:ln>
          </p:spPr>
          <p:txBody>
            <a:bodyPr/>
            <a:lstStyle/>
            <a:p>
              <a:pPr>
                <a:defRPr/>
              </a:pPr>
              <a:endParaRPr lang="en-US" sz="1350"/>
            </a:p>
          </p:txBody>
        </p:sp>
        <p:sp>
          <p:nvSpPr>
            <p:cNvPr id="140479" name="Line 191"/>
            <p:cNvSpPr>
              <a:spLocks noChangeShapeType="1"/>
            </p:cNvSpPr>
            <p:nvPr/>
          </p:nvSpPr>
          <p:spPr bwMode="auto">
            <a:xfrm>
              <a:off x="4104172" y="5252650"/>
              <a:ext cx="74530" cy="1761"/>
            </a:xfrm>
            <a:prstGeom prst="line">
              <a:avLst/>
            </a:prstGeom>
            <a:grpFill/>
            <a:ln w="12700">
              <a:solidFill>
                <a:schemeClr val="accent1"/>
              </a:solidFill>
              <a:round/>
              <a:headEnd/>
              <a:tailEnd/>
            </a:ln>
          </p:spPr>
          <p:txBody>
            <a:bodyPr/>
            <a:lstStyle/>
            <a:p>
              <a:pPr>
                <a:defRPr/>
              </a:pPr>
              <a:endParaRPr lang="en-US" sz="1350"/>
            </a:p>
          </p:txBody>
        </p:sp>
        <p:sp>
          <p:nvSpPr>
            <p:cNvPr id="140480" name="Line 192"/>
            <p:cNvSpPr>
              <a:spLocks noChangeShapeType="1"/>
            </p:cNvSpPr>
            <p:nvPr/>
          </p:nvSpPr>
          <p:spPr bwMode="auto">
            <a:xfrm>
              <a:off x="4178702" y="5252650"/>
              <a:ext cx="11100" cy="1761"/>
            </a:xfrm>
            <a:prstGeom prst="line">
              <a:avLst/>
            </a:prstGeom>
            <a:grpFill/>
            <a:ln w="12700">
              <a:solidFill>
                <a:schemeClr val="accent1"/>
              </a:solidFill>
              <a:round/>
              <a:headEnd/>
              <a:tailEnd/>
            </a:ln>
          </p:spPr>
          <p:txBody>
            <a:bodyPr/>
            <a:lstStyle/>
            <a:p>
              <a:pPr>
                <a:defRPr/>
              </a:pPr>
              <a:endParaRPr lang="en-US" sz="1350"/>
            </a:p>
          </p:txBody>
        </p:sp>
        <p:sp>
          <p:nvSpPr>
            <p:cNvPr id="140481" name="Line 193"/>
            <p:cNvSpPr>
              <a:spLocks noChangeShapeType="1"/>
            </p:cNvSpPr>
            <p:nvPr/>
          </p:nvSpPr>
          <p:spPr bwMode="auto">
            <a:xfrm>
              <a:off x="4189802" y="5252650"/>
              <a:ext cx="38058" cy="1761"/>
            </a:xfrm>
            <a:prstGeom prst="line">
              <a:avLst/>
            </a:prstGeom>
            <a:grpFill/>
            <a:ln w="12700">
              <a:solidFill>
                <a:schemeClr val="accent1"/>
              </a:solidFill>
              <a:round/>
              <a:headEnd/>
              <a:tailEnd/>
            </a:ln>
          </p:spPr>
          <p:txBody>
            <a:bodyPr/>
            <a:lstStyle/>
            <a:p>
              <a:pPr>
                <a:defRPr/>
              </a:pPr>
              <a:endParaRPr lang="en-US" sz="1350"/>
            </a:p>
          </p:txBody>
        </p:sp>
        <p:sp>
          <p:nvSpPr>
            <p:cNvPr id="140482" name="Line 194"/>
            <p:cNvSpPr>
              <a:spLocks noChangeShapeType="1"/>
            </p:cNvSpPr>
            <p:nvPr/>
          </p:nvSpPr>
          <p:spPr bwMode="auto">
            <a:xfrm>
              <a:off x="4227860" y="5252650"/>
              <a:ext cx="25372" cy="12326"/>
            </a:xfrm>
            <a:prstGeom prst="line">
              <a:avLst/>
            </a:prstGeom>
            <a:grpFill/>
            <a:ln w="12700">
              <a:solidFill>
                <a:schemeClr val="accent1"/>
              </a:solidFill>
              <a:round/>
              <a:headEnd/>
              <a:tailEnd/>
            </a:ln>
          </p:spPr>
          <p:txBody>
            <a:bodyPr/>
            <a:lstStyle/>
            <a:p>
              <a:pPr>
                <a:defRPr/>
              </a:pPr>
              <a:endParaRPr lang="en-US" sz="1350"/>
            </a:p>
          </p:txBody>
        </p:sp>
        <p:sp>
          <p:nvSpPr>
            <p:cNvPr id="140483" name="Line 195"/>
            <p:cNvSpPr>
              <a:spLocks noChangeShapeType="1"/>
            </p:cNvSpPr>
            <p:nvPr/>
          </p:nvSpPr>
          <p:spPr bwMode="auto">
            <a:xfrm>
              <a:off x="4253233" y="5264976"/>
              <a:ext cx="1586" cy="1761"/>
            </a:xfrm>
            <a:prstGeom prst="line">
              <a:avLst/>
            </a:prstGeom>
            <a:grpFill/>
            <a:ln w="12700">
              <a:solidFill>
                <a:schemeClr val="accent1"/>
              </a:solidFill>
              <a:round/>
              <a:headEnd/>
              <a:tailEnd/>
            </a:ln>
          </p:spPr>
          <p:txBody>
            <a:bodyPr/>
            <a:lstStyle/>
            <a:p>
              <a:pPr>
                <a:defRPr/>
              </a:pPr>
              <a:endParaRPr lang="en-US" sz="1350"/>
            </a:p>
          </p:txBody>
        </p:sp>
        <p:sp>
          <p:nvSpPr>
            <p:cNvPr id="140484" name="Line 196"/>
            <p:cNvSpPr>
              <a:spLocks noChangeShapeType="1"/>
            </p:cNvSpPr>
            <p:nvPr/>
          </p:nvSpPr>
          <p:spPr bwMode="auto">
            <a:xfrm>
              <a:off x="4253233" y="5264976"/>
              <a:ext cx="11100" cy="1761"/>
            </a:xfrm>
            <a:prstGeom prst="line">
              <a:avLst/>
            </a:prstGeom>
            <a:grpFill/>
            <a:ln w="12700">
              <a:solidFill>
                <a:schemeClr val="accent1"/>
              </a:solidFill>
              <a:round/>
              <a:headEnd/>
              <a:tailEnd/>
            </a:ln>
          </p:spPr>
          <p:txBody>
            <a:bodyPr/>
            <a:lstStyle/>
            <a:p>
              <a:pPr>
                <a:defRPr/>
              </a:pPr>
              <a:endParaRPr lang="en-US" sz="1350"/>
            </a:p>
          </p:txBody>
        </p:sp>
        <p:sp>
          <p:nvSpPr>
            <p:cNvPr id="140485" name="Line 197"/>
            <p:cNvSpPr>
              <a:spLocks noChangeShapeType="1"/>
            </p:cNvSpPr>
            <p:nvPr/>
          </p:nvSpPr>
          <p:spPr bwMode="auto">
            <a:xfrm>
              <a:off x="4264333" y="5264976"/>
              <a:ext cx="1586" cy="12326"/>
            </a:xfrm>
            <a:prstGeom prst="line">
              <a:avLst/>
            </a:prstGeom>
            <a:grpFill/>
            <a:ln w="12700">
              <a:solidFill>
                <a:schemeClr val="accent1"/>
              </a:solidFill>
              <a:round/>
              <a:headEnd/>
              <a:tailEnd/>
            </a:ln>
          </p:spPr>
          <p:txBody>
            <a:bodyPr/>
            <a:lstStyle/>
            <a:p>
              <a:pPr>
                <a:defRPr/>
              </a:pPr>
              <a:endParaRPr lang="en-US" sz="1350"/>
            </a:p>
          </p:txBody>
        </p:sp>
        <p:sp>
          <p:nvSpPr>
            <p:cNvPr id="140486" name="Line 198"/>
            <p:cNvSpPr>
              <a:spLocks noChangeShapeType="1"/>
            </p:cNvSpPr>
            <p:nvPr/>
          </p:nvSpPr>
          <p:spPr bwMode="auto">
            <a:xfrm flipH="1">
              <a:off x="4240546" y="5277303"/>
              <a:ext cx="23786" cy="10566"/>
            </a:xfrm>
            <a:prstGeom prst="line">
              <a:avLst/>
            </a:prstGeom>
            <a:grpFill/>
            <a:ln w="12700">
              <a:solidFill>
                <a:schemeClr val="accent1"/>
              </a:solidFill>
              <a:round/>
              <a:headEnd/>
              <a:tailEnd/>
            </a:ln>
          </p:spPr>
          <p:txBody>
            <a:bodyPr/>
            <a:lstStyle/>
            <a:p>
              <a:pPr>
                <a:defRPr/>
              </a:pPr>
              <a:endParaRPr lang="en-US" sz="1350"/>
            </a:p>
          </p:txBody>
        </p:sp>
        <p:sp>
          <p:nvSpPr>
            <p:cNvPr id="140487" name="Line 199"/>
            <p:cNvSpPr>
              <a:spLocks noChangeShapeType="1"/>
            </p:cNvSpPr>
            <p:nvPr/>
          </p:nvSpPr>
          <p:spPr bwMode="auto">
            <a:xfrm flipH="1">
              <a:off x="4215174" y="5289629"/>
              <a:ext cx="22201" cy="10566"/>
            </a:xfrm>
            <a:prstGeom prst="line">
              <a:avLst/>
            </a:prstGeom>
            <a:grpFill/>
            <a:ln w="12700">
              <a:solidFill>
                <a:schemeClr val="accent1"/>
              </a:solidFill>
              <a:round/>
              <a:headEnd/>
              <a:tailEnd/>
            </a:ln>
          </p:spPr>
          <p:txBody>
            <a:bodyPr/>
            <a:lstStyle/>
            <a:p>
              <a:pPr>
                <a:defRPr/>
              </a:pPr>
              <a:endParaRPr lang="en-US" sz="1350"/>
            </a:p>
          </p:txBody>
        </p:sp>
        <p:sp>
          <p:nvSpPr>
            <p:cNvPr id="140488" name="Line 200"/>
            <p:cNvSpPr>
              <a:spLocks noChangeShapeType="1"/>
            </p:cNvSpPr>
            <p:nvPr/>
          </p:nvSpPr>
          <p:spPr bwMode="auto">
            <a:xfrm flipH="1">
              <a:off x="4202488" y="5301956"/>
              <a:ext cx="12686" cy="1761"/>
            </a:xfrm>
            <a:prstGeom prst="line">
              <a:avLst/>
            </a:prstGeom>
            <a:grpFill/>
            <a:ln w="12700">
              <a:solidFill>
                <a:schemeClr val="accent1"/>
              </a:solidFill>
              <a:round/>
              <a:headEnd/>
              <a:tailEnd/>
            </a:ln>
          </p:spPr>
          <p:txBody>
            <a:bodyPr/>
            <a:lstStyle/>
            <a:p>
              <a:pPr>
                <a:defRPr/>
              </a:pPr>
              <a:endParaRPr lang="en-US" sz="1350"/>
            </a:p>
          </p:txBody>
        </p:sp>
        <p:sp>
          <p:nvSpPr>
            <p:cNvPr id="140489" name="Line 201"/>
            <p:cNvSpPr>
              <a:spLocks noChangeShapeType="1"/>
            </p:cNvSpPr>
            <p:nvPr/>
          </p:nvSpPr>
          <p:spPr bwMode="auto">
            <a:xfrm flipH="1">
              <a:off x="4166016" y="5301956"/>
              <a:ext cx="36472" cy="10566"/>
            </a:xfrm>
            <a:prstGeom prst="line">
              <a:avLst/>
            </a:prstGeom>
            <a:grpFill/>
            <a:ln w="12700">
              <a:solidFill>
                <a:schemeClr val="accent1"/>
              </a:solidFill>
              <a:round/>
              <a:headEnd/>
              <a:tailEnd/>
            </a:ln>
          </p:spPr>
          <p:txBody>
            <a:bodyPr/>
            <a:lstStyle/>
            <a:p>
              <a:pPr>
                <a:defRPr/>
              </a:pPr>
              <a:endParaRPr lang="en-US" sz="1350"/>
            </a:p>
          </p:txBody>
        </p:sp>
        <p:sp>
          <p:nvSpPr>
            <p:cNvPr id="140490" name="Line 202"/>
            <p:cNvSpPr>
              <a:spLocks noChangeShapeType="1"/>
            </p:cNvSpPr>
            <p:nvPr/>
          </p:nvSpPr>
          <p:spPr bwMode="auto">
            <a:xfrm flipH="1">
              <a:off x="4104172" y="5314282"/>
              <a:ext cx="61844" cy="12326"/>
            </a:xfrm>
            <a:prstGeom prst="line">
              <a:avLst/>
            </a:prstGeom>
            <a:grpFill/>
            <a:ln w="12700">
              <a:solidFill>
                <a:schemeClr val="accent1"/>
              </a:solidFill>
              <a:round/>
              <a:headEnd/>
              <a:tailEnd/>
            </a:ln>
          </p:spPr>
          <p:txBody>
            <a:bodyPr/>
            <a:lstStyle/>
            <a:p>
              <a:pPr>
                <a:defRPr/>
              </a:pPr>
              <a:endParaRPr lang="en-US" sz="1350"/>
            </a:p>
          </p:txBody>
        </p:sp>
        <p:sp>
          <p:nvSpPr>
            <p:cNvPr id="140491" name="Line 203"/>
            <p:cNvSpPr>
              <a:spLocks noChangeShapeType="1"/>
            </p:cNvSpPr>
            <p:nvPr/>
          </p:nvSpPr>
          <p:spPr bwMode="auto">
            <a:xfrm flipH="1">
              <a:off x="4042327" y="5326609"/>
              <a:ext cx="61844" cy="12326"/>
            </a:xfrm>
            <a:prstGeom prst="line">
              <a:avLst/>
            </a:prstGeom>
            <a:grpFill/>
            <a:ln w="12700">
              <a:solidFill>
                <a:schemeClr val="accent1"/>
              </a:solidFill>
              <a:round/>
              <a:headEnd/>
              <a:tailEnd/>
            </a:ln>
          </p:spPr>
          <p:txBody>
            <a:bodyPr/>
            <a:lstStyle/>
            <a:p>
              <a:pPr>
                <a:defRPr/>
              </a:pPr>
              <a:endParaRPr lang="en-US" sz="1350"/>
            </a:p>
          </p:txBody>
        </p:sp>
        <p:sp>
          <p:nvSpPr>
            <p:cNvPr id="140492" name="Line 204"/>
            <p:cNvSpPr>
              <a:spLocks noChangeShapeType="1"/>
            </p:cNvSpPr>
            <p:nvPr/>
          </p:nvSpPr>
          <p:spPr bwMode="auto">
            <a:xfrm flipH="1">
              <a:off x="3980483" y="5340696"/>
              <a:ext cx="61844" cy="1761"/>
            </a:xfrm>
            <a:prstGeom prst="line">
              <a:avLst/>
            </a:prstGeom>
            <a:grpFill/>
            <a:ln w="12700">
              <a:solidFill>
                <a:schemeClr val="accent1"/>
              </a:solidFill>
              <a:round/>
              <a:headEnd/>
              <a:tailEnd/>
            </a:ln>
          </p:spPr>
          <p:txBody>
            <a:bodyPr/>
            <a:lstStyle/>
            <a:p>
              <a:pPr>
                <a:defRPr/>
              </a:pPr>
              <a:endParaRPr lang="en-US" sz="1350"/>
            </a:p>
          </p:txBody>
        </p:sp>
        <p:sp>
          <p:nvSpPr>
            <p:cNvPr id="140493" name="Line 205"/>
            <p:cNvSpPr>
              <a:spLocks noChangeShapeType="1"/>
            </p:cNvSpPr>
            <p:nvPr/>
          </p:nvSpPr>
          <p:spPr bwMode="auto">
            <a:xfrm flipH="1">
              <a:off x="3942425" y="5340696"/>
              <a:ext cx="38058" cy="1761"/>
            </a:xfrm>
            <a:prstGeom prst="line">
              <a:avLst/>
            </a:prstGeom>
            <a:grpFill/>
            <a:ln w="12700">
              <a:solidFill>
                <a:schemeClr val="accent1"/>
              </a:solidFill>
              <a:round/>
              <a:headEnd/>
              <a:tailEnd/>
            </a:ln>
          </p:spPr>
          <p:txBody>
            <a:bodyPr/>
            <a:lstStyle/>
            <a:p>
              <a:pPr>
                <a:defRPr/>
              </a:pPr>
              <a:endParaRPr lang="en-US" sz="1350"/>
            </a:p>
          </p:txBody>
        </p:sp>
        <p:sp>
          <p:nvSpPr>
            <p:cNvPr id="140494" name="Line 206"/>
            <p:cNvSpPr>
              <a:spLocks noChangeShapeType="1"/>
            </p:cNvSpPr>
            <p:nvPr/>
          </p:nvSpPr>
          <p:spPr bwMode="auto">
            <a:xfrm flipH="1">
              <a:off x="3918638" y="5340696"/>
              <a:ext cx="23786" cy="1761"/>
            </a:xfrm>
            <a:prstGeom prst="line">
              <a:avLst/>
            </a:prstGeom>
            <a:grpFill/>
            <a:ln w="12700">
              <a:solidFill>
                <a:schemeClr val="accent1"/>
              </a:solidFill>
              <a:round/>
              <a:headEnd/>
              <a:tailEnd/>
            </a:ln>
          </p:spPr>
          <p:txBody>
            <a:bodyPr/>
            <a:lstStyle/>
            <a:p>
              <a:pPr>
                <a:defRPr/>
              </a:pPr>
              <a:endParaRPr lang="en-US" sz="1350"/>
            </a:p>
          </p:txBody>
        </p:sp>
        <p:sp>
          <p:nvSpPr>
            <p:cNvPr id="140495" name="Line 207"/>
            <p:cNvSpPr>
              <a:spLocks noChangeShapeType="1"/>
            </p:cNvSpPr>
            <p:nvPr/>
          </p:nvSpPr>
          <p:spPr bwMode="auto">
            <a:xfrm flipH="1">
              <a:off x="3844108" y="5340696"/>
              <a:ext cx="65016" cy="10566"/>
            </a:xfrm>
            <a:prstGeom prst="line">
              <a:avLst/>
            </a:prstGeom>
            <a:grpFill/>
            <a:ln w="12700">
              <a:solidFill>
                <a:schemeClr val="accent1"/>
              </a:solidFill>
              <a:round/>
              <a:headEnd/>
              <a:tailEnd/>
            </a:ln>
          </p:spPr>
          <p:txBody>
            <a:bodyPr/>
            <a:lstStyle/>
            <a:p>
              <a:pPr>
                <a:defRPr/>
              </a:pPr>
              <a:endParaRPr lang="en-US" sz="1350"/>
            </a:p>
          </p:txBody>
        </p:sp>
        <p:sp>
          <p:nvSpPr>
            <p:cNvPr id="140496" name="Line 208"/>
            <p:cNvSpPr>
              <a:spLocks noChangeShapeType="1"/>
            </p:cNvSpPr>
            <p:nvPr/>
          </p:nvSpPr>
          <p:spPr bwMode="auto">
            <a:xfrm flipH="1">
              <a:off x="3806050" y="5353022"/>
              <a:ext cx="38058" cy="1761"/>
            </a:xfrm>
            <a:prstGeom prst="line">
              <a:avLst/>
            </a:prstGeom>
            <a:grpFill/>
            <a:ln w="12700">
              <a:solidFill>
                <a:schemeClr val="accent1"/>
              </a:solidFill>
              <a:round/>
              <a:headEnd/>
              <a:tailEnd/>
            </a:ln>
          </p:spPr>
          <p:txBody>
            <a:bodyPr/>
            <a:lstStyle/>
            <a:p>
              <a:pPr>
                <a:defRPr/>
              </a:pPr>
              <a:endParaRPr lang="en-US" sz="1350"/>
            </a:p>
          </p:txBody>
        </p:sp>
        <p:sp>
          <p:nvSpPr>
            <p:cNvPr id="140497" name="Line 209"/>
            <p:cNvSpPr>
              <a:spLocks noChangeShapeType="1"/>
            </p:cNvSpPr>
            <p:nvPr/>
          </p:nvSpPr>
          <p:spPr bwMode="auto">
            <a:xfrm flipH="1">
              <a:off x="3744205" y="5353022"/>
              <a:ext cx="61844" cy="10566"/>
            </a:xfrm>
            <a:prstGeom prst="line">
              <a:avLst/>
            </a:prstGeom>
            <a:grpFill/>
            <a:ln w="12700">
              <a:solidFill>
                <a:schemeClr val="accent1"/>
              </a:solidFill>
              <a:round/>
              <a:headEnd/>
              <a:tailEnd/>
            </a:ln>
          </p:spPr>
          <p:txBody>
            <a:bodyPr/>
            <a:lstStyle/>
            <a:p>
              <a:pPr>
                <a:defRPr/>
              </a:pPr>
              <a:endParaRPr lang="en-US" sz="1350"/>
            </a:p>
          </p:txBody>
        </p:sp>
        <p:sp>
          <p:nvSpPr>
            <p:cNvPr id="140498" name="Line 210"/>
            <p:cNvSpPr>
              <a:spLocks noChangeShapeType="1"/>
            </p:cNvSpPr>
            <p:nvPr/>
          </p:nvSpPr>
          <p:spPr bwMode="auto">
            <a:xfrm flipH="1">
              <a:off x="3733105" y="5365349"/>
              <a:ext cx="11100" cy="1761"/>
            </a:xfrm>
            <a:prstGeom prst="line">
              <a:avLst/>
            </a:prstGeom>
            <a:grpFill/>
            <a:ln w="12700">
              <a:solidFill>
                <a:schemeClr val="accent1"/>
              </a:solidFill>
              <a:round/>
              <a:headEnd/>
              <a:tailEnd/>
            </a:ln>
          </p:spPr>
          <p:txBody>
            <a:bodyPr/>
            <a:lstStyle/>
            <a:p>
              <a:pPr>
                <a:defRPr/>
              </a:pPr>
              <a:endParaRPr lang="en-US" sz="1350"/>
            </a:p>
          </p:txBody>
        </p:sp>
        <p:sp>
          <p:nvSpPr>
            <p:cNvPr id="140499" name="Line 211"/>
            <p:cNvSpPr>
              <a:spLocks noChangeShapeType="1"/>
            </p:cNvSpPr>
            <p:nvPr/>
          </p:nvSpPr>
          <p:spPr bwMode="auto">
            <a:xfrm flipH="1">
              <a:off x="3720419" y="5365349"/>
              <a:ext cx="12686" cy="1761"/>
            </a:xfrm>
            <a:prstGeom prst="line">
              <a:avLst/>
            </a:prstGeom>
            <a:grpFill/>
            <a:ln w="12700">
              <a:solidFill>
                <a:schemeClr val="accent1"/>
              </a:solidFill>
              <a:round/>
              <a:headEnd/>
              <a:tailEnd/>
            </a:ln>
          </p:spPr>
          <p:txBody>
            <a:bodyPr/>
            <a:lstStyle/>
            <a:p>
              <a:pPr>
                <a:defRPr/>
              </a:pPr>
              <a:endParaRPr lang="en-US" sz="1350"/>
            </a:p>
          </p:txBody>
        </p:sp>
        <p:sp>
          <p:nvSpPr>
            <p:cNvPr id="140500" name="Line 212"/>
            <p:cNvSpPr>
              <a:spLocks noChangeShapeType="1"/>
            </p:cNvSpPr>
            <p:nvPr/>
          </p:nvSpPr>
          <p:spPr bwMode="auto">
            <a:xfrm flipH="1">
              <a:off x="3695047" y="5365349"/>
              <a:ext cx="22201" cy="10566"/>
            </a:xfrm>
            <a:prstGeom prst="line">
              <a:avLst/>
            </a:prstGeom>
            <a:grpFill/>
            <a:ln w="12700">
              <a:solidFill>
                <a:schemeClr val="accent1"/>
              </a:solidFill>
              <a:round/>
              <a:headEnd/>
              <a:tailEnd/>
            </a:ln>
          </p:spPr>
          <p:txBody>
            <a:bodyPr/>
            <a:lstStyle/>
            <a:p>
              <a:pPr>
                <a:defRPr/>
              </a:pPr>
              <a:endParaRPr lang="en-US" sz="1350"/>
            </a:p>
          </p:txBody>
        </p:sp>
        <p:sp>
          <p:nvSpPr>
            <p:cNvPr id="140501" name="Line 213"/>
            <p:cNvSpPr>
              <a:spLocks noChangeShapeType="1"/>
            </p:cNvSpPr>
            <p:nvPr/>
          </p:nvSpPr>
          <p:spPr bwMode="auto">
            <a:xfrm>
              <a:off x="3695047" y="5377675"/>
              <a:ext cx="1586" cy="1761"/>
            </a:xfrm>
            <a:prstGeom prst="line">
              <a:avLst/>
            </a:prstGeom>
            <a:grpFill/>
            <a:ln w="12700">
              <a:solidFill>
                <a:schemeClr val="accent1"/>
              </a:solidFill>
              <a:round/>
              <a:headEnd/>
              <a:tailEnd/>
            </a:ln>
          </p:spPr>
          <p:txBody>
            <a:bodyPr/>
            <a:lstStyle/>
            <a:p>
              <a:pPr>
                <a:defRPr/>
              </a:pPr>
              <a:endParaRPr lang="en-US" sz="1350"/>
            </a:p>
          </p:txBody>
        </p:sp>
        <p:sp>
          <p:nvSpPr>
            <p:cNvPr id="140502" name="Line 214"/>
            <p:cNvSpPr>
              <a:spLocks noChangeShapeType="1"/>
            </p:cNvSpPr>
            <p:nvPr/>
          </p:nvSpPr>
          <p:spPr bwMode="auto">
            <a:xfrm>
              <a:off x="3695047" y="5377675"/>
              <a:ext cx="1586" cy="12326"/>
            </a:xfrm>
            <a:prstGeom prst="line">
              <a:avLst/>
            </a:prstGeom>
            <a:grpFill/>
            <a:ln w="12700">
              <a:solidFill>
                <a:schemeClr val="accent1"/>
              </a:solidFill>
              <a:round/>
              <a:headEnd/>
              <a:tailEnd/>
            </a:ln>
          </p:spPr>
          <p:txBody>
            <a:bodyPr/>
            <a:lstStyle/>
            <a:p>
              <a:pPr>
                <a:defRPr/>
              </a:pPr>
              <a:endParaRPr lang="en-US" sz="1350"/>
            </a:p>
          </p:txBody>
        </p:sp>
        <p:sp>
          <p:nvSpPr>
            <p:cNvPr id="140503" name="Line 215"/>
            <p:cNvSpPr>
              <a:spLocks noChangeShapeType="1"/>
            </p:cNvSpPr>
            <p:nvPr/>
          </p:nvSpPr>
          <p:spPr bwMode="auto">
            <a:xfrm>
              <a:off x="3695047" y="5390002"/>
              <a:ext cx="12686" cy="12326"/>
            </a:xfrm>
            <a:prstGeom prst="line">
              <a:avLst/>
            </a:prstGeom>
            <a:grpFill/>
            <a:ln w="12700">
              <a:solidFill>
                <a:schemeClr val="accent1"/>
              </a:solidFill>
              <a:round/>
              <a:headEnd/>
              <a:tailEnd/>
            </a:ln>
          </p:spPr>
          <p:txBody>
            <a:bodyPr/>
            <a:lstStyle/>
            <a:p>
              <a:pPr>
                <a:defRPr/>
              </a:pPr>
              <a:endParaRPr lang="en-US" sz="1350"/>
            </a:p>
          </p:txBody>
        </p:sp>
        <p:sp>
          <p:nvSpPr>
            <p:cNvPr id="140504" name="Line 216"/>
            <p:cNvSpPr>
              <a:spLocks noChangeShapeType="1"/>
            </p:cNvSpPr>
            <p:nvPr/>
          </p:nvSpPr>
          <p:spPr bwMode="auto">
            <a:xfrm>
              <a:off x="3707733" y="5402328"/>
              <a:ext cx="25372" cy="12326"/>
            </a:xfrm>
            <a:prstGeom prst="line">
              <a:avLst/>
            </a:prstGeom>
            <a:grpFill/>
            <a:ln w="12700">
              <a:solidFill>
                <a:schemeClr val="accent1"/>
              </a:solidFill>
              <a:round/>
              <a:headEnd/>
              <a:tailEnd/>
            </a:ln>
          </p:spPr>
          <p:txBody>
            <a:bodyPr/>
            <a:lstStyle/>
            <a:p>
              <a:pPr>
                <a:defRPr/>
              </a:pPr>
              <a:endParaRPr lang="en-US" sz="1350"/>
            </a:p>
          </p:txBody>
        </p:sp>
        <p:sp>
          <p:nvSpPr>
            <p:cNvPr id="140505" name="Line 217"/>
            <p:cNvSpPr>
              <a:spLocks noChangeShapeType="1"/>
            </p:cNvSpPr>
            <p:nvPr/>
          </p:nvSpPr>
          <p:spPr bwMode="auto">
            <a:xfrm>
              <a:off x="3733105" y="5414655"/>
              <a:ext cx="61844" cy="24653"/>
            </a:xfrm>
            <a:prstGeom prst="line">
              <a:avLst/>
            </a:prstGeom>
            <a:grpFill/>
            <a:ln w="12700">
              <a:solidFill>
                <a:schemeClr val="accent1"/>
              </a:solidFill>
              <a:round/>
              <a:headEnd/>
              <a:tailEnd/>
            </a:ln>
          </p:spPr>
          <p:txBody>
            <a:bodyPr/>
            <a:lstStyle/>
            <a:p>
              <a:pPr>
                <a:defRPr/>
              </a:pPr>
              <a:endParaRPr lang="en-US" sz="1350"/>
            </a:p>
          </p:txBody>
        </p:sp>
        <p:sp>
          <p:nvSpPr>
            <p:cNvPr id="140506" name="Line 218"/>
            <p:cNvSpPr>
              <a:spLocks noChangeShapeType="1"/>
            </p:cNvSpPr>
            <p:nvPr/>
          </p:nvSpPr>
          <p:spPr bwMode="auto">
            <a:xfrm>
              <a:off x="3794949" y="5439308"/>
              <a:ext cx="23786" cy="1761"/>
            </a:xfrm>
            <a:prstGeom prst="line">
              <a:avLst/>
            </a:prstGeom>
            <a:grpFill/>
            <a:ln w="12700">
              <a:solidFill>
                <a:schemeClr val="accent1"/>
              </a:solidFill>
              <a:round/>
              <a:headEnd/>
              <a:tailEnd/>
            </a:ln>
          </p:spPr>
          <p:txBody>
            <a:bodyPr/>
            <a:lstStyle/>
            <a:p>
              <a:pPr>
                <a:defRPr/>
              </a:pPr>
              <a:endParaRPr lang="en-US" sz="1350"/>
            </a:p>
          </p:txBody>
        </p:sp>
        <p:sp>
          <p:nvSpPr>
            <p:cNvPr id="140507" name="Line 219"/>
            <p:cNvSpPr>
              <a:spLocks noChangeShapeType="1"/>
            </p:cNvSpPr>
            <p:nvPr/>
          </p:nvSpPr>
          <p:spPr bwMode="auto">
            <a:xfrm>
              <a:off x="3818736" y="5439308"/>
              <a:ext cx="12686" cy="1761"/>
            </a:xfrm>
            <a:prstGeom prst="line">
              <a:avLst/>
            </a:prstGeom>
            <a:grpFill/>
            <a:ln w="12700">
              <a:solidFill>
                <a:schemeClr val="accent1"/>
              </a:solidFill>
              <a:round/>
              <a:headEnd/>
              <a:tailEnd/>
            </a:ln>
          </p:spPr>
          <p:txBody>
            <a:bodyPr/>
            <a:lstStyle/>
            <a:p>
              <a:pPr>
                <a:defRPr/>
              </a:pPr>
              <a:endParaRPr lang="en-US" sz="1350"/>
            </a:p>
          </p:txBody>
        </p:sp>
        <p:sp>
          <p:nvSpPr>
            <p:cNvPr id="140508" name="Line 220"/>
            <p:cNvSpPr>
              <a:spLocks noChangeShapeType="1"/>
            </p:cNvSpPr>
            <p:nvPr/>
          </p:nvSpPr>
          <p:spPr bwMode="auto">
            <a:xfrm>
              <a:off x="3837765" y="5439308"/>
              <a:ext cx="42815" cy="10566"/>
            </a:xfrm>
            <a:prstGeom prst="line">
              <a:avLst/>
            </a:prstGeom>
            <a:grpFill/>
            <a:ln w="12700">
              <a:solidFill>
                <a:schemeClr val="accent1"/>
              </a:solidFill>
              <a:round/>
              <a:headEnd/>
              <a:tailEnd/>
            </a:ln>
          </p:spPr>
          <p:txBody>
            <a:bodyPr/>
            <a:lstStyle/>
            <a:p>
              <a:pPr>
                <a:defRPr/>
              </a:pPr>
              <a:endParaRPr lang="en-US" sz="1350"/>
            </a:p>
          </p:txBody>
        </p:sp>
        <p:sp>
          <p:nvSpPr>
            <p:cNvPr id="140509" name="Line 221"/>
            <p:cNvSpPr>
              <a:spLocks noChangeShapeType="1"/>
            </p:cNvSpPr>
            <p:nvPr/>
          </p:nvSpPr>
          <p:spPr bwMode="auto">
            <a:xfrm>
              <a:off x="3880580" y="5451634"/>
              <a:ext cx="61844" cy="12326"/>
            </a:xfrm>
            <a:prstGeom prst="line">
              <a:avLst/>
            </a:prstGeom>
            <a:grpFill/>
            <a:ln w="12700">
              <a:solidFill>
                <a:schemeClr val="accent1"/>
              </a:solidFill>
              <a:round/>
              <a:headEnd/>
              <a:tailEnd/>
            </a:ln>
          </p:spPr>
          <p:txBody>
            <a:bodyPr/>
            <a:lstStyle/>
            <a:p>
              <a:pPr>
                <a:defRPr/>
              </a:pPr>
              <a:endParaRPr lang="en-US" sz="1350"/>
            </a:p>
          </p:txBody>
        </p:sp>
        <p:sp>
          <p:nvSpPr>
            <p:cNvPr id="140510" name="Line 222"/>
            <p:cNvSpPr>
              <a:spLocks noChangeShapeType="1"/>
            </p:cNvSpPr>
            <p:nvPr/>
          </p:nvSpPr>
          <p:spPr bwMode="auto">
            <a:xfrm>
              <a:off x="3947182" y="5463961"/>
              <a:ext cx="69773" cy="22892"/>
            </a:xfrm>
            <a:prstGeom prst="line">
              <a:avLst/>
            </a:prstGeom>
            <a:grpFill/>
            <a:ln w="12700">
              <a:solidFill>
                <a:schemeClr val="accent1"/>
              </a:solidFill>
              <a:round/>
              <a:headEnd/>
              <a:tailEnd/>
            </a:ln>
          </p:spPr>
          <p:txBody>
            <a:bodyPr/>
            <a:lstStyle/>
            <a:p>
              <a:pPr>
                <a:defRPr/>
              </a:pPr>
              <a:endParaRPr lang="en-US" sz="1350"/>
            </a:p>
          </p:txBody>
        </p:sp>
        <p:sp>
          <p:nvSpPr>
            <p:cNvPr id="140511" name="Line 223"/>
            <p:cNvSpPr>
              <a:spLocks noChangeShapeType="1"/>
            </p:cNvSpPr>
            <p:nvPr/>
          </p:nvSpPr>
          <p:spPr bwMode="auto">
            <a:xfrm>
              <a:off x="4021712" y="5488614"/>
              <a:ext cx="33301" cy="10566"/>
            </a:xfrm>
            <a:prstGeom prst="line">
              <a:avLst/>
            </a:prstGeom>
            <a:grpFill/>
            <a:ln w="12700">
              <a:solidFill>
                <a:schemeClr val="accent1"/>
              </a:solidFill>
              <a:round/>
              <a:headEnd/>
              <a:tailEnd/>
            </a:ln>
          </p:spPr>
          <p:txBody>
            <a:bodyPr/>
            <a:lstStyle/>
            <a:p>
              <a:pPr>
                <a:defRPr/>
              </a:pPr>
              <a:endParaRPr lang="en-US" sz="1350"/>
            </a:p>
          </p:txBody>
        </p:sp>
        <p:sp>
          <p:nvSpPr>
            <p:cNvPr id="140512" name="Line 224"/>
            <p:cNvSpPr>
              <a:spLocks noChangeShapeType="1"/>
            </p:cNvSpPr>
            <p:nvPr/>
          </p:nvSpPr>
          <p:spPr bwMode="auto">
            <a:xfrm>
              <a:off x="4055013" y="5500940"/>
              <a:ext cx="23786" cy="10566"/>
            </a:xfrm>
            <a:prstGeom prst="line">
              <a:avLst/>
            </a:prstGeom>
            <a:grpFill/>
            <a:ln w="12700">
              <a:solidFill>
                <a:schemeClr val="accent1"/>
              </a:solidFill>
              <a:round/>
              <a:headEnd/>
              <a:tailEnd/>
            </a:ln>
          </p:spPr>
          <p:txBody>
            <a:bodyPr/>
            <a:lstStyle/>
            <a:p>
              <a:pPr>
                <a:defRPr/>
              </a:pPr>
              <a:endParaRPr lang="en-US" sz="1350"/>
            </a:p>
          </p:txBody>
        </p:sp>
        <p:sp>
          <p:nvSpPr>
            <p:cNvPr id="140513" name="Line 225"/>
            <p:cNvSpPr>
              <a:spLocks noChangeShapeType="1"/>
            </p:cNvSpPr>
            <p:nvPr/>
          </p:nvSpPr>
          <p:spPr bwMode="auto">
            <a:xfrm>
              <a:off x="4083557" y="5513267"/>
              <a:ext cx="33301" cy="10566"/>
            </a:xfrm>
            <a:prstGeom prst="line">
              <a:avLst/>
            </a:prstGeom>
            <a:grpFill/>
            <a:ln w="12700">
              <a:solidFill>
                <a:schemeClr val="accent1"/>
              </a:solidFill>
              <a:round/>
              <a:headEnd/>
              <a:tailEnd/>
            </a:ln>
          </p:spPr>
          <p:txBody>
            <a:bodyPr/>
            <a:lstStyle/>
            <a:p>
              <a:pPr>
                <a:defRPr/>
              </a:pPr>
              <a:endParaRPr lang="en-US" sz="1350"/>
            </a:p>
          </p:txBody>
        </p:sp>
        <p:sp>
          <p:nvSpPr>
            <p:cNvPr id="140514" name="Line 226"/>
            <p:cNvSpPr>
              <a:spLocks noChangeShapeType="1"/>
            </p:cNvSpPr>
            <p:nvPr/>
          </p:nvSpPr>
          <p:spPr bwMode="auto">
            <a:xfrm>
              <a:off x="4116858" y="5525593"/>
              <a:ext cx="11100" cy="1761"/>
            </a:xfrm>
            <a:prstGeom prst="line">
              <a:avLst/>
            </a:prstGeom>
            <a:grpFill/>
            <a:ln w="12700">
              <a:solidFill>
                <a:schemeClr val="accent1"/>
              </a:solidFill>
              <a:round/>
              <a:headEnd/>
              <a:tailEnd/>
            </a:ln>
          </p:spPr>
          <p:txBody>
            <a:bodyPr/>
            <a:lstStyle/>
            <a:p>
              <a:pPr>
                <a:defRPr/>
              </a:pPr>
              <a:endParaRPr lang="en-US" sz="1350"/>
            </a:p>
          </p:txBody>
        </p:sp>
        <p:sp>
          <p:nvSpPr>
            <p:cNvPr id="140515" name="Line 227"/>
            <p:cNvSpPr>
              <a:spLocks noChangeShapeType="1"/>
            </p:cNvSpPr>
            <p:nvPr/>
          </p:nvSpPr>
          <p:spPr bwMode="auto">
            <a:xfrm>
              <a:off x="4132715" y="5525593"/>
              <a:ext cx="33301" cy="10566"/>
            </a:xfrm>
            <a:prstGeom prst="line">
              <a:avLst/>
            </a:prstGeom>
            <a:grpFill/>
            <a:ln w="12700">
              <a:solidFill>
                <a:schemeClr val="accent1"/>
              </a:solidFill>
              <a:round/>
              <a:headEnd/>
              <a:tailEnd/>
            </a:ln>
          </p:spPr>
          <p:txBody>
            <a:bodyPr/>
            <a:lstStyle/>
            <a:p>
              <a:pPr>
                <a:defRPr/>
              </a:pPr>
              <a:endParaRPr lang="en-US" sz="1350"/>
            </a:p>
          </p:txBody>
        </p:sp>
        <p:sp>
          <p:nvSpPr>
            <p:cNvPr id="140516" name="Line 228"/>
            <p:cNvSpPr>
              <a:spLocks noChangeShapeType="1"/>
            </p:cNvSpPr>
            <p:nvPr/>
          </p:nvSpPr>
          <p:spPr bwMode="auto">
            <a:xfrm>
              <a:off x="4166016" y="5537919"/>
              <a:ext cx="23786" cy="1761"/>
            </a:xfrm>
            <a:prstGeom prst="line">
              <a:avLst/>
            </a:prstGeom>
            <a:grpFill/>
            <a:ln w="12700">
              <a:solidFill>
                <a:schemeClr val="accent1"/>
              </a:solidFill>
              <a:round/>
              <a:headEnd/>
              <a:tailEnd/>
            </a:ln>
          </p:spPr>
          <p:txBody>
            <a:bodyPr/>
            <a:lstStyle/>
            <a:p>
              <a:pPr>
                <a:defRPr/>
              </a:pPr>
              <a:endParaRPr lang="en-US" sz="1350"/>
            </a:p>
          </p:txBody>
        </p:sp>
        <p:sp>
          <p:nvSpPr>
            <p:cNvPr id="140517" name="Line 229"/>
            <p:cNvSpPr>
              <a:spLocks noChangeShapeType="1"/>
            </p:cNvSpPr>
            <p:nvPr/>
          </p:nvSpPr>
          <p:spPr bwMode="auto">
            <a:xfrm>
              <a:off x="4189802" y="5537919"/>
              <a:ext cx="1586" cy="1761"/>
            </a:xfrm>
            <a:prstGeom prst="line">
              <a:avLst/>
            </a:prstGeom>
            <a:grpFill/>
            <a:ln w="12700">
              <a:solidFill>
                <a:schemeClr val="accent1"/>
              </a:solidFill>
              <a:round/>
              <a:headEnd/>
              <a:tailEnd/>
            </a:ln>
          </p:spPr>
          <p:txBody>
            <a:bodyPr/>
            <a:lstStyle/>
            <a:p>
              <a:pPr>
                <a:defRPr/>
              </a:pPr>
              <a:endParaRPr lang="en-US" sz="1350"/>
            </a:p>
          </p:txBody>
        </p:sp>
        <p:sp>
          <p:nvSpPr>
            <p:cNvPr id="140518" name="Line 230"/>
            <p:cNvSpPr>
              <a:spLocks noChangeShapeType="1"/>
            </p:cNvSpPr>
            <p:nvPr/>
          </p:nvSpPr>
          <p:spPr bwMode="auto">
            <a:xfrm flipV="1">
              <a:off x="4192974" y="5527354"/>
              <a:ext cx="22201" cy="10566"/>
            </a:xfrm>
            <a:prstGeom prst="line">
              <a:avLst/>
            </a:prstGeom>
            <a:grpFill/>
            <a:ln w="12700">
              <a:solidFill>
                <a:schemeClr val="accent1"/>
              </a:solidFill>
              <a:round/>
              <a:headEnd/>
              <a:tailEnd/>
            </a:ln>
          </p:spPr>
          <p:txBody>
            <a:bodyPr/>
            <a:lstStyle/>
            <a:p>
              <a:pPr>
                <a:defRPr/>
              </a:pPr>
              <a:endParaRPr lang="en-US" sz="1350"/>
            </a:p>
          </p:txBody>
        </p:sp>
        <p:sp>
          <p:nvSpPr>
            <p:cNvPr id="140519" name="Line 231"/>
            <p:cNvSpPr>
              <a:spLocks noChangeShapeType="1"/>
            </p:cNvSpPr>
            <p:nvPr/>
          </p:nvSpPr>
          <p:spPr bwMode="auto">
            <a:xfrm>
              <a:off x="4215174" y="5525593"/>
              <a:ext cx="1586" cy="1761"/>
            </a:xfrm>
            <a:prstGeom prst="line">
              <a:avLst/>
            </a:prstGeom>
            <a:grpFill/>
            <a:ln w="12700">
              <a:solidFill>
                <a:schemeClr val="accent1"/>
              </a:solidFill>
              <a:round/>
              <a:headEnd/>
              <a:tailEnd/>
            </a:ln>
          </p:spPr>
          <p:txBody>
            <a:bodyPr/>
            <a:lstStyle/>
            <a:p>
              <a:pPr>
                <a:defRPr/>
              </a:pPr>
              <a:endParaRPr lang="en-US" sz="1350"/>
            </a:p>
          </p:txBody>
        </p:sp>
        <p:sp>
          <p:nvSpPr>
            <p:cNvPr id="140520" name="Line 232"/>
            <p:cNvSpPr>
              <a:spLocks noChangeShapeType="1"/>
            </p:cNvSpPr>
            <p:nvPr/>
          </p:nvSpPr>
          <p:spPr bwMode="auto">
            <a:xfrm flipV="1">
              <a:off x="4215174" y="5513267"/>
              <a:ext cx="1586" cy="12326"/>
            </a:xfrm>
            <a:prstGeom prst="line">
              <a:avLst/>
            </a:prstGeom>
            <a:grpFill/>
            <a:ln w="12700">
              <a:solidFill>
                <a:schemeClr val="accent1"/>
              </a:solidFill>
              <a:round/>
              <a:headEnd/>
              <a:tailEnd/>
            </a:ln>
          </p:spPr>
          <p:txBody>
            <a:bodyPr/>
            <a:lstStyle/>
            <a:p>
              <a:pPr>
                <a:defRPr/>
              </a:pPr>
              <a:endParaRPr lang="en-US" sz="1350"/>
            </a:p>
          </p:txBody>
        </p:sp>
        <p:sp>
          <p:nvSpPr>
            <p:cNvPr id="140521" name="Line 233"/>
            <p:cNvSpPr>
              <a:spLocks noChangeShapeType="1"/>
            </p:cNvSpPr>
            <p:nvPr/>
          </p:nvSpPr>
          <p:spPr bwMode="auto">
            <a:xfrm>
              <a:off x="4215174" y="5513267"/>
              <a:ext cx="1586" cy="1761"/>
            </a:xfrm>
            <a:prstGeom prst="line">
              <a:avLst/>
            </a:prstGeom>
            <a:grpFill/>
            <a:ln w="12700">
              <a:solidFill>
                <a:schemeClr val="accent1"/>
              </a:solidFill>
              <a:round/>
              <a:headEnd/>
              <a:tailEnd/>
            </a:ln>
          </p:spPr>
          <p:txBody>
            <a:bodyPr/>
            <a:lstStyle/>
            <a:p>
              <a:pPr>
                <a:defRPr/>
              </a:pPr>
              <a:endParaRPr lang="en-US" sz="1350"/>
            </a:p>
          </p:txBody>
        </p:sp>
        <p:sp>
          <p:nvSpPr>
            <p:cNvPr id="140522" name="Line 234"/>
            <p:cNvSpPr>
              <a:spLocks noChangeShapeType="1"/>
            </p:cNvSpPr>
            <p:nvPr/>
          </p:nvSpPr>
          <p:spPr bwMode="auto">
            <a:xfrm flipV="1">
              <a:off x="4215174" y="5488614"/>
              <a:ext cx="1586" cy="24653"/>
            </a:xfrm>
            <a:prstGeom prst="line">
              <a:avLst/>
            </a:prstGeom>
            <a:grpFill/>
            <a:ln w="12700">
              <a:solidFill>
                <a:schemeClr val="accent1"/>
              </a:solidFill>
              <a:round/>
              <a:headEnd/>
              <a:tailEnd/>
            </a:ln>
          </p:spPr>
          <p:txBody>
            <a:bodyPr/>
            <a:lstStyle/>
            <a:p>
              <a:pPr>
                <a:defRPr/>
              </a:pPr>
              <a:endParaRPr lang="en-US" sz="1350"/>
            </a:p>
          </p:txBody>
        </p:sp>
        <p:sp>
          <p:nvSpPr>
            <p:cNvPr id="140523" name="Line 235"/>
            <p:cNvSpPr>
              <a:spLocks noChangeShapeType="1"/>
            </p:cNvSpPr>
            <p:nvPr/>
          </p:nvSpPr>
          <p:spPr bwMode="auto">
            <a:xfrm>
              <a:off x="4215174" y="5488614"/>
              <a:ext cx="1586" cy="1761"/>
            </a:xfrm>
            <a:prstGeom prst="line">
              <a:avLst/>
            </a:prstGeom>
            <a:grpFill/>
            <a:ln w="12700">
              <a:solidFill>
                <a:schemeClr val="accent1"/>
              </a:solidFill>
              <a:round/>
              <a:headEnd/>
              <a:tailEnd/>
            </a:ln>
          </p:spPr>
          <p:txBody>
            <a:bodyPr/>
            <a:lstStyle/>
            <a:p>
              <a:pPr>
                <a:defRPr/>
              </a:pPr>
              <a:endParaRPr lang="en-US" sz="1350"/>
            </a:p>
          </p:txBody>
        </p:sp>
        <p:sp>
          <p:nvSpPr>
            <p:cNvPr id="140524" name="Line 236"/>
            <p:cNvSpPr>
              <a:spLocks noChangeShapeType="1"/>
            </p:cNvSpPr>
            <p:nvPr/>
          </p:nvSpPr>
          <p:spPr bwMode="auto">
            <a:xfrm flipH="1" flipV="1">
              <a:off x="4202488" y="5463961"/>
              <a:ext cx="12686" cy="24653"/>
            </a:xfrm>
            <a:prstGeom prst="line">
              <a:avLst/>
            </a:prstGeom>
            <a:grpFill/>
            <a:ln w="12700">
              <a:solidFill>
                <a:schemeClr val="accent1"/>
              </a:solidFill>
              <a:round/>
              <a:headEnd/>
              <a:tailEnd/>
            </a:ln>
          </p:spPr>
          <p:txBody>
            <a:bodyPr/>
            <a:lstStyle/>
            <a:p>
              <a:pPr>
                <a:defRPr/>
              </a:pPr>
              <a:endParaRPr lang="en-US" sz="1350"/>
            </a:p>
          </p:txBody>
        </p:sp>
        <p:sp>
          <p:nvSpPr>
            <p:cNvPr id="140525" name="Line 237"/>
            <p:cNvSpPr>
              <a:spLocks noChangeShapeType="1"/>
            </p:cNvSpPr>
            <p:nvPr/>
          </p:nvSpPr>
          <p:spPr bwMode="auto">
            <a:xfrm>
              <a:off x="4202488" y="5463961"/>
              <a:ext cx="1586" cy="1761"/>
            </a:xfrm>
            <a:prstGeom prst="line">
              <a:avLst/>
            </a:prstGeom>
            <a:grpFill/>
            <a:ln w="12700">
              <a:solidFill>
                <a:schemeClr val="accent1"/>
              </a:solidFill>
              <a:round/>
              <a:headEnd/>
              <a:tailEnd/>
            </a:ln>
          </p:spPr>
          <p:txBody>
            <a:bodyPr/>
            <a:lstStyle/>
            <a:p>
              <a:pPr>
                <a:defRPr/>
              </a:pPr>
              <a:endParaRPr lang="en-US" sz="1350"/>
            </a:p>
          </p:txBody>
        </p:sp>
        <p:sp>
          <p:nvSpPr>
            <p:cNvPr id="140526" name="Line 238"/>
            <p:cNvSpPr>
              <a:spLocks noChangeShapeType="1"/>
            </p:cNvSpPr>
            <p:nvPr/>
          </p:nvSpPr>
          <p:spPr bwMode="auto">
            <a:xfrm flipH="1" flipV="1">
              <a:off x="4189802" y="5451634"/>
              <a:ext cx="12686" cy="12326"/>
            </a:xfrm>
            <a:prstGeom prst="line">
              <a:avLst/>
            </a:prstGeom>
            <a:grpFill/>
            <a:ln w="12700">
              <a:solidFill>
                <a:schemeClr val="accent1"/>
              </a:solidFill>
              <a:round/>
              <a:headEnd/>
              <a:tailEnd/>
            </a:ln>
          </p:spPr>
          <p:txBody>
            <a:bodyPr/>
            <a:lstStyle/>
            <a:p>
              <a:pPr>
                <a:defRPr/>
              </a:pPr>
              <a:endParaRPr lang="en-US" sz="1350"/>
            </a:p>
          </p:txBody>
        </p:sp>
        <p:sp>
          <p:nvSpPr>
            <p:cNvPr id="140527" name="Line 239"/>
            <p:cNvSpPr>
              <a:spLocks noChangeShapeType="1"/>
            </p:cNvSpPr>
            <p:nvPr/>
          </p:nvSpPr>
          <p:spPr bwMode="auto">
            <a:xfrm flipH="1" flipV="1">
              <a:off x="4153330" y="5441069"/>
              <a:ext cx="36472" cy="10566"/>
            </a:xfrm>
            <a:prstGeom prst="line">
              <a:avLst/>
            </a:prstGeom>
            <a:grpFill/>
            <a:ln w="12700">
              <a:solidFill>
                <a:schemeClr val="accent1"/>
              </a:solidFill>
              <a:round/>
              <a:headEnd/>
              <a:tailEnd/>
            </a:ln>
          </p:spPr>
          <p:txBody>
            <a:bodyPr/>
            <a:lstStyle/>
            <a:p>
              <a:pPr>
                <a:defRPr/>
              </a:pPr>
              <a:endParaRPr lang="en-US" sz="1350"/>
            </a:p>
          </p:txBody>
        </p:sp>
        <p:sp>
          <p:nvSpPr>
            <p:cNvPr id="140528" name="Line 240"/>
            <p:cNvSpPr>
              <a:spLocks noChangeShapeType="1"/>
            </p:cNvSpPr>
            <p:nvPr/>
          </p:nvSpPr>
          <p:spPr bwMode="auto">
            <a:xfrm flipH="1" flipV="1">
              <a:off x="4140644" y="5426981"/>
              <a:ext cx="12686" cy="12326"/>
            </a:xfrm>
            <a:prstGeom prst="line">
              <a:avLst/>
            </a:prstGeom>
            <a:grpFill/>
            <a:ln w="12700">
              <a:solidFill>
                <a:schemeClr val="accent1"/>
              </a:solidFill>
              <a:round/>
              <a:headEnd/>
              <a:tailEnd/>
            </a:ln>
          </p:spPr>
          <p:txBody>
            <a:bodyPr/>
            <a:lstStyle/>
            <a:p>
              <a:pPr>
                <a:defRPr/>
              </a:pPr>
              <a:endParaRPr lang="en-US" sz="1350"/>
            </a:p>
          </p:txBody>
        </p:sp>
        <p:sp>
          <p:nvSpPr>
            <p:cNvPr id="140529" name="Line 241"/>
            <p:cNvSpPr>
              <a:spLocks noChangeShapeType="1"/>
            </p:cNvSpPr>
            <p:nvPr/>
          </p:nvSpPr>
          <p:spPr bwMode="auto">
            <a:xfrm flipH="1">
              <a:off x="4127958" y="5426981"/>
              <a:ext cx="12686" cy="1761"/>
            </a:xfrm>
            <a:prstGeom prst="line">
              <a:avLst/>
            </a:prstGeom>
            <a:grpFill/>
            <a:ln w="12700">
              <a:solidFill>
                <a:schemeClr val="accent1"/>
              </a:solidFill>
              <a:round/>
              <a:headEnd/>
              <a:tailEnd/>
            </a:ln>
          </p:spPr>
          <p:txBody>
            <a:bodyPr/>
            <a:lstStyle/>
            <a:p>
              <a:pPr>
                <a:defRPr/>
              </a:pPr>
              <a:endParaRPr lang="en-US" sz="1350"/>
            </a:p>
          </p:txBody>
        </p:sp>
        <p:sp>
          <p:nvSpPr>
            <p:cNvPr id="140530" name="Line 242"/>
            <p:cNvSpPr>
              <a:spLocks noChangeShapeType="1"/>
            </p:cNvSpPr>
            <p:nvPr/>
          </p:nvSpPr>
          <p:spPr bwMode="auto">
            <a:xfrm>
              <a:off x="4127958" y="5426981"/>
              <a:ext cx="1586" cy="1761"/>
            </a:xfrm>
            <a:prstGeom prst="line">
              <a:avLst/>
            </a:prstGeom>
            <a:grpFill/>
            <a:ln w="12700">
              <a:solidFill>
                <a:schemeClr val="accent1"/>
              </a:solidFill>
              <a:round/>
              <a:headEnd/>
              <a:tailEnd/>
            </a:ln>
          </p:spPr>
          <p:txBody>
            <a:bodyPr/>
            <a:lstStyle/>
            <a:p>
              <a:pPr>
                <a:defRPr/>
              </a:pPr>
              <a:endParaRPr lang="en-US" sz="1350"/>
            </a:p>
          </p:txBody>
        </p:sp>
        <p:sp>
          <p:nvSpPr>
            <p:cNvPr id="140531" name="Line 243"/>
            <p:cNvSpPr>
              <a:spLocks noChangeShapeType="1"/>
            </p:cNvSpPr>
            <p:nvPr/>
          </p:nvSpPr>
          <p:spPr bwMode="auto">
            <a:xfrm flipH="1" flipV="1">
              <a:off x="4116858" y="5416416"/>
              <a:ext cx="11100" cy="10566"/>
            </a:xfrm>
            <a:prstGeom prst="line">
              <a:avLst/>
            </a:prstGeom>
            <a:grpFill/>
            <a:ln w="12700">
              <a:solidFill>
                <a:schemeClr val="accent1"/>
              </a:solidFill>
              <a:round/>
              <a:headEnd/>
              <a:tailEnd/>
            </a:ln>
          </p:spPr>
          <p:txBody>
            <a:bodyPr/>
            <a:lstStyle/>
            <a:p>
              <a:pPr>
                <a:defRPr/>
              </a:pPr>
              <a:endParaRPr lang="en-US" sz="1350"/>
            </a:p>
          </p:txBody>
        </p:sp>
        <p:sp>
          <p:nvSpPr>
            <p:cNvPr id="140532" name="Line 244"/>
            <p:cNvSpPr>
              <a:spLocks noChangeShapeType="1"/>
            </p:cNvSpPr>
            <p:nvPr/>
          </p:nvSpPr>
          <p:spPr bwMode="auto">
            <a:xfrm flipH="1">
              <a:off x="4104172" y="5414655"/>
              <a:ext cx="12686" cy="1761"/>
            </a:xfrm>
            <a:prstGeom prst="line">
              <a:avLst/>
            </a:prstGeom>
            <a:grpFill/>
            <a:ln w="12700">
              <a:solidFill>
                <a:schemeClr val="accent1"/>
              </a:solidFill>
              <a:round/>
              <a:headEnd/>
              <a:tailEnd/>
            </a:ln>
          </p:spPr>
          <p:txBody>
            <a:bodyPr/>
            <a:lstStyle/>
            <a:p>
              <a:pPr>
                <a:defRPr/>
              </a:pPr>
              <a:endParaRPr lang="en-US" sz="1350"/>
            </a:p>
          </p:txBody>
        </p:sp>
        <p:sp>
          <p:nvSpPr>
            <p:cNvPr id="140533" name="Line 245"/>
            <p:cNvSpPr>
              <a:spLocks noChangeShapeType="1"/>
            </p:cNvSpPr>
            <p:nvPr/>
          </p:nvSpPr>
          <p:spPr bwMode="auto">
            <a:xfrm flipV="1">
              <a:off x="4104172" y="5390002"/>
              <a:ext cx="12686" cy="24653"/>
            </a:xfrm>
            <a:prstGeom prst="line">
              <a:avLst/>
            </a:prstGeom>
            <a:grpFill/>
            <a:ln w="12700">
              <a:solidFill>
                <a:schemeClr val="accent1"/>
              </a:solidFill>
              <a:round/>
              <a:headEnd/>
              <a:tailEnd/>
            </a:ln>
          </p:spPr>
          <p:txBody>
            <a:bodyPr/>
            <a:lstStyle/>
            <a:p>
              <a:pPr>
                <a:defRPr/>
              </a:pPr>
              <a:endParaRPr lang="en-US" sz="1350"/>
            </a:p>
          </p:txBody>
        </p:sp>
        <p:sp>
          <p:nvSpPr>
            <p:cNvPr id="140534" name="Line 246"/>
            <p:cNvSpPr>
              <a:spLocks noChangeShapeType="1"/>
            </p:cNvSpPr>
            <p:nvPr/>
          </p:nvSpPr>
          <p:spPr bwMode="auto">
            <a:xfrm flipV="1">
              <a:off x="4116858" y="5379436"/>
              <a:ext cx="11100" cy="10566"/>
            </a:xfrm>
            <a:prstGeom prst="line">
              <a:avLst/>
            </a:prstGeom>
            <a:grpFill/>
            <a:ln w="12700">
              <a:solidFill>
                <a:schemeClr val="accent1"/>
              </a:solidFill>
              <a:round/>
              <a:headEnd/>
              <a:tailEnd/>
            </a:ln>
          </p:spPr>
          <p:txBody>
            <a:bodyPr/>
            <a:lstStyle/>
            <a:p>
              <a:pPr>
                <a:defRPr/>
              </a:pPr>
              <a:endParaRPr lang="en-US" sz="1350"/>
            </a:p>
          </p:txBody>
        </p:sp>
        <p:sp>
          <p:nvSpPr>
            <p:cNvPr id="140535" name="Line 247"/>
            <p:cNvSpPr>
              <a:spLocks noChangeShapeType="1"/>
            </p:cNvSpPr>
            <p:nvPr/>
          </p:nvSpPr>
          <p:spPr bwMode="auto">
            <a:xfrm flipV="1">
              <a:off x="4132715" y="5367110"/>
              <a:ext cx="33301" cy="10566"/>
            </a:xfrm>
            <a:prstGeom prst="line">
              <a:avLst/>
            </a:prstGeom>
            <a:grpFill/>
            <a:ln w="12700">
              <a:solidFill>
                <a:schemeClr val="accent1"/>
              </a:solidFill>
              <a:round/>
              <a:headEnd/>
              <a:tailEnd/>
            </a:ln>
          </p:spPr>
          <p:txBody>
            <a:bodyPr/>
            <a:lstStyle/>
            <a:p>
              <a:pPr>
                <a:defRPr/>
              </a:pPr>
              <a:endParaRPr lang="en-US" sz="1350"/>
            </a:p>
          </p:txBody>
        </p:sp>
        <p:sp>
          <p:nvSpPr>
            <p:cNvPr id="140536" name="Line 248"/>
            <p:cNvSpPr>
              <a:spLocks noChangeShapeType="1"/>
            </p:cNvSpPr>
            <p:nvPr/>
          </p:nvSpPr>
          <p:spPr bwMode="auto">
            <a:xfrm flipV="1">
              <a:off x="4166016" y="5354783"/>
              <a:ext cx="36472" cy="10566"/>
            </a:xfrm>
            <a:prstGeom prst="line">
              <a:avLst/>
            </a:prstGeom>
            <a:grpFill/>
            <a:ln w="12700">
              <a:solidFill>
                <a:schemeClr val="accent1"/>
              </a:solidFill>
              <a:round/>
              <a:headEnd/>
              <a:tailEnd/>
            </a:ln>
          </p:spPr>
          <p:txBody>
            <a:bodyPr/>
            <a:lstStyle/>
            <a:p>
              <a:pPr>
                <a:defRPr/>
              </a:pPr>
              <a:endParaRPr lang="en-US" sz="1350"/>
            </a:p>
          </p:txBody>
        </p:sp>
        <p:sp>
          <p:nvSpPr>
            <p:cNvPr id="140537" name="Line 249"/>
            <p:cNvSpPr>
              <a:spLocks noChangeShapeType="1"/>
            </p:cNvSpPr>
            <p:nvPr/>
          </p:nvSpPr>
          <p:spPr bwMode="auto">
            <a:xfrm>
              <a:off x="4202488" y="5353022"/>
              <a:ext cx="25372" cy="1761"/>
            </a:xfrm>
            <a:prstGeom prst="line">
              <a:avLst/>
            </a:prstGeom>
            <a:grpFill/>
            <a:ln w="12700">
              <a:solidFill>
                <a:schemeClr val="accent1"/>
              </a:solidFill>
              <a:round/>
              <a:headEnd/>
              <a:tailEnd/>
            </a:ln>
          </p:spPr>
          <p:txBody>
            <a:bodyPr/>
            <a:lstStyle/>
            <a:p>
              <a:pPr>
                <a:defRPr/>
              </a:pPr>
              <a:endParaRPr lang="en-US" sz="1350"/>
            </a:p>
          </p:txBody>
        </p:sp>
        <p:sp>
          <p:nvSpPr>
            <p:cNvPr id="140538" name="Line 250"/>
            <p:cNvSpPr>
              <a:spLocks noChangeShapeType="1"/>
            </p:cNvSpPr>
            <p:nvPr/>
          </p:nvSpPr>
          <p:spPr bwMode="auto">
            <a:xfrm flipV="1">
              <a:off x="4227860" y="5340696"/>
              <a:ext cx="36472" cy="12326"/>
            </a:xfrm>
            <a:prstGeom prst="line">
              <a:avLst/>
            </a:prstGeom>
            <a:grpFill/>
            <a:ln w="12700">
              <a:solidFill>
                <a:schemeClr val="accent1"/>
              </a:solidFill>
              <a:round/>
              <a:headEnd/>
              <a:tailEnd/>
            </a:ln>
          </p:spPr>
          <p:txBody>
            <a:bodyPr/>
            <a:lstStyle/>
            <a:p>
              <a:pPr>
                <a:defRPr/>
              </a:pPr>
              <a:endParaRPr lang="en-US" sz="1350"/>
            </a:p>
          </p:txBody>
        </p:sp>
        <p:sp>
          <p:nvSpPr>
            <p:cNvPr id="140539" name="Line 251"/>
            <p:cNvSpPr>
              <a:spLocks noChangeShapeType="1"/>
            </p:cNvSpPr>
            <p:nvPr/>
          </p:nvSpPr>
          <p:spPr bwMode="auto">
            <a:xfrm>
              <a:off x="4264333" y="5340696"/>
              <a:ext cx="25372" cy="1761"/>
            </a:xfrm>
            <a:prstGeom prst="line">
              <a:avLst/>
            </a:prstGeom>
            <a:grpFill/>
            <a:ln w="12700">
              <a:solidFill>
                <a:schemeClr val="accent1"/>
              </a:solidFill>
              <a:round/>
              <a:headEnd/>
              <a:tailEnd/>
            </a:ln>
          </p:spPr>
          <p:txBody>
            <a:bodyPr/>
            <a:lstStyle/>
            <a:p>
              <a:pPr>
                <a:defRPr/>
              </a:pPr>
              <a:endParaRPr lang="en-US" sz="1350"/>
            </a:p>
          </p:txBody>
        </p:sp>
        <p:sp>
          <p:nvSpPr>
            <p:cNvPr id="140540" name="Line 252"/>
            <p:cNvSpPr>
              <a:spLocks noChangeShapeType="1"/>
            </p:cNvSpPr>
            <p:nvPr/>
          </p:nvSpPr>
          <p:spPr bwMode="auto">
            <a:xfrm flipV="1">
              <a:off x="4289705" y="5328369"/>
              <a:ext cx="49158" cy="12326"/>
            </a:xfrm>
            <a:prstGeom prst="line">
              <a:avLst/>
            </a:prstGeom>
            <a:grpFill/>
            <a:ln w="12700">
              <a:solidFill>
                <a:schemeClr val="accent1"/>
              </a:solidFill>
              <a:round/>
              <a:headEnd/>
              <a:tailEnd/>
            </a:ln>
          </p:spPr>
          <p:txBody>
            <a:bodyPr/>
            <a:lstStyle/>
            <a:p>
              <a:pPr>
                <a:defRPr/>
              </a:pPr>
              <a:endParaRPr lang="en-US" sz="1350"/>
            </a:p>
          </p:txBody>
        </p:sp>
        <p:sp>
          <p:nvSpPr>
            <p:cNvPr id="140541" name="Line 253"/>
            <p:cNvSpPr>
              <a:spLocks noChangeShapeType="1"/>
            </p:cNvSpPr>
            <p:nvPr/>
          </p:nvSpPr>
          <p:spPr bwMode="auto">
            <a:xfrm flipV="1">
              <a:off x="4343621" y="5316043"/>
              <a:ext cx="33301" cy="10566"/>
            </a:xfrm>
            <a:prstGeom prst="line">
              <a:avLst/>
            </a:prstGeom>
            <a:grpFill/>
            <a:ln w="12700">
              <a:solidFill>
                <a:schemeClr val="accent1"/>
              </a:solidFill>
              <a:round/>
              <a:headEnd/>
              <a:tailEnd/>
            </a:ln>
          </p:spPr>
          <p:txBody>
            <a:bodyPr/>
            <a:lstStyle/>
            <a:p>
              <a:pPr>
                <a:defRPr/>
              </a:pPr>
              <a:endParaRPr lang="en-US" sz="1350"/>
            </a:p>
          </p:txBody>
        </p:sp>
        <p:sp>
          <p:nvSpPr>
            <p:cNvPr id="140542" name="Line 254"/>
            <p:cNvSpPr>
              <a:spLocks noChangeShapeType="1"/>
            </p:cNvSpPr>
            <p:nvPr/>
          </p:nvSpPr>
          <p:spPr bwMode="auto">
            <a:xfrm flipV="1">
              <a:off x="4376921" y="5303717"/>
              <a:ext cx="36472" cy="10566"/>
            </a:xfrm>
            <a:prstGeom prst="line">
              <a:avLst/>
            </a:prstGeom>
            <a:grpFill/>
            <a:ln w="12700">
              <a:solidFill>
                <a:schemeClr val="accent1"/>
              </a:solidFill>
              <a:round/>
              <a:headEnd/>
              <a:tailEnd/>
            </a:ln>
          </p:spPr>
          <p:txBody>
            <a:bodyPr/>
            <a:lstStyle/>
            <a:p>
              <a:pPr>
                <a:defRPr/>
              </a:pPr>
              <a:endParaRPr lang="en-US" sz="1350"/>
            </a:p>
          </p:txBody>
        </p:sp>
        <p:sp>
          <p:nvSpPr>
            <p:cNvPr id="140543" name="Line 255"/>
            <p:cNvSpPr>
              <a:spLocks noChangeShapeType="1"/>
            </p:cNvSpPr>
            <p:nvPr/>
          </p:nvSpPr>
          <p:spPr bwMode="auto">
            <a:xfrm flipV="1">
              <a:off x="4413394" y="5289629"/>
              <a:ext cx="25372" cy="12326"/>
            </a:xfrm>
            <a:prstGeom prst="line">
              <a:avLst/>
            </a:prstGeom>
            <a:grpFill/>
            <a:ln w="12700">
              <a:solidFill>
                <a:schemeClr val="accent1"/>
              </a:solidFill>
              <a:round/>
              <a:headEnd/>
              <a:tailEnd/>
            </a:ln>
          </p:spPr>
          <p:txBody>
            <a:bodyPr/>
            <a:lstStyle/>
            <a:p>
              <a:pPr>
                <a:defRPr/>
              </a:pPr>
              <a:endParaRPr lang="en-US" sz="1350"/>
            </a:p>
          </p:txBody>
        </p:sp>
        <p:sp>
          <p:nvSpPr>
            <p:cNvPr id="140544" name="Line 256"/>
            <p:cNvSpPr>
              <a:spLocks noChangeShapeType="1"/>
            </p:cNvSpPr>
            <p:nvPr/>
          </p:nvSpPr>
          <p:spPr bwMode="auto">
            <a:xfrm flipV="1">
              <a:off x="4438766" y="5279064"/>
              <a:ext cx="11100" cy="10566"/>
            </a:xfrm>
            <a:prstGeom prst="line">
              <a:avLst/>
            </a:prstGeom>
            <a:grpFill/>
            <a:ln w="12700">
              <a:solidFill>
                <a:schemeClr val="accent1"/>
              </a:solidFill>
              <a:round/>
              <a:headEnd/>
              <a:tailEnd/>
            </a:ln>
          </p:spPr>
          <p:txBody>
            <a:bodyPr/>
            <a:lstStyle/>
            <a:p>
              <a:pPr>
                <a:defRPr/>
              </a:pPr>
              <a:endParaRPr lang="en-US" sz="1350"/>
            </a:p>
          </p:txBody>
        </p:sp>
        <p:sp>
          <p:nvSpPr>
            <p:cNvPr id="140545" name="Line 257"/>
            <p:cNvSpPr>
              <a:spLocks noChangeShapeType="1"/>
            </p:cNvSpPr>
            <p:nvPr/>
          </p:nvSpPr>
          <p:spPr bwMode="auto">
            <a:xfrm flipV="1">
              <a:off x="4451452" y="5266737"/>
              <a:ext cx="11100" cy="10566"/>
            </a:xfrm>
            <a:prstGeom prst="line">
              <a:avLst/>
            </a:prstGeom>
            <a:grpFill/>
            <a:ln w="12700">
              <a:solidFill>
                <a:schemeClr val="accent1"/>
              </a:solidFill>
              <a:round/>
              <a:headEnd/>
              <a:tailEnd/>
            </a:ln>
          </p:spPr>
          <p:txBody>
            <a:bodyPr/>
            <a:lstStyle/>
            <a:p>
              <a:pPr>
                <a:defRPr/>
              </a:pPr>
              <a:endParaRPr lang="en-US" sz="1350"/>
            </a:p>
          </p:txBody>
        </p:sp>
        <p:sp>
          <p:nvSpPr>
            <p:cNvPr id="140546" name="Line 258"/>
            <p:cNvSpPr>
              <a:spLocks noChangeShapeType="1"/>
            </p:cNvSpPr>
            <p:nvPr/>
          </p:nvSpPr>
          <p:spPr bwMode="auto">
            <a:xfrm>
              <a:off x="4462552" y="5264976"/>
              <a:ext cx="1586" cy="1761"/>
            </a:xfrm>
            <a:prstGeom prst="line">
              <a:avLst/>
            </a:prstGeom>
            <a:grpFill/>
            <a:ln w="12700">
              <a:solidFill>
                <a:schemeClr val="accent1"/>
              </a:solidFill>
              <a:round/>
              <a:headEnd/>
              <a:tailEnd/>
            </a:ln>
          </p:spPr>
          <p:txBody>
            <a:bodyPr/>
            <a:lstStyle/>
            <a:p>
              <a:pPr>
                <a:defRPr/>
              </a:pPr>
              <a:endParaRPr lang="en-US" sz="1350"/>
            </a:p>
          </p:txBody>
        </p:sp>
        <p:sp>
          <p:nvSpPr>
            <p:cNvPr id="140547" name="Line 259"/>
            <p:cNvSpPr>
              <a:spLocks noChangeShapeType="1"/>
            </p:cNvSpPr>
            <p:nvPr/>
          </p:nvSpPr>
          <p:spPr bwMode="auto">
            <a:xfrm flipH="1" flipV="1">
              <a:off x="4449866" y="5252650"/>
              <a:ext cx="12686" cy="12326"/>
            </a:xfrm>
            <a:prstGeom prst="line">
              <a:avLst/>
            </a:prstGeom>
            <a:grpFill/>
            <a:ln w="12700">
              <a:solidFill>
                <a:schemeClr val="accent1"/>
              </a:solidFill>
              <a:round/>
              <a:headEnd/>
              <a:tailEnd/>
            </a:ln>
          </p:spPr>
          <p:txBody>
            <a:bodyPr/>
            <a:lstStyle/>
            <a:p>
              <a:pPr>
                <a:defRPr/>
              </a:pPr>
              <a:endParaRPr lang="en-US" sz="1350"/>
            </a:p>
          </p:txBody>
        </p:sp>
        <p:sp>
          <p:nvSpPr>
            <p:cNvPr id="140548" name="Line 260"/>
            <p:cNvSpPr>
              <a:spLocks noChangeShapeType="1"/>
            </p:cNvSpPr>
            <p:nvPr/>
          </p:nvSpPr>
          <p:spPr bwMode="auto">
            <a:xfrm>
              <a:off x="4449866" y="5252650"/>
              <a:ext cx="1586" cy="1761"/>
            </a:xfrm>
            <a:prstGeom prst="line">
              <a:avLst/>
            </a:prstGeom>
            <a:grpFill/>
            <a:ln w="12700">
              <a:solidFill>
                <a:schemeClr val="accent1"/>
              </a:solidFill>
              <a:round/>
              <a:headEnd/>
              <a:tailEnd/>
            </a:ln>
          </p:spPr>
          <p:txBody>
            <a:bodyPr/>
            <a:lstStyle/>
            <a:p>
              <a:pPr>
                <a:defRPr/>
              </a:pPr>
              <a:endParaRPr lang="en-US" sz="1350"/>
            </a:p>
          </p:txBody>
        </p:sp>
        <p:sp>
          <p:nvSpPr>
            <p:cNvPr id="140549" name="Line 261"/>
            <p:cNvSpPr>
              <a:spLocks noChangeShapeType="1"/>
            </p:cNvSpPr>
            <p:nvPr/>
          </p:nvSpPr>
          <p:spPr bwMode="auto">
            <a:xfrm flipH="1" flipV="1">
              <a:off x="4426080" y="5242084"/>
              <a:ext cx="23786" cy="10566"/>
            </a:xfrm>
            <a:prstGeom prst="line">
              <a:avLst/>
            </a:prstGeom>
            <a:grpFill/>
            <a:ln w="12700">
              <a:solidFill>
                <a:schemeClr val="accent1"/>
              </a:solidFill>
              <a:round/>
              <a:headEnd/>
              <a:tailEnd/>
            </a:ln>
          </p:spPr>
          <p:txBody>
            <a:bodyPr/>
            <a:lstStyle/>
            <a:p>
              <a:pPr>
                <a:defRPr/>
              </a:pPr>
              <a:endParaRPr lang="en-US" sz="1350"/>
            </a:p>
          </p:txBody>
        </p:sp>
        <p:sp>
          <p:nvSpPr>
            <p:cNvPr id="140550" name="Line 262"/>
            <p:cNvSpPr>
              <a:spLocks noChangeShapeType="1"/>
            </p:cNvSpPr>
            <p:nvPr/>
          </p:nvSpPr>
          <p:spPr bwMode="auto">
            <a:xfrm flipH="1" flipV="1">
              <a:off x="4388022" y="5229758"/>
              <a:ext cx="33301" cy="10566"/>
            </a:xfrm>
            <a:prstGeom prst="line">
              <a:avLst/>
            </a:prstGeom>
            <a:grpFill/>
            <a:ln w="12700">
              <a:solidFill>
                <a:schemeClr val="accent1"/>
              </a:solidFill>
              <a:round/>
              <a:headEnd/>
              <a:tailEnd/>
            </a:ln>
          </p:spPr>
          <p:txBody>
            <a:bodyPr/>
            <a:lstStyle/>
            <a:p>
              <a:pPr>
                <a:defRPr/>
              </a:pPr>
              <a:endParaRPr lang="en-US" sz="1350"/>
            </a:p>
          </p:txBody>
        </p:sp>
        <p:sp>
          <p:nvSpPr>
            <p:cNvPr id="140551" name="Line 263"/>
            <p:cNvSpPr>
              <a:spLocks noChangeShapeType="1"/>
            </p:cNvSpPr>
            <p:nvPr/>
          </p:nvSpPr>
          <p:spPr bwMode="auto">
            <a:xfrm flipH="1">
              <a:off x="4364235" y="5227997"/>
              <a:ext cx="23786" cy="1761"/>
            </a:xfrm>
            <a:prstGeom prst="line">
              <a:avLst/>
            </a:prstGeom>
            <a:grpFill/>
            <a:ln w="12700">
              <a:solidFill>
                <a:schemeClr val="accent1"/>
              </a:solidFill>
              <a:round/>
              <a:headEnd/>
              <a:tailEnd/>
            </a:ln>
          </p:spPr>
          <p:txBody>
            <a:bodyPr/>
            <a:lstStyle/>
            <a:p>
              <a:pPr>
                <a:defRPr/>
              </a:pPr>
              <a:endParaRPr lang="en-US" sz="1350"/>
            </a:p>
          </p:txBody>
        </p:sp>
        <p:sp>
          <p:nvSpPr>
            <p:cNvPr id="140552" name="Line 264"/>
            <p:cNvSpPr>
              <a:spLocks noChangeShapeType="1"/>
            </p:cNvSpPr>
            <p:nvPr/>
          </p:nvSpPr>
          <p:spPr bwMode="auto">
            <a:xfrm flipH="1" flipV="1">
              <a:off x="4315077" y="5217431"/>
              <a:ext cx="42815" cy="10566"/>
            </a:xfrm>
            <a:prstGeom prst="line">
              <a:avLst/>
            </a:prstGeom>
            <a:grpFill/>
            <a:ln w="12700">
              <a:solidFill>
                <a:schemeClr val="accent1"/>
              </a:solidFill>
              <a:round/>
              <a:headEnd/>
              <a:tailEnd/>
            </a:ln>
          </p:spPr>
          <p:txBody>
            <a:bodyPr/>
            <a:lstStyle/>
            <a:p>
              <a:pPr>
                <a:defRPr/>
              </a:pPr>
              <a:endParaRPr lang="en-US" sz="1350"/>
            </a:p>
          </p:txBody>
        </p:sp>
        <p:sp>
          <p:nvSpPr>
            <p:cNvPr id="140553" name="Line 265"/>
            <p:cNvSpPr>
              <a:spLocks noChangeShapeType="1"/>
            </p:cNvSpPr>
            <p:nvPr/>
          </p:nvSpPr>
          <p:spPr bwMode="auto">
            <a:xfrm flipH="1" flipV="1">
              <a:off x="4253233" y="5205105"/>
              <a:ext cx="53916" cy="10566"/>
            </a:xfrm>
            <a:prstGeom prst="line">
              <a:avLst/>
            </a:prstGeom>
            <a:grpFill/>
            <a:ln w="12700">
              <a:solidFill>
                <a:schemeClr val="accent1"/>
              </a:solidFill>
              <a:round/>
              <a:headEnd/>
              <a:tailEnd/>
            </a:ln>
          </p:spPr>
          <p:txBody>
            <a:bodyPr/>
            <a:lstStyle/>
            <a:p>
              <a:pPr>
                <a:defRPr/>
              </a:pPr>
              <a:endParaRPr lang="en-US" sz="1350"/>
            </a:p>
          </p:txBody>
        </p:sp>
        <p:sp>
          <p:nvSpPr>
            <p:cNvPr id="140554" name="Line 266"/>
            <p:cNvSpPr>
              <a:spLocks noChangeShapeType="1"/>
            </p:cNvSpPr>
            <p:nvPr/>
          </p:nvSpPr>
          <p:spPr bwMode="auto">
            <a:xfrm flipH="1">
              <a:off x="4202488" y="5203344"/>
              <a:ext cx="50744" cy="1761"/>
            </a:xfrm>
            <a:prstGeom prst="line">
              <a:avLst/>
            </a:prstGeom>
            <a:grpFill/>
            <a:ln w="12700">
              <a:solidFill>
                <a:schemeClr val="accent1"/>
              </a:solidFill>
              <a:round/>
              <a:headEnd/>
              <a:tailEnd/>
            </a:ln>
          </p:spPr>
          <p:txBody>
            <a:bodyPr/>
            <a:lstStyle/>
            <a:p>
              <a:pPr>
                <a:defRPr/>
              </a:pPr>
              <a:endParaRPr lang="en-US" sz="1350"/>
            </a:p>
          </p:txBody>
        </p:sp>
        <p:sp>
          <p:nvSpPr>
            <p:cNvPr id="140555" name="Line 267"/>
            <p:cNvSpPr>
              <a:spLocks noChangeShapeType="1"/>
            </p:cNvSpPr>
            <p:nvPr/>
          </p:nvSpPr>
          <p:spPr bwMode="auto">
            <a:xfrm flipH="1" flipV="1">
              <a:off x="4127958" y="5191017"/>
              <a:ext cx="74530" cy="12326"/>
            </a:xfrm>
            <a:prstGeom prst="line">
              <a:avLst/>
            </a:prstGeom>
            <a:grpFill/>
            <a:ln w="12700">
              <a:solidFill>
                <a:schemeClr val="accent1"/>
              </a:solidFill>
              <a:round/>
              <a:headEnd/>
              <a:tailEnd/>
            </a:ln>
          </p:spPr>
          <p:txBody>
            <a:bodyPr/>
            <a:lstStyle/>
            <a:p>
              <a:pPr>
                <a:defRPr/>
              </a:pPr>
              <a:endParaRPr lang="en-US" sz="1350"/>
            </a:p>
          </p:txBody>
        </p:sp>
        <p:sp>
          <p:nvSpPr>
            <p:cNvPr id="140556" name="Line 268"/>
            <p:cNvSpPr>
              <a:spLocks noChangeShapeType="1"/>
            </p:cNvSpPr>
            <p:nvPr/>
          </p:nvSpPr>
          <p:spPr bwMode="auto">
            <a:xfrm flipH="1">
              <a:off x="4091485" y="5191017"/>
              <a:ext cx="36472" cy="1761"/>
            </a:xfrm>
            <a:prstGeom prst="line">
              <a:avLst/>
            </a:prstGeom>
            <a:grpFill/>
            <a:ln w="12700">
              <a:solidFill>
                <a:schemeClr val="accent1"/>
              </a:solidFill>
              <a:round/>
              <a:headEnd/>
              <a:tailEnd/>
            </a:ln>
          </p:spPr>
          <p:txBody>
            <a:bodyPr/>
            <a:lstStyle/>
            <a:p>
              <a:pPr>
                <a:defRPr/>
              </a:pPr>
              <a:endParaRPr lang="en-US" sz="1350"/>
            </a:p>
          </p:txBody>
        </p:sp>
        <p:sp>
          <p:nvSpPr>
            <p:cNvPr id="140557" name="Line 269"/>
            <p:cNvSpPr>
              <a:spLocks noChangeShapeType="1"/>
            </p:cNvSpPr>
            <p:nvPr/>
          </p:nvSpPr>
          <p:spPr bwMode="auto">
            <a:xfrm flipH="1">
              <a:off x="4055013" y="5191017"/>
              <a:ext cx="36472" cy="1761"/>
            </a:xfrm>
            <a:prstGeom prst="line">
              <a:avLst/>
            </a:prstGeom>
            <a:grpFill/>
            <a:ln w="12700">
              <a:solidFill>
                <a:schemeClr val="accent1"/>
              </a:solidFill>
              <a:round/>
              <a:headEnd/>
              <a:tailEnd/>
            </a:ln>
          </p:spPr>
          <p:txBody>
            <a:bodyPr/>
            <a:lstStyle/>
            <a:p>
              <a:pPr>
                <a:defRPr/>
              </a:pPr>
              <a:endParaRPr lang="en-US" sz="1350"/>
            </a:p>
          </p:txBody>
        </p:sp>
        <p:sp>
          <p:nvSpPr>
            <p:cNvPr id="140558" name="Line 270"/>
            <p:cNvSpPr>
              <a:spLocks noChangeShapeType="1"/>
            </p:cNvSpPr>
            <p:nvPr/>
          </p:nvSpPr>
          <p:spPr bwMode="auto">
            <a:xfrm flipH="1" flipV="1">
              <a:off x="3980483" y="5180452"/>
              <a:ext cx="65016" cy="10566"/>
            </a:xfrm>
            <a:prstGeom prst="line">
              <a:avLst/>
            </a:prstGeom>
            <a:grpFill/>
            <a:ln w="12700">
              <a:solidFill>
                <a:schemeClr val="accent1"/>
              </a:solidFill>
              <a:round/>
              <a:headEnd/>
              <a:tailEnd/>
            </a:ln>
          </p:spPr>
          <p:txBody>
            <a:bodyPr/>
            <a:lstStyle/>
            <a:p>
              <a:pPr>
                <a:defRPr/>
              </a:pPr>
              <a:endParaRPr lang="en-US" sz="1350"/>
            </a:p>
          </p:txBody>
        </p:sp>
        <p:sp>
          <p:nvSpPr>
            <p:cNvPr id="140559" name="Line 271"/>
            <p:cNvSpPr>
              <a:spLocks noChangeShapeType="1"/>
            </p:cNvSpPr>
            <p:nvPr/>
          </p:nvSpPr>
          <p:spPr bwMode="auto">
            <a:xfrm flipH="1" flipV="1">
              <a:off x="3905952" y="5166364"/>
              <a:ext cx="74530" cy="12326"/>
            </a:xfrm>
            <a:prstGeom prst="line">
              <a:avLst/>
            </a:prstGeom>
            <a:grpFill/>
            <a:ln w="12700">
              <a:solidFill>
                <a:schemeClr val="accent1"/>
              </a:solidFill>
              <a:round/>
              <a:headEnd/>
              <a:tailEnd/>
            </a:ln>
          </p:spPr>
          <p:txBody>
            <a:bodyPr/>
            <a:lstStyle/>
            <a:p>
              <a:pPr>
                <a:defRPr/>
              </a:pPr>
              <a:endParaRPr lang="en-US" sz="1350"/>
            </a:p>
          </p:txBody>
        </p:sp>
        <p:sp>
          <p:nvSpPr>
            <p:cNvPr id="140560" name="Line 272"/>
            <p:cNvSpPr>
              <a:spLocks noChangeShapeType="1"/>
            </p:cNvSpPr>
            <p:nvPr/>
          </p:nvSpPr>
          <p:spPr bwMode="auto">
            <a:xfrm flipH="1" flipV="1">
              <a:off x="3844108" y="5154038"/>
              <a:ext cx="61844" cy="12326"/>
            </a:xfrm>
            <a:prstGeom prst="line">
              <a:avLst/>
            </a:prstGeom>
            <a:grpFill/>
            <a:ln w="12700">
              <a:solidFill>
                <a:schemeClr val="accent1"/>
              </a:solidFill>
              <a:round/>
              <a:headEnd/>
              <a:tailEnd/>
            </a:ln>
          </p:spPr>
          <p:txBody>
            <a:bodyPr/>
            <a:lstStyle/>
            <a:p>
              <a:pPr>
                <a:defRPr/>
              </a:pPr>
              <a:endParaRPr lang="en-US" sz="1350"/>
            </a:p>
          </p:txBody>
        </p:sp>
        <p:sp>
          <p:nvSpPr>
            <p:cNvPr id="140561" name="Line 273"/>
            <p:cNvSpPr>
              <a:spLocks noChangeShapeType="1"/>
            </p:cNvSpPr>
            <p:nvPr/>
          </p:nvSpPr>
          <p:spPr bwMode="auto">
            <a:xfrm flipH="1" flipV="1">
              <a:off x="3782263" y="5141712"/>
              <a:ext cx="61844" cy="12326"/>
            </a:xfrm>
            <a:prstGeom prst="line">
              <a:avLst/>
            </a:prstGeom>
            <a:grpFill/>
            <a:ln w="12700">
              <a:solidFill>
                <a:schemeClr val="accent1"/>
              </a:solidFill>
              <a:round/>
              <a:headEnd/>
              <a:tailEnd/>
            </a:ln>
          </p:spPr>
          <p:txBody>
            <a:bodyPr/>
            <a:lstStyle/>
            <a:p>
              <a:pPr>
                <a:defRPr/>
              </a:pPr>
              <a:endParaRPr lang="en-US" sz="1350"/>
            </a:p>
          </p:txBody>
        </p:sp>
        <p:sp>
          <p:nvSpPr>
            <p:cNvPr id="140562" name="Line 274"/>
            <p:cNvSpPr>
              <a:spLocks noChangeShapeType="1"/>
            </p:cNvSpPr>
            <p:nvPr/>
          </p:nvSpPr>
          <p:spPr bwMode="auto">
            <a:xfrm flipH="1" flipV="1">
              <a:off x="3744205" y="5131146"/>
              <a:ext cx="33301" cy="10566"/>
            </a:xfrm>
            <a:prstGeom prst="line">
              <a:avLst/>
            </a:prstGeom>
            <a:grpFill/>
            <a:ln w="12700">
              <a:solidFill>
                <a:schemeClr val="accent1"/>
              </a:solidFill>
              <a:round/>
              <a:headEnd/>
              <a:tailEnd/>
            </a:ln>
          </p:spPr>
          <p:txBody>
            <a:bodyPr/>
            <a:lstStyle/>
            <a:p>
              <a:pPr>
                <a:defRPr/>
              </a:pPr>
              <a:endParaRPr lang="en-US" sz="1350"/>
            </a:p>
          </p:txBody>
        </p:sp>
        <p:sp>
          <p:nvSpPr>
            <p:cNvPr id="140563" name="Line 275"/>
            <p:cNvSpPr>
              <a:spLocks noChangeShapeType="1"/>
            </p:cNvSpPr>
            <p:nvPr/>
          </p:nvSpPr>
          <p:spPr bwMode="auto">
            <a:xfrm flipH="1" flipV="1">
              <a:off x="3671260" y="5106493"/>
              <a:ext cx="72945" cy="22892"/>
            </a:xfrm>
            <a:prstGeom prst="line">
              <a:avLst/>
            </a:prstGeom>
            <a:grpFill/>
            <a:ln w="12700">
              <a:solidFill>
                <a:schemeClr val="accent1"/>
              </a:solidFill>
              <a:round/>
              <a:headEnd/>
              <a:tailEnd/>
            </a:ln>
          </p:spPr>
          <p:txBody>
            <a:bodyPr/>
            <a:lstStyle/>
            <a:p>
              <a:pPr>
                <a:defRPr/>
              </a:pPr>
              <a:endParaRPr lang="en-US" sz="1350"/>
            </a:p>
          </p:txBody>
        </p:sp>
        <p:sp>
          <p:nvSpPr>
            <p:cNvPr id="140564" name="Line 276"/>
            <p:cNvSpPr>
              <a:spLocks noChangeShapeType="1"/>
            </p:cNvSpPr>
            <p:nvPr/>
          </p:nvSpPr>
          <p:spPr bwMode="auto">
            <a:xfrm flipH="1" flipV="1">
              <a:off x="3633202" y="5094167"/>
              <a:ext cx="33301" cy="10566"/>
            </a:xfrm>
            <a:prstGeom prst="line">
              <a:avLst/>
            </a:prstGeom>
            <a:grpFill/>
            <a:ln w="12700">
              <a:solidFill>
                <a:schemeClr val="accent1"/>
              </a:solidFill>
              <a:round/>
              <a:headEnd/>
              <a:tailEnd/>
            </a:ln>
          </p:spPr>
          <p:txBody>
            <a:bodyPr/>
            <a:lstStyle/>
            <a:p>
              <a:pPr>
                <a:defRPr/>
              </a:pPr>
              <a:endParaRPr lang="en-US" sz="1350"/>
            </a:p>
          </p:txBody>
        </p:sp>
        <p:sp>
          <p:nvSpPr>
            <p:cNvPr id="140565" name="Line 277"/>
            <p:cNvSpPr>
              <a:spLocks noChangeShapeType="1"/>
            </p:cNvSpPr>
            <p:nvPr/>
          </p:nvSpPr>
          <p:spPr bwMode="auto">
            <a:xfrm flipH="1" flipV="1">
              <a:off x="3609416" y="5081840"/>
              <a:ext cx="23786" cy="10566"/>
            </a:xfrm>
            <a:prstGeom prst="line">
              <a:avLst/>
            </a:prstGeom>
            <a:grpFill/>
            <a:ln w="12700">
              <a:solidFill>
                <a:schemeClr val="accent1"/>
              </a:solidFill>
              <a:round/>
              <a:headEnd/>
              <a:tailEnd/>
            </a:ln>
          </p:spPr>
          <p:txBody>
            <a:bodyPr/>
            <a:lstStyle/>
            <a:p>
              <a:pPr>
                <a:defRPr/>
              </a:pPr>
              <a:endParaRPr lang="en-US" sz="1350"/>
            </a:p>
          </p:txBody>
        </p:sp>
        <p:sp>
          <p:nvSpPr>
            <p:cNvPr id="140566" name="Rectangle 278"/>
            <p:cNvSpPr>
              <a:spLocks noChangeArrowheads="1"/>
            </p:cNvSpPr>
            <p:nvPr/>
          </p:nvSpPr>
          <p:spPr bwMode="auto">
            <a:xfrm>
              <a:off x="1083308" y="6157765"/>
              <a:ext cx="1125887" cy="646331"/>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Registers</a:t>
              </a:r>
              <a:endParaRPr lang="en-US" sz="1350" b="1">
                <a:latin typeface="Century Gothic" charset="0"/>
              </a:endParaRPr>
            </a:p>
          </p:txBody>
        </p:sp>
        <p:sp>
          <p:nvSpPr>
            <p:cNvPr id="140567" name="Rectangle 279"/>
            <p:cNvSpPr>
              <a:spLocks noChangeArrowheads="1"/>
            </p:cNvSpPr>
            <p:nvPr/>
          </p:nvSpPr>
          <p:spPr bwMode="auto">
            <a:xfrm>
              <a:off x="1083308" y="5810863"/>
              <a:ext cx="1822033" cy="646331"/>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On Chip Cache</a:t>
              </a:r>
              <a:endParaRPr lang="en-US" sz="1350" b="1">
                <a:latin typeface="Century Gothic" charset="0"/>
              </a:endParaRPr>
            </a:p>
          </p:txBody>
        </p:sp>
        <p:sp>
          <p:nvSpPr>
            <p:cNvPr id="140568" name="Rectangle 280"/>
            <p:cNvSpPr>
              <a:spLocks noChangeArrowheads="1"/>
            </p:cNvSpPr>
            <p:nvPr/>
          </p:nvSpPr>
          <p:spPr bwMode="auto">
            <a:xfrm>
              <a:off x="1070623" y="5513267"/>
              <a:ext cx="2058311" cy="646331"/>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On Board  Cache</a:t>
              </a:r>
              <a:endParaRPr lang="en-US" sz="1350" b="1">
                <a:latin typeface="Century Gothic" charset="0"/>
              </a:endParaRPr>
            </a:p>
          </p:txBody>
        </p:sp>
        <p:sp>
          <p:nvSpPr>
            <p:cNvPr id="140569" name="Rectangle 281"/>
            <p:cNvSpPr>
              <a:spLocks noChangeArrowheads="1"/>
            </p:cNvSpPr>
            <p:nvPr/>
          </p:nvSpPr>
          <p:spPr bwMode="auto">
            <a:xfrm>
              <a:off x="1070623" y="4905748"/>
              <a:ext cx="1858972"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dirty="0">
                  <a:latin typeface="Arial" charset="0"/>
                </a:rPr>
                <a:t>Main Memory </a:t>
              </a:r>
              <a:endParaRPr lang="en-US" sz="1350" b="1" dirty="0">
                <a:latin typeface="Century Gothic" charset="0"/>
              </a:endParaRPr>
            </a:p>
          </p:txBody>
        </p:sp>
        <p:sp>
          <p:nvSpPr>
            <p:cNvPr id="140570" name="Rectangle 282"/>
            <p:cNvSpPr>
              <a:spLocks noChangeArrowheads="1"/>
            </p:cNvSpPr>
            <p:nvPr/>
          </p:nvSpPr>
          <p:spPr bwMode="auto">
            <a:xfrm>
              <a:off x="1132467" y="3183564"/>
              <a:ext cx="518543" cy="646331"/>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dirty="0">
                  <a:latin typeface="Arial" charset="0"/>
                </a:rPr>
                <a:t>Disk</a:t>
              </a:r>
              <a:endParaRPr lang="en-US" sz="1350" b="1" dirty="0">
                <a:latin typeface="Century Gothic" charset="0"/>
              </a:endParaRPr>
            </a:p>
          </p:txBody>
        </p:sp>
        <p:sp>
          <p:nvSpPr>
            <p:cNvPr id="140571" name="Rectangle 283"/>
            <p:cNvSpPr>
              <a:spLocks noChangeArrowheads="1"/>
            </p:cNvSpPr>
            <p:nvPr/>
          </p:nvSpPr>
          <p:spPr bwMode="auto">
            <a:xfrm>
              <a:off x="575867" y="6157765"/>
              <a:ext cx="147475"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1</a:t>
              </a:r>
              <a:endParaRPr lang="en-US" sz="1350" b="1">
                <a:latin typeface="Century Gothic" charset="0"/>
              </a:endParaRPr>
            </a:p>
          </p:txBody>
        </p:sp>
        <p:sp>
          <p:nvSpPr>
            <p:cNvPr id="140572" name="Rectangle 284"/>
            <p:cNvSpPr>
              <a:spLocks noChangeArrowheads="1"/>
            </p:cNvSpPr>
            <p:nvPr/>
          </p:nvSpPr>
          <p:spPr bwMode="auto">
            <a:xfrm>
              <a:off x="550495" y="5810863"/>
              <a:ext cx="147475"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2</a:t>
              </a:r>
              <a:endParaRPr lang="en-US" sz="1350" b="1">
                <a:latin typeface="Century Gothic" charset="0"/>
              </a:endParaRPr>
            </a:p>
          </p:txBody>
        </p:sp>
        <p:sp>
          <p:nvSpPr>
            <p:cNvPr id="140573" name="Rectangle 285"/>
            <p:cNvSpPr>
              <a:spLocks noChangeArrowheads="1"/>
            </p:cNvSpPr>
            <p:nvPr/>
          </p:nvSpPr>
          <p:spPr bwMode="auto">
            <a:xfrm>
              <a:off x="377647" y="5488615"/>
              <a:ext cx="296536"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10</a:t>
              </a:r>
              <a:endParaRPr lang="en-US" sz="1350" b="1">
                <a:latin typeface="Century Gothic" charset="0"/>
              </a:endParaRPr>
            </a:p>
          </p:txBody>
        </p:sp>
        <p:sp>
          <p:nvSpPr>
            <p:cNvPr id="140574" name="Rectangle 286"/>
            <p:cNvSpPr>
              <a:spLocks noChangeArrowheads="1"/>
            </p:cNvSpPr>
            <p:nvPr/>
          </p:nvSpPr>
          <p:spPr bwMode="auto">
            <a:xfrm>
              <a:off x="215900" y="4905748"/>
              <a:ext cx="444011" cy="646331"/>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100</a:t>
              </a:r>
              <a:endParaRPr lang="en-US" sz="1350" b="1">
                <a:latin typeface="Century Gothic" charset="0"/>
              </a:endParaRPr>
            </a:p>
          </p:txBody>
        </p:sp>
        <p:sp>
          <p:nvSpPr>
            <p:cNvPr id="140575" name="Rectangle 287"/>
            <p:cNvSpPr>
              <a:spLocks noChangeArrowheads="1"/>
            </p:cNvSpPr>
            <p:nvPr/>
          </p:nvSpPr>
          <p:spPr bwMode="auto">
            <a:xfrm>
              <a:off x="1107095" y="1945634"/>
              <a:ext cx="1658700"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dirty="0">
                  <a:latin typeface="Arial" charset="0"/>
                </a:rPr>
                <a:t>Tape /Optical </a:t>
              </a:r>
              <a:endParaRPr lang="en-US" sz="1350" b="1" dirty="0">
                <a:latin typeface="Century Gothic" charset="0"/>
              </a:endParaRPr>
            </a:p>
          </p:txBody>
        </p:sp>
        <p:sp>
          <p:nvSpPr>
            <p:cNvPr id="140576" name="Rectangle 288"/>
            <p:cNvSpPr>
              <a:spLocks noChangeArrowheads="1"/>
            </p:cNvSpPr>
            <p:nvPr/>
          </p:nvSpPr>
          <p:spPr bwMode="auto">
            <a:xfrm>
              <a:off x="1107095" y="2255557"/>
              <a:ext cx="784949" cy="646331"/>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 Robot</a:t>
              </a:r>
              <a:endParaRPr lang="en-US" sz="1350" b="1">
                <a:latin typeface="Century Gothic" charset="0"/>
              </a:endParaRPr>
            </a:p>
          </p:txBody>
        </p:sp>
        <p:sp>
          <p:nvSpPr>
            <p:cNvPr id="140577" name="Rectangle 289"/>
            <p:cNvSpPr>
              <a:spLocks noChangeArrowheads="1"/>
            </p:cNvSpPr>
            <p:nvPr/>
          </p:nvSpPr>
          <p:spPr bwMode="auto">
            <a:xfrm>
              <a:off x="266644" y="1945634"/>
              <a:ext cx="296536" cy="323165"/>
            </a:xfrm>
            <a:prstGeom prst="rect">
              <a:avLst/>
            </a:prstGeom>
            <a:solidFill>
              <a:schemeClr val="bg1"/>
            </a:solidFill>
            <a:ln w="9525">
              <a:solidFill>
                <a:schemeClr val="accent1"/>
              </a:solidFill>
              <a:miter lim="800000"/>
              <a:headEnd/>
              <a:tailEnd/>
            </a:ln>
          </p:spPr>
          <p:txBody>
            <a:bodyPr lIns="0" tIns="0" rIns="0" bIns="0">
              <a:spAutoFit/>
            </a:bodyPr>
            <a:lstStyle/>
            <a:p>
              <a:pPr>
                <a:defRPr/>
              </a:pPr>
              <a:r>
                <a:rPr lang="en-US" sz="1575" dirty="0">
                  <a:latin typeface="Arial" charset="0"/>
                </a:rPr>
                <a:t>10</a:t>
              </a:r>
              <a:endParaRPr lang="en-US" sz="1350" b="1" dirty="0">
                <a:latin typeface="Century Gothic" charset="0"/>
              </a:endParaRPr>
            </a:p>
          </p:txBody>
        </p:sp>
        <p:sp>
          <p:nvSpPr>
            <p:cNvPr id="140578" name="Rectangle 290"/>
            <p:cNvSpPr>
              <a:spLocks noChangeArrowheads="1"/>
            </p:cNvSpPr>
            <p:nvPr/>
          </p:nvSpPr>
          <p:spPr bwMode="auto">
            <a:xfrm>
              <a:off x="599653" y="1808282"/>
              <a:ext cx="147475" cy="323165"/>
            </a:xfrm>
            <a:prstGeom prst="rect">
              <a:avLst/>
            </a:prstGeom>
            <a:solidFill>
              <a:schemeClr val="bg1"/>
            </a:solidFill>
            <a:ln w="9525">
              <a:solidFill>
                <a:schemeClr val="accent1"/>
              </a:solidFill>
              <a:miter lim="800000"/>
              <a:headEnd/>
              <a:tailEnd/>
            </a:ln>
          </p:spPr>
          <p:txBody>
            <a:bodyPr lIns="0" tIns="0" rIns="0" bIns="0">
              <a:spAutoFit/>
            </a:bodyPr>
            <a:lstStyle/>
            <a:p>
              <a:pPr>
                <a:defRPr/>
              </a:pPr>
              <a:r>
                <a:rPr lang="en-US" sz="1575">
                  <a:latin typeface="Arial" charset="0"/>
                </a:rPr>
                <a:t>9</a:t>
              </a:r>
              <a:endParaRPr lang="en-US" sz="1350" b="1">
                <a:latin typeface="Century Gothic" charset="0"/>
              </a:endParaRPr>
            </a:p>
          </p:txBody>
        </p:sp>
        <p:sp>
          <p:nvSpPr>
            <p:cNvPr id="140579" name="Rectangle 291"/>
            <p:cNvSpPr>
              <a:spLocks noChangeArrowheads="1"/>
            </p:cNvSpPr>
            <p:nvPr/>
          </p:nvSpPr>
          <p:spPr bwMode="auto">
            <a:xfrm>
              <a:off x="401433" y="3220544"/>
              <a:ext cx="296536"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10</a:t>
              </a:r>
              <a:endParaRPr lang="en-US" sz="1350" b="1">
                <a:latin typeface="Century Gothic" charset="0"/>
              </a:endParaRPr>
            </a:p>
          </p:txBody>
        </p:sp>
        <p:sp>
          <p:nvSpPr>
            <p:cNvPr id="140580" name="Rectangle 292"/>
            <p:cNvSpPr>
              <a:spLocks noChangeArrowheads="1"/>
            </p:cNvSpPr>
            <p:nvPr/>
          </p:nvSpPr>
          <p:spPr bwMode="auto">
            <a:xfrm>
              <a:off x="736028" y="3084952"/>
              <a:ext cx="147475"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dirty="0">
                  <a:latin typeface="Arial" charset="0"/>
                </a:rPr>
                <a:t>6</a:t>
              </a:r>
              <a:endParaRPr lang="en-US" sz="1350" b="1" dirty="0">
                <a:latin typeface="Century Gothic" charset="0"/>
              </a:endParaRPr>
            </a:p>
          </p:txBody>
        </p:sp>
        <p:sp>
          <p:nvSpPr>
            <p:cNvPr id="140581" name="Rectangle 293"/>
            <p:cNvSpPr>
              <a:spLocks noChangeArrowheads="1"/>
            </p:cNvSpPr>
            <p:nvPr/>
          </p:nvSpPr>
          <p:spPr bwMode="auto">
            <a:xfrm>
              <a:off x="3623688" y="4745504"/>
              <a:ext cx="1436695" cy="323165"/>
            </a:xfrm>
            <a:prstGeom prst="rect">
              <a:avLst/>
            </a:prstGeom>
            <a:grpFill/>
            <a:ln w="9525">
              <a:solidFill>
                <a:schemeClr val="accent1"/>
              </a:solidFill>
              <a:miter lim="800000"/>
              <a:headEnd/>
              <a:tailEnd/>
            </a:ln>
          </p:spPr>
          <p:txBody>
            <a:bodyPr lIns="0" tIns="0" rIns="0" bIns="0">
              <a:spAutoFit/>
            </a:bodyPr>
            <a:lstStyle/>
            <a:p>
              <a:pPr>
                <a:defRPr/>
              </a:pPr>
              <a:r>
                <a:rPr lang="en-US" sz="1575" dirty="0">
                  <a:latin typeface="Arial" charset="0"/>
                </a:rPr>
                <a:t>Houston</a:t>
              </a:r>
              <a:endParaRPr lang="en-US" sz="1350" b="1" dirty="0">
                <a:latin typeface="Century Gothic" charset="0"/>
              </a:endParaRPr>
            </a:p>
          </p:txBody>
        </p:sp>
        <p:sp>
          <p:nvSpPr>
            <p:cNvPr id="140582" name="Freeform 294"/>
            <p:cNvSpPr>
              <a:spLocks/>
            </p:cNvSpPr>
            <p:nvPr/>
          </p:nvSpPr>
          <p:spPr bwMode="auto">
            <a:xfrm>
              <a:off x="3243107" y="5506223"/>
              <a:ext cx="3342772" cy="322249"/>
            </a:xfrm>
            <a:custGeom>
              <a:avLst/>
              <a:gdLst/>
              <a:ahLst/>
              <a:cxnLst>
                <a:cxn ang="0">
                  <a:pos x="0" y="0"/>
                </a:cxn>
                <a:cxn ang="0">
                  <a:pos x="1632" y="7"/>
                </a:cxn>
                <a:cxn ang="0">
                  <a:pos x="2108" y="183"/>
                </a:cxn>
                <a:cxn ang="0">
                  <a:pos x="578" y="183"/>
                </a:cxn>
                <a:cxn ang="0">
                  <a:pos x="0" y="0"/>
                </a:cxn>
              </a:cxnLst>
              <a:rect l="0" t="0" r="r" b="b"/>
              <a:pathLst>
                <a:path w="2108" h="183">
                  <a:moveTo>
                    <a:pt x="0" y="0"/>
                  </a:moveTo>
                  <a:lnTo>
                    <a:pt x="1632" y="7"/>
                  </a:lnTo>
                  <a:lnTo>
                    <a:pt x="2108" y="183"/>
                  </a:lnTo>
                  <a:lnTo>
                    <a:pt x="578" y="183"/>
                  </a:lnTo>
                  <a:lnTo>
                    <a:pt x="0" y="0"/>
                  </a:lnTo>
                  <a:close/>
                </a:path>
              </a:pathLst>
            </a:custGeom>
            <a:grpFill/>
            <a:ln w="12700">
              <a:solidFill>
                <a:schemeClr val="accent1"/>
              </a:solidFill>
              <a:prstDash val="solid"/>
              <a:round/>
              <a:headEnd/>
              <a:tailEnd/>
            </a:ln>
          </p:spPr>
          <p:txBody>
            <a:bodyPr/>
            <a:lstStyle/>
            <a:p>
              <a:pPr>
                <a:defRPr/>
              </a:pPr>
              <a:endParaRPr lang="en-US" sz="1350"/>
            </a:p>
          </p:txBody>
        </p:sp>
        <p:sp>
          <p:nvSpPr>
            <p:cNvPr id="140583" name="Rectangle 295"/>
            <p:cNvSpPr>
              <a:spLocks noChangeArrowheads="1"/>
            </p:cNvSpPr>
            <p:nvPr/>
          </p:nvSpPr>
          <p:spPr bwMode="auto">
            <a:xfrm>
              <a:off x="3893267" y="5425220"/>
              <a:ext cx="1569899" cy="646331"/>
            </a:xfrm>
            <a:prstGeom prst="rect">
              <a:avLst/>
            </a:prstGeom>
            <a:grpFill/>
            <a:ln w="9525">
              <a:solidFill>
                <a:schemeClr val="accent1"/>
              </a:solidFill>
              <a:miter lim="800000"/>
              <a:headEnd/>
              <a:tailEnd/>
            </a:ln>
          </p:spPr>
          <p:txBody>
            <a:bodyPr lIns="0" tIns="0" rIns="0" bIns="0">
              <a:spAutoFit/>
            </a:bodyPr>
            <a:lstStyle/>
            <a:p>
              <a:pPr>
                <a:defRPr/>
              </a:pPr>
              <a:r>
                <a:rPr lang="en-US" sz="1575" dirty="0">
                  <a:solidFill>
                    <a:srgbClr val="000000"/>
                  </a:solidFill>
                  <a:latin typeface="Arial" charset="0"/>
                </a:rPr>
                <a:t>This Campus</a:t>
              </a:r>
              <a:endParaRPr lang="en-US" sz="1350" b="1" dirty="0">
                <a:solidFill>
                  <a:srgbClr val="000000"/>
                </a:solidFill>
                <a:latin typeface="Century Gothic" charset="0"/>
              </a:endParaRPr>
            </a:p>
          </p:txBody>
        </p:sp>
        <p:sp>
          <p:nvSpPr>
            <p:cNvPr id="140584" name="Line 296"/>
            <p:cNvSpPr>
              <a:spLocks noChangeShapeType="1"/>
            </p:cNvSpPr>
            <p:nvPr/>
          </p:nvSpPr>
          <p:spPr bwMode="auto">
            <a:xfrm>
              <a:off x="4487924" y="6071480"/>
              <a:ext cx="470969" cy="1761"/>
            </a:xfrm>
            <a:prstGeom prst="line">
              <a:avLst/>
            </a:prstGeom>
            <a:grpFill/>
            <a:ln w="12700">
              <a:solidFill>
                <a:schemeClr val="accent1"/>
              </a:solidFill>
              <a:round/>
              <a:headEnd/>
              <a:tailEnd/>
            </a:ln>
          </p:spPr>
          <p:txBody>
            <a:bodyPr/>
            <a:lstStyle/>
            <a:p>
              <a:pPr>
                <a:defRPr/>
              </a:pPr>
              <a:endParaRPr lang="en-US" sz="1350"/>
            </a:p>
          </p:txBody>
        </p:sp>
        <p:sp>
          <p:nvSpPr>
            <p:cNvPr id="140585" name="Freeform 297"/>
            <p:cNvSpPr>
              <a:spLocks/>
            </p:cNvSpPr>
            <p:nvPr/>
          </p:nvSpPr>
          <p:spPr bwMode="auto">
            <a:xfrm>
              <a:off x="4127958" y="6020413"/>
              <a:ext cx="1102100" cy="137352"/>
            </a:xfrm>
            <a:custGeom>
              <a:avLst/>
              <a:gdLst/>
              <a:ahLst/>
              <a:cxnLst>
                <a:cxn ang="0">
                  <a:pos x="0" y="0"/>
                </a:cxn>
                <a:cxn ang="0">
                  <a:pos x="539" y="0"/>
                </a:cxn>
                <a:cxn ang="0">
                  <a:pos x="695" y="78"/>
                </a:cxn>
                <a:cxn ang="0">
                  <a:pos x="188" y="78"/>
                </a:cxn>
                <a:cxn ang="0">
                  <a:pos x="0" y="0"/>
                </a:cxn>
              </a:cxnLst>
              <a:rect l="0" t="0" r="r" b="b"/>
              <a:pathLst>
                <a:path w="695" h="78">
                  <a:moveTo>
                    <a:pt x="0" y="0"/>
                  </a:moveTo>
                  <a:lnTo>
                    <a:pt x="539" y="0"/>
                  </a:lnTo>
                  <a:lnTo>
                    <a:pt x="695" y="78"/>
                  </a:lnTo>
                  <a:lnTo>
                    <a:pt x="188" y="78"/>
                  </a:lnTo>
                  <a:lnTo>
                    <a:pt x="0" y="0"/>
                  </a:lnTo>
                  <a:close/>
                </a:path>
              </a:pathLst>
            </a:custGeom>
            <a:grpFill/>
            <a:ln w="12700">
              <a:solidFill>
                <a:schemeClr val="accent1"/>
              </a:solidFill>
              <a:prstDash val="solid"/>
              <a:round/>
              <a:headEnd/>
              <a:tailEnd/>
            </a:ln>
          </p:spPr>
          <p:txBody>
            <a:bodyPr/>
            <a:lstStyle/>
            <a:p>
              <a:pPr>
                <a:defRPr/>
              </a:pPr>
              <a:endParaRPr lang="en-US" sz="1350"/>
            </a:p>
          </p:txBody>
        </p:sp>
        <p:sp>
          <p:nvSpPr>
            <p:cNvPr id="140586" name="Rectangle 298"/>
            <p:cNvSpPr>
              <a:spLocks noChangeArrowheads="1"/>
            </p:cNvSpPr>
            <p:nvPr/>
          </p:nvSpPr>
          <p:spPr bwMode="auto">
            <a:xfrm>
              <a:off x="4080385" y="5844320"/>
              <a:ext cx="1287633" cy="646331"/>
            </a:xfrm>
            <a:prstGeom prst="rect">
              <a:avLst/>
            </a:prstGeom>
            <a:grpFill/>
            <a:ln w="9525">
              <a:solidFill>
                <a:schemeClr val="accent1"/>
              </a:solidFill>
              <a:miter lim="800000"/>
              <a:headEnd/>
              <a:tailEnd/>
            </a:ln>
          </p:spPr>
          <p:txBody>
            <a:bodyPr lIns="0" tIns="0" rIns="0" bIns="0">
              <a:spAutoFit/>
            </a:bodyPr>
            <a:lstStyle/>
            <a:p>
              <a:pPr>
                <a:defRPr/>
              </a:pPr>
              <a:r>
                <a:rPr lang="en-US" sz="1575">
                  <a:latin typeface="Arial" charset="0"/>
                </a:rPr>
                <a:t>This Room</a:t>
              </a:r>
              <a:endParaRPr lang="en-US" sz="1350" b="1">
                <a:latin typeface="Century Gothic" charset="0"/>
              </a:endParaRPr>
            </a:p>
          </p:txBody>
        </p:sp>
        <p:sp>
          <p:nvSpPr>
            <p:cNvPr id="140587" name="Rectangle 299"/>
            <p:cNvSpPr>
              <a:spLocks noChangeArrowheads="1"/>
            </p:cNvSpPr>
            <p:nvPr/>
          </p:nvSpPr>
          <p:spPr bwMode="auto">
            <a:xfrm>
              <a:off x="5280803" y="6157765"/>
              <a:ext cx="1065627" cy="646331"/>
            </a:xfrm>
            <a:prstGeom prst="rect">
              <a:avLst/>
            </a:prstGeom>
            <a:grpFill/>
            <a:ln w="9525">
              <a:solidFill>
                <a:schemeClr val="accent1"/>
              </a:solidFill>
              <a:miter lim="800000"/>
              <a:headEnd/>
              <a:tailEnd/>
            </a:ln>
          </p:spPr>
          <p:txBody>
            <a:bodyPr lIns="0" tIns="0" rIns="0" bIns="0">
              <a:spAutoFit/>
            </a:bodyPr>
            <a:lstStyle/>
            <a:p>
              <a:pPr>
                <a:defRPr/>
              </a:pPr>
              <a:r>
                <a:rPr lang="en-US" sz="1575">
                  <a:latin typeface="Arial" charset="0"/>
                </a:rPr>
                <a:t>My Head</a:t>
              </a:r>
              <a:endParaRPr lang="en-US" sz="1350" b="1">
                <a:latin typeface="Century Gothic" charset="0"/>
              </a:endParaRPr>
            </a:p>
          </p:txBody>
        </p:sp>
        <p:sp>
          <p:nvSpPr>
            <p:cNvPr id="140588" name="Oval 300"/>
            <p:cNvSpPr>
              <a:spLocks noChangeArrowheads="1"/>
            </p:cNvSpPr>
            <p:nvPr/>
          </p:nvSpPr>
          <p:spPr bwMode="auto">
            <a:xfrm>
              <a:off x="4989023" y="6164809"/>
              <a:ext cx="234692" cy="146157"/>
            </a:xfrm>
            <a:prstGeom prst="ellipse">
              <a:avLst/>
            </a:prstGeom>
            <a:grpFill/>
            <a:ln w="12700">
              <a:solidFill>
                <a:schemeClr val="accent1"/>
              </a:solidFill>
              <a:round/>
              <a:headEnd/>
              <a:tailEnd/>
            </a:ln>
          </p:spPr>
          <p:txBody>
            <a:bodyPr/>
            <a:lstStyle/>
            <a:p>
              <a:pPr>
                <a:defRPr/>
              </a:pPr>
              <a:endParaRPr lang="en-US" sz="1350"/>
            </a:p>
          </p:txBody>
        </p:sp>
        <p:sp>
          <p:nvSpPr>
            <p:cNvPr id="140589" name="Line 301"/>
            <p:cNvSpPr>
              <a:spLocks noChangeShapeType="1"/>
            </p:cNvSpPr>
            <p:nvPr/>
          </p:nvSpPr>
          <p:spPr bwMode="auto">
            <a:xfrm>
              <a:off x="5106369" y="6318009"/>
              <a:ext cx="1586" cy="174332"/>
            </a:xfrm>
            <a:prstGeom prst="line">
              <a:avLst/>
            </a:prstGeom>
            <a:grpFill/>
            <a:ln w="12700">
              <a:solidFill>
                <a:schemeClr val="accent1"/>
              </a:solidFill>
              <a:round/>
              <a:headEnd/>
              <a:tailEnd/>
            </a:ln>
          </p:spPr>
          <p:txBody>
            <a:bodyPr/>
            <a:lstStyle/>
            <a:p>
              <a:pPr>
                <a:defRPr/>
              </a:pPr>
              <a:endParaRPr lang="en-US" sz="1350"/>
            </a:p>
          </p:txBody>
        </p:sp>
        <p:sp>
          <p:nvSpPr>
            <p:cNvPr id="140590" name="Line 302"/>
            <p:cNvSpPr>
              <a:spLocks noChangeShapeType="1"/>
            </p:cNvSpPr>
            <p:nvPr/>
          </p:nvSpPr>
          <p:spPr bwMode="auto">
            <a:xfrm flipH="1">
              <a:off x="5057210" y="6492340"/>
              <a:ext cx="49158" cy="49306"/>
            </a:xfrm>
            <a:prstGeom prst="line">
              <a:avLst/>
            </a:prstGeom>
            <a:grpFill/>
            <a:ln w="12700">
              <a:solidFill>
                <a:schemeClr val="accent1"/>
              </a:solidFill>
              <a:round/>
              <a:headEnd/>
              <a:tailEnd/>
            </a:ln>
          </p:spPr>
          <p:txBody>
            <a:bodyPr/>
            <a:lstStyle/>
            <a:p>
              <a:pPr>
                <a:defRPr/>
              </a:pPr>
              <a:endParaRPr lang="en-US" sz="1350"/>
            </a:p>
          </p:txBody>
        </p:sp>
        <p:sp>
          <p:nvSpPr>
            <p:cNvPr id="140591" name="Line 303"/>
            <p:cNvSpPr>
              <a:spLocks noChangeShapeType="1"/>
            </p:cNvSpPr>
            <p:nvPr/>
          </p:nvSpPr>
          <p:spPr bwMode="auto">
            <a:xfrm>
              <a:off x="5095268" y="6492340"/>
              <a:ext cx="72945" cy="72198"/>
            </a:xfrm>
            <a:prstGeom prst="line">
              <a:avLst/>
            </a:prstGeom>
            <a:grpFill/>
            <a:ln w="12700">
              <a:solidFill>
                <a:schemeClr val="accent1"/>
              </a:solidFill>
              <a:round/>
              <a:headEnd/>
              <a:tailEnd/>
            </a:ln>
          </p:spPr>
          <p:txBody>
            <a:bodyPr/>
            <a:lstStyle/>
            <a:p>
              <a:pPr>
                <a:defRPr/>
              </a:pPr>
              <a:endParaRPr lang="en-US" sz="1350"/>
            </a:p>
          </p:txBody>
        </p:sp>
        <p:sp>
          <p:nvSpPr>
            <p:cNvPr id="140592" name="Line 304"/>
            <p:cNvSpPr>
              <a:spLocks noChangeShapeType="1"/>
            </p:cNvSpPr>
            <p:nvPr/>
          </p:nvSpPr>
          <p:spPr bwMode="auto">
            <a:xfrm flipH="1">
              <a:off x="5008052" y="6529320"/>
              <a:ext cx="49158" cy="49306"/>
            </a:xfrm>
            <a:prstGeom prst="line">
              <a:avLst/>
            </a:prstGeom>
            <a:grpFill/>
            <a:ln w="12700">
              <a:solidFill>
                <a:schemeClr val="accent1"/>
              </a:solidFill>
              <a:round/>
              <a:headEnd/>
              <a:tailEnd/>
            </a:ln>
          </p:spPr>
          <p:txBody>
            <a:bodyPr/>
            <a:lstStyle/>
            <a:p>
              <a:pPr>
                <a:defRPr/>
              </a:pPr>
              <a:endParaRPr lang="en-US" sz="1350"/>
            </a:p>
          </p:txBody>
        </p:sp>
        <p:sp>
          <p:nvSpPr>
            <p:cNvPr id="140593" name="Line 305"/>
            <p:cNvSpPr>
              <a:spLocks noChangeShapeType="1"/>
            </p:cNvSpPr>
            <p:nvPr/>
          </p:nvSpPr>
          <p:spPr bwMode="auto">
            <a:xfrm>
              <a:off x="5093683" y="6354988"/>
              <a:ext cx="50744" cy="36979"/>
            </a:xfrm>
            <a:prstGeom prst="line">
              <a:avLst/>
            </a:prstGeom>
            <a:grpFill/>
            <a:ln w="12700">
              <a:solidFill>
                <a:schemeClr val="accent1"/>
              </a:solidFill>
              <a:round/>
              <a:headEnd/>
              <a:tailEnd/>
            </a:ln>
          </p:spPr>
          <p:txBody>
            <a:bodyPr/>
            <a:lstStyle/>
            <a:p>
              <a:pPr>
                <a:defRPr/>
              </a:pPr>
              <a:endParaRPr lang="en-US" sz="1350"/>
            </a:p>
          </p:txBody>
        </p:sp>
        <p:sp>
          <p:nvSpPr>
            <p:cNvPr id="140594" name="Line 306"/>
            <p:cNvSpPr>
              <a:spLocks noChangeShapeType="1"/>
            </p:cNvSpPr>
            <p:nvPr/>
          </p:nvSpPr>
          <p:spPr bwMode="auto">
            <a:xfrm flipH="1">
              <a:off x="5044524" y="6354988"/>
              <a:ext cx="49158" cy="36979"/>
            </a:xfrm>
            <a:prstGeom prst="line">
              <a:avLst/>
            </a:prstGeom>
            <a:grpFill/>
            <a:ln w="12700">
              <a:solidFill>
                <a:schemeClr val="accent1"/>
              </a:solidFill>
              <a:round/>
              <a:headEnd/>
              <a:tailEnd/>
            </a:ln>
          </p:spPr>
          <p:txBody>
            <a:bodyPr/>
            <a:lstStyle/>
            <a:p>
              <a:pPr>
                <a:defRPr/>
              </a:pPr>
              <a:endParaRPr lang="en-US" sz="1350"/>
            </a:p>
          </p:txBody>
        </p:sp>
        <p:sp>
          <p:nvSpPr>
            <p:cNvPr id="140595" name="Rectangle 307"/>
            <p:cNvSpPr>
              <a:spLocks noChangeArrowheads="1"/>
            </p:cNvSpPr>
            <p:nvPr/>
          </p:nvSpPr>
          <p:spPr bwMode="auto">
            <a:xfrm>
              <a:off x="6592221" y="5488615"/>
              <a:ext cx="799221" cy="646331"/>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10 min</a:t>
              </a:r>
              <a:endParaRPr lang="en-US" sz="1350" b="1">
                <a:latin typeface="Century Gothic" charset="0"/>
              </a:endParaRPr>
            </a:p>
          </p:txBody>
        </p:sp>
        <p:sp>
          <p:nvSpPr>
            <p:cNvPr id="140596" name="Rectangle 308"/>
            <p:cNvSpPr>
              <a:spLocks noChangeArrowheads="1"/>
            </p:cNvSpPr>
            <p:nvPr/>
          </p:nvSpPr>
          <p:spPr bwMode="auto">
            <a:xfrm>
              <a:off x="6679439" y="4706762"/>
              <a:ext cx="681875"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1.5 hr</a:t>
              </a:r>
              <a:endParaRPr lang="en-US" sz="1350" b="1">
                <a:latin typeface="Century Gothic" charset="0"/>
              </a:endParaRPr>
            </a:p>
          </p:txBody>
        </p:sp>
        <p:sp>
          <p:nvSpPr>
            <p:cNvPr id="140597" name="Rectangle 309"/>
            <p:cNvSpPr>
              <a:spLocks noChangeArrowheads="1"/>
            </p:cNvSpPr>
            <p:nvPr/>
          </p:nvSpPr>
          <p:spPr bwMode="auto">
            <a:xfrm>
              <a:off x="6505005" y="3195890"/>
              <a:ext cx="918152"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dirty="0">
                  <a:latin typeface="Arial" charset="0"/>
                </a:rPr>
                <a:t>2 Years</a:t>
              </a:r>
              <a:endParaRPr lang="en-US" sz="1350" b="1" dirty="0">
                <a:latin typeface="Century Gothic" charset="0"/>
              </a:endParaRPr>
            </a:p>
          </p:txBody>
        </p:sp>
        <p:sp>
          <p:nvSpPr>
            <p:cNvPr id="140598" name="Rectangle 310"/>
            <p:cNvSpPr>
              <a:spLocks noChangeArrowheads="1"/>
            </p:cNvSpPr>
            <p:nvPr/>
          </p:nvSpPr>
          <p:spPr bwMode="auto">
            <a:xfrm>
              <a:off x="6777755" y="6157765"/>
              <a:ext cx="651745" cy="646331"/>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1 min</a:t>
              </a:r>
              <a:endParaRPr lang="en-US" sz="1350" b="1">
                <a:latin typeface="Century Gothic" charset="0"/>
              </a:endParaRPr>
            </a:p>
          </p:txBody>
        </p:sp>
        <p:sp>
          <p:nvSpPr>
            <p:cNvPr id="140599" name="Line 311"/>
            <p:cNvSpPr>
              <a:spLocks noChangeShapeType="1"/>
            </p:cNvSpPr>
            <p:nvPr/>
          </p:nvSpPr>
          <p:spPr bwMode="auto">
            <a:xfrm>
              <a:off x="3385824" y="4757830"/>
              <a:ext cx="1586" cy="1761"/>
            </a:xfrm>
            <a:prstGeom prst="line">
              <a:avLst/>
            </a:prstGeom>
            <a:grpFill/>
            <a:ln w="12700">
              <a:solidFill>
                <a:schemeClr val="accent1"/>
              </a:solidFill>
              <a:round/>
              <a:headEnd/>
              <a:tailEnd/>
            </a:ln>
          </p:spPr>
          <p:txBody>
            <a:bodyPr/>
            <a:lstStyle/>
            <a:p>
              <a:pPr>
                <a:defRPr/>
              </a:pPr>
              <a:endParaRPr lang="en-US" sz="1350"/>
            </a:p>
          </p:txBody>
        </p:sp>
        <p:sp>
          <p:nvSpPr>
            <p:cNvPr id="140600" name="Line 312"/>
            <p:cNvSpPr>
              <a:spLocks noChangeShapeType="1"/>
            </p:cNvSpPr>
            <p:nvPr/>
          </p:nvSpPr>
          <p:spPr bwMode="auto">
            <a:xfrm>
              <a:off x="3385824" y="4757830"/>
              <a:ext cx="1758602" cy="1761"/>
            </a:xfrm>
            <a:prstGeom prst="line">
              <a:avLst/>
            </a:prstGeom>
            <a:grpFill/>
            <a:ln w="12700">
              <a:solidFill>
                <a:schemeClr val="accent1"/>
              </a:solidFill>
              <a:round/>
              <a:headEnd/>
              <a:tailEnd/>
            </a:ln>
          </p:spPr>
          <p:txBody>
            <a:bodyPr/>
            <a:lstStyle/>
            <a:p>
              <a:pPr>
                <a:defRPr/>
              </a:pPr>
              <a:endParaRPr lang="en-US" sz="1350"/>
            </a:p>
          </p:txBody>
        </p:sp>
        <p:sp>
          <p:nvSpPr>
            <p:cNvPr id="140601" name="Line 313"/>
            <p:cNvSpPr>
              <a:spLocks noChangeShapeType="1"/>
            </p:cNvSpPr>
            <p:nvPr/>
          </p:nvSpPr>
          <p:spPr bwMode="auto">
            <a:xfrm flipV="1">
              <a:off x="5144427" y="4671545"/>
              <a:ext cx="234692" cy="86285"/>
            </a:xfrm>
            <a:prstGeom prst="line">
              <a:avLst/>
            </a:prstGeom>
            <a:grpFill/>
            <a:ln w="12700">
              <a:solidFill>
                <a:schemeClr val="accent1"/>
              </a:solidFill>
              <a:round/>
              <a:headEnd/>
              <a:tailEnd/>
            </a:ln>
          </p:spPr>
          <p:txBody>
            <a:bodyPr/>
            <a:lstStyle/>
            <a:p>
              <a:pPr>
                <a:defRPr/>
              </a:pPr>
              <a:endParaRPr lang="en-US" sz="1350"/>
            </a:p>
          </p:txBody>
        </p:sp>
        <p:sp>
          <p:nvSpPr>
            <p:cNvPr id="140602" name="Line 314"/>
            <p:cNvSpPr>
              <a:spLocks noChangeShapeType="1"/>
            </p:cNvSpPr>
            <p:nvPr/>
          </p:nvSpPr>
          <p:spPr bwMode="auto">
            <a:xfrm flipH="1">
              <a:off x="3658574" y="4671545"/>
              <a:ext cx="1720544" cy="1761"/>
            </a:xfrm>
            <a:prstGeom prst="line">
              <a:avLst/>
            </a:prstGeom>
            <a:grpFill/>
            <a:ln w="12700">
              <a:solidFill>
                <a:schemeClr val="accent1"/>
              </a:solidFill>
              <a:round/>
              <a:headEnd/>
              <a:tailEnd/>
            </a:ln>
          </p:spPr>
          <p:txBody>
            <a:bodyPr/>
            <a:lstStyle/>
            <a:p>
              <a:pPr>
                <a:defRPr/>
              </a:pPr>
              <a:endParaRPr lang="en-US" sz="1350"/>
            </a:p>
          </p:txBody>
        </p:sp>
        <p:sp>
          <p:nvSpPr>
            <p:cNvPr id="140603" name="Line 315"/>
            <p:cNvSpPr>
              <a:spLocks noChangeShapeType="1"/>
            </p:cNvSpPr>
            <p:nvPr/>
          </p:nvSpPr>
          <p:spPr bwMode="auto">
            <a:xfrm flipH="1">
              <a:off x="3385824" y="4671545"/>
              <a:ext cx="267993" cy="84524"/>
            </a:xfrm>
            <a:prstGeom prst="line">
              <a:avLst/>
            </a:prstGeom>
            <a:grpFill/>
            <a:ln w="12700">
              <a:solidFill>
                <a:schemeClr val="accent1"/>
              </a:solidFill>
              <a:round/>
              <a:headEnd/>
              <a:tailEnd/>
            </a:ln>
          </p:spPr>
          <p:txBody>
            <a:bodyPr/>
            <a:lstStyle/>
            <a:p>
              <a:pPr>
                <a:defRPr/>
              </a:pPr>
              <a:endParaRPr lang="en-US" sz="1350"/>
            </a:p>
          </p:txBody>
        </p:sp>
        <p:sp>
          <p:nvSpPr>
            <p:cNvPr id="140604" name="Freeform 316"/>
            <p:cNvSpPr>
              <a:spLocks/>
            </p:cNvSpPr>
            <p:nvPr/>
          </p:nvSpPr>
          <p:spPr bwMode="auto">
            <a:xfrm>
              <a:off x="4264333" y="4299990"/>
              <a:ext cx="38058" cy="184897"/>
            </a:xfrm>
            <a:custGeom>
              <a:avLst/>
              <a:gdLst/>
              <a:ahLst/>
              <a:cxnLst>
                <a:cxn ang="0">
                  <a:pos x="0" y="105"/>
                </a:cxn>
                <a:cxn ang="0">
                  <a:pos x="16" y="0"/>
                </a:cxn>
                <a:cxn ang="0">
                  <a:pos x="24" y="105"/>
                </a:cxn>
                <a:cxn ang="0">
                  <a:pos x="0" y="105"/>
                </a:cxn>
              </a:cxnLst>
              <a:rect l="0" t="0" r="r" b="b"/>
              <a:pathLst>
                <a:path w="24" h="105">
                  <a:moveTo>
                    <a:pt x="0" y="105"/>
                  </a:moveTo>
                  <a:lnTo>
                    <a:pt x="16" y="0"/>
                  </a:lnTo>
                  <a:lnTo>
                    <a:pt x="24" y="105"/>
                  </a:lnTo>
                  <a:lnTo>
                    <a:pt x="0" y="105"/>
                  </a:lnTo>
                  <a:close/>
                </a:path>
              </a:pathLst>
            </a:custGeom>
            <a:grpFill/>
            <a:ln w="9525">
              <a:solidFill>
                <a:schemeClr val="accent1"/>
              </a:solidFill>
              <a:round/>
              <a:headEnd/>
              <a:tailEnd/>
            </a:ln>
          </p:spPr>
          <p:txBody>
            <a:bodyPr/>
            <a:lstStyle/>
            <a:p>
              <a:pPr>
                <a:defRPr/>
              </a:pPr>
              <a:endParaRPr lang="en-US" sz="1350"/>
            </a:p>
          </p:txBody>
        </p:sp>
        <p:sp>
          <p:nvSpPr>
            <p:cNvPr id="140605" name="Line 317"/>
            <p:cNvSpPr>
              <a:spLocks noChangeShapeType="1"/>
            </p:cNvSpPr>
            <p:nvPr/>
          </p:nvSpPr>
          <p:spPr bwMode="auto">
            <a:xfrm flipV="1">
              <a:off x="4264333" y="4299990"/>
              <a:ext cx="23786" cy="184897"/>
            </a:xfrm>
            <a:prstGeom prst="line">
              <a:avLst/>
            </a:prstGeom>
            <a:grpFill/>
            <a:ln w="12700">
              <a:solidFill>
                <a:schemeClr val="accent1"/>
              </a:solidFill>
              <a:round/>
              <a:headEnd/>
              <a:tailEnd/>
            </a:ln>
          </p:spPr>
          <p:txBody>
            <a:bodyPr/>
            <a:lstStyle/>
            <a:p>
              <a:pPr>
                <a:defRPr/>
              </a:pPr>
              <a:endParaRPr lang="en-US" sz="1350"/>
            </a:p>
          </p:txBody>
        </p:sp>
        <p:sp>
          <p:nvSpPr>
            <p:cNvPr id="140606" name="Line 318"/>
            <p:cNvSpPr>
              <a:spLocks noChangeShapeType="1"/>
            </p:cNvSpPr>
            <p:nvPr/>
          </p:nvSpPr>
          <p:spPr bwMode="auto">
            <a:xfrm>
              <a:off x="4289705" y="4299990"/>
              <a:ext cx="12686" cy="184897"/>
            </a:xfrm>
            <a:prstGeom prst="line">
              <a:avLst/>
            </a:prstGeom>
            <a:grpFill/>
            <a:ln w="12700">
              <a:solidFill>
                <a:schemeClr val="accent1"/>
              </a:solidFill>
              <a:round/>
              <a:headEnd/>
              <a:tailEnd/>
            </a:ln>
          </p:spPr>
          <p:txBody>
            <a:bodyPr/>
            <a:lstStyle/>
            <a:p>
              <a:pPr>
                <a:defRPr/>
              </a:pPr>
              <a:endParaRPr lang="en-US" sz="1350"/>
            </a:p>
          </p:txBody>
        </p:sp>
        <p:sp>
          <p:nvSpPr>
            <p:cNvPr id="140607" name="Rectangle 319"/>
            <p:cNvSpPr>
              <a:spLocks noChangeArrowheads="1"/>
            </p:cNvSpPr>
            <p:nvPr/>
          </p:nvSpPr>
          <p:spPr bwMode="auto">
            <a:xfrm>
              <a:off x="3756891" y="3134258"/>
              <a:ext cx="607344" cy="646331"/>
            </a:xfrm>
            <a:prstGeom prst="rect">
              <a:avLst/>
            </a:prstGeom>
            <a:grpFill/>
            <a:ln w="9525">
              <a:solidFill>
                <a:schemeClr val="accent1"/>
              </a:solidFill>
              <a:miter lim="800000"/>
              <a:headEnd/>
              <a:tailEnd/>
            </a:ln>
          </p:spPr>
          <p:txBody>
            <a:bodyPr lIns="0" tIns="0" rIns="0" bIns="0">
              <a:spAutoFit/>
            </a:bodyPr>
            <a:lstStyle/>
            <a:p>
              <a:pPr>
                <a:defRPr/>
              </a:pPr>
              <a:r>
                <a:rPr lang="en-US" sz="1575" dirty="0">
                  <a:latin typeface="Arial" charset="0"/>
                </a:rPr>
                <a:t>Pluto</a:t>
              </a:r>
              <a:endParaRPr lang="en-US" sz="1350" b="1" dirty="0">
                <a:latin typeface="Century Gothic" charset="0"/>
              </a:endParaRPr>
            </a:p>
          </p:txBody>
        </p:sp>
        <p:sp>
          <p:nvSpPr>
            <p:cNvPr id="140608" name="Line 320"/>
            <p:cNvSpPr>
              <a:spLocks noChangeShapeType="1"/>
            </p:cNvSpPr>
            <p:nvPr/>
          </p:nvSpPr>
          <p:spPr bwMode="auto">
            <a:xfrm>
              <a:off x="5379119" y="4671545"/>
              <a:ext cx="1586" cy="258856"/>
            </a:xfrm>
            <a:prstGeom prst="line">
              <a:avLst/>
            </a:prstGeom>
            <a:grpFill/>
            <a:ln w="12700">
              <a:solidFill>
                <a:schemeClr val="accent1"/>
              </a:solidFill>
              <a:round/>
              <a:headEnd/>
              <a:tailEnd/>
            </a:ln>
          </p:spPr>
          <p:txBody>
            <a:bodyPr/>
            <a:lstStyle/>
            <a:p>
              <a:pPr>
                <a:defRPr/>
              </a:pPr>
              <a:endParaRPr lang="en-US" sz="1350"/>
            </a:p>
          </p:txBody>
        </p:sp>
        <p:sp>
          <p:nvSpPr>
            <p:cNvPr id="140609" name="Line 321"/>
            <p:cNvSpPr>
              <a:spLocks noChangeShapeType="1"/>
            </p:cNvSpPr>
            <p:nvPr/>
          </p:nvSpPr>
          <p:spPr bwMode="auto">
            <a:xfrm flipH="1">
              <a:off x="5131741" y="4930401"/>
              <a:ext cx="247378" cy="135591"/>
            </a:xfrm>
            <a:prstGeom prst="line">
              <a:avLst/>
            </a:prstGeom>
            <a:grpFill/>
            <a:ln w="12700">
              <a:solidFill>
                <a:schemeClr val="accent1"/>
              </a:solidFill>
              <a:round/>
              <a:headEnd/>
              <a:tailEnd/>
            </a:ln>
          </p:spPr>
          <p:txBody>
            <a:bodyPr/>
            <a:lstStyle/>
            <a:p>
              <a:pPr>
                <a:defRPr/>
              </a:pPr>
              <a:endParaRPr lang="en-US" sz="1350"/>
            </a:p>
          </p:txBody>
        </p:sp>
        <p:sp>
          <p:nvSpPr>
            <p:cNvPr id="140610" name="Rectangle 322"/>
            <p:cNvSpPr>
              <a:spLocks noChangeArrowheads="1"/>
            </p:cNvSpPr>
            <p:nvPr/>
          </p:nvSpPr>
          <p:spPr bwMode="auto">
            <a:xfrm>
              <a:off x="5961091" y="1957959"/>
              <a:ext cx="1436695"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a:latin typeface="Arial" charset="0"/>
                </a:rPr>
                <a:t>2,000 Years</a:t>
              </a:r>
              <a:endParaRPr lang="en-US" sz="1350" b="1">
                <a:latin typeface="Century Gothic" charset="0"/>
              </a:endParaRPr>
            </a:p>
          </p:txBody>
        </p:sp>
        <p:sp>
          <p:nvSpPr>
            <p:cNvPr id="140611" name="Freeform 323"/>
            <p:cNvSpPr>
              <a:spLocks/>
            </p:cNvSpPr>
            <p:nvPr/>
          </p:nvSpPr>
          <p:spPr bwMode="auto">
            <a:xfrm>
              <a:off x="3707733" y="1648038"/>
              <a:ext cx="1225789" cy="706131"/>
            </a:xfrm>
            <a:custGeom>
              <a:avLst/>
              <a:gdLst/>
              <a:ahLst/>
              <a:cxnLst>
                <a:cxn ang="0">
                  <a:pos x="0" y="0"/>
                </a:cxn>
                <a:cxn ang="0">
                  <a:pos x="23" y="0"/>
                </a:cxn>
                <a:cxn ang="0">
                  <a:pos x="31" y="0"/>
                </a:cxn>
                <a:cxn ang="0">
                  <a:pos x="47" y="7"/>
                </a:cxn>
                <a:cxn ang="0">
                  <a:pos x="62" y="7"/>
                </a:cxn>
                <a:cxn ang="0">
                  <a:pos x="94" y="21"/>
                </a:cxn>
                <a:cxn ang="0">
                  <a:pos x="117" y="28"/>
                </a:cxn>
                <a:cxn ang="0">
                  <a:pos x="133" y="35"/>
                </a:cxn>
                <a:cxn ang="0">
                  <a:pos x="164" y="49"/>
                </a:cxn>
                <a:cxn ang="0">
                  <a:pos x="226" y="78"/>
                </a:cxn>
                <a:cxn ang="0">
                  <a:pos x="289" y="106"/>
                </a:cxn>
                <a:cxn ang="0">
                  <a:pos x="367" y="141"/>
                </a:cxn>
                <a:cxn ang="0">
                  <a:pos x="406" y="162"/>
                </a:cxn>
                <a:cxn ang="0">
                  <a:pos x="445" y="183"/>
                </a:cxn>
                <a:cxn ang="0">
                  <a:pos x="523" y="225"/>
                </a:cxn>
                <a:cxn ang="0">
                  <a:pos x="586" y="261"/>
                </a:cxn>
                <a:cxn ang="0">
                  <a:pos x="656" y="303"/>
                </a:cxn>
                <a:cxn ang="0">
                  <a:pos x="679" y="317"/>
                </a:cxn>
                <a:cxn ang="0">
                  <a:pos x="687" y="324"/>
                </a:cxn>
                <a:cxn ang="0">
                  <a:pos x="710" y="338"/>
                </a:cxn>
                <a:cxn ang="0">
                  <a:pos x="726" y="352"/>
                </a:cxn>
                <a:cxn ang="0">
                  <a:pos x="750" y="366"/>
                </a:cxn>
                <a:cxn ang="0">
                  <a:pos x="757" y="373"/>
                </a:cxn>
                <a:cxn ang="0">
                  <a:pos x="765" y="380"/>
                </a:cxn>
                <a:cxn ang="0">
                  <a:pos x="773" y="394"/>
                </a:cxn>
                <a:cxn ang="0">
                  <a:pos x="773" y="401"/>
                </a:cxn>
                <a:cxn ang="0">
                  <a:pos x="750" y="401"/>
                </a:cxn>
                <a:cxn ang="0">
                  <a:pos x="742" y="401"/>
                </a:cxn>
                <a:cxn ang="0">
                  <a:pos x="726" y="394"/>
                </a:cxn>
                <a:cxn ang="0">
                  <a:pos x="710" y="394"/>
                </a:cxn>
                <a:cxn ang="0">
                  <a:pos x="679" y="380"/>
                </a:cxn>
                <a:cxn ang="0">
                  <a:pos x="656" y="373"/>
                </a:cxn>
                <a:cxn ang="0">
                  <a:pos x="640" y="366"/>
                </a:cxn>
                <a:cxn ang="0">
                  <a:pos x="609" y="352"/>
                </a:cxn>
                <a:cxn ang="0">
                  <a:pos x="547" y="324"/>
                </a:cxn>
                <a:cxn ang="0">
                  <a:pos x="484" y="296"/>
                </a:cxn>
                <a:cxn ang="0">
                  <a:pos x="406" y="261"/>
                </a:cxn>
                <a:cxn ang="0">
                  <a:pos x="367" y="239"/>
                </a:cxn>
                <a:cxn ang="0">
                  <a:pos x="328" y="218"/>
                </a:cxn>
                <a:cxn ang="0">
                  <a:pos x="250" y="176"/>
                </a:cxn>
                <a:cxn ang="0">
                  <a:pos x="187" y="141"/>
                </a:cxn>
                <a:cxn ang="0">
                  <a:pos x="125" y="106"/>
                </a:cxn>
                <a:cxn ang="0">
                  <a:pos x="94" y="85"/>
                </a:cxn>
                <a:cxn ang="0">
                  <a:pos x="86" y="78"/>
                </a:cxn>
                <a:cxn ang="0">
                  <a:pos x="62" y="64"/>
                </a:cxn>
                <a:cxn ang="0">
                  <a:pos x="47" y="49"/>
                </a:cxn>
                <a:cxn ang="0">
                  <a:pos x="23" y="35"/>
                </a:cxn>
                <a:cxn ang="0">
                  <a:pos x="16" y="28"/>
                </a:cxn>
                <a:cxn ang="0">
                  <a:pos x="8" y="21"/>
                </a:cxn>
                <a:cxn ang="0">
                  <a:pos x="0" y="7"/>
                </a:cxn>
                <a:cxn ang="0">
                  <a:pos x="0" y="0"/>
                </a:cxn>
              </a:cxnLst>
              <a:rect l="0" t="0" r="r" b="b"/>
              <a:pathLst>
                <a:path w="773" h="401">
                  <a:moveTo>
                    <a:pt x="0" y="0"/>
                  </a:moveTo>
                  <a:lnTo>
                    <a:pt x="23" y="0"/>
                  </a:lnTo>
                  <a:lnTo>
                    <a:pt x="31" y="0"/>
                  </a:lnTo>
                  <a:lnTo>
                    <a:pt x="47" y="7"/>
                  </a:lnTo>
                  <a:lnTo>
                    <a:pt x="62" y="7"/>
                  </a:lnTo>
                  <a:lnTo>
                    <a:pt x="94" y="21"/>
                  </a:lnTo>
                  <a:lnTo>
                    <a:pt x="117" y="28"/>
                  </a:lnTo>
                  <a:lnTo>
                    <a:pt x="133" y="35"/>
                  </a:lnTo>
                  <a:lnTo>
                    <a:pt x="164" y="49"/>
                  </a:lnTo>
                  <a:lnTo>
                    <a:pt x="226" y="78"/>
                  </a:lnTo>
                  <a:lnTo>
                    <a:pt x="289" y="106"/>
                  </a:lnTo>
                  <a:lnTo>
                    <a:pt x="367" y="141"/>
                  </a:lnTo>
                  <a:lnTo>
                    <a:pt x="406" y="162"/>
                  </a:lnTo>
                  <a:lnTo>
                    <a:pt x="445" y="183"/>
                  </a:lnTo>
                  <a:lnTo>
                    <a:pt x="523" y="225"/>
                  </a:lnTo>
                  <a:lnTo>
                    <a:pt x="586" y="261"/>
                  </a:lnTo>
                  <a:lnTo>
                    <a:pt x="656" y="303"/>
                  </a:lnTo>
                  <a:lnTo>
                    <a:pt x="679" y="317"/>
                  </a:lnTo>
                  <a:lnTo>
                    <a:pt x="687" y="324"/>
                  </a:lnTo>
                  <a:lnTo>
                    <a:pt x="710" y="338"/>
                  </a:lnTo>
                  <a:lnTo>
                    <a:pt x="726" y="352"/>
                  </a:lnTo>
                  <a:lnTo>
                    <a:pt x="750" y="366"/>
                  </a:lnTo>
                  <a:lnTo>
                    <a:pt x="757" y="373"/>
                  </a:lnTo>
                  <a:lnTo>
                    <a:pt x="765" y="380"/>
                  </a:lnTo>
                  <a:lnTo>
                    <a:pt x="773" y="394"/>
                  </a:lnTo>
                  <a:lnTo>
                    <a:pt x="773" y="401"/>
                  </a:lnTo>
                  <a:lnTo>
                    <a:pt x="750" y="401"/>
                  </a:lnTo>
                  <a:lnTo>
                    <a:pt x="742" y="401"/>
                  </a:lnTo>
                  <a:lnTo>
                    <a:pt x="726" y="394"/>
                  </a:lnTo>
                  <a:lnTo>
                    <a:pt x="710" y="394"/>
                  </a:lnTo>
                  <a:lnTo>
                    <a:pt x="679" y="380"/>
                  </a:lnTo>
                  <a:lnTo>
                    <a:pt x="656" y="373"/>
                  </a:lnTo>
                  <a:lnTo>
                    <a:pt x="640" y="366"/>
                  </a:lnTo>
                  <a:lnTo>
                    <a:pt x="609" y="352"/>
                  </a:lnTo>
                  <a:lnTo>
                    <a:pt x="547" y="324"/>
                  </a:lnTo>
                  <a:lnTo>
                    <a:pt x="484" y="296"/>
                  </a:lnTo>
                  <a:lnTo>
                    <a:pt x="406" y="261"/>
                  </a:lnTo>
                  <a:lnTo>
                    <a:pt x="367" y="239"/>
                  </a:lnTo>
                  <a:lnTo>
                    <a:pt x="328" y="218"/>
                  </a:lnTo>
                  <a:lnTo>
                    <a:pt x="250" y="176"/>
                  </a:lnTo>
                  <a:lnTo>
                    <a:pt x="187" y="141"/>
                  </a:lnTo>
                  <a:lnTo>
                    <a:pt x="125" y="106"/>
                  </a:lnTo>
                  <a:lnTo>
                    <a:pt x="94" y="85"/>
                  </a:lnTo>
                  <a:lnTo>
                    <a:pt x="86" y="78"/>
                  </a:lnTo>
                  <a:lnTo>
                    <a:pt x="62" y="64"/>
                  </a:lnTo>
                  <a:lnTo>
                    <a:pt x="47" y="49"/>
                  </a:lnTo>
                  <a:lnTo>
                    <a:pt x="23" y="35"/>
                  </a:lnTo>
                  <a:lnTo>
                    <a:pt x="16" y="28"/>
                  </a:lnTo>
                  <a:lnTo>
                    <a:pt x="8" y="21"/>
                  </a:lnTo>
                  <a:lnTo>
                    <a:pt x="0" y="7"/>
                  </a:lnTo>
                  <a:lnTo>
                    <a:pt x="0" y="0"/>
                  </a:lnTo>
                  <a:close/>
                </a:path>
              </a:pathLst>
            </a:custGeom>
            <a:grpFill/>
            <a:ln w="9525">
              <a:solidFill>
                <a:schemeClr val="accent1"/>
              </a:solidFill>
              <a:round/>
              <a:headEnd/>
              <a:tailEnd/>
            </a:ln>
          </p:spPr>
          <p:txBody>
            <a:bodyPr/>
            <a:lstStyle/>
            <a:p>
              <a:pPr>
                <a:defRPr/>
              </a:pPr>
              <a:endParaRPr lang="en-US" sz="1350"/>
            </a:p>
          </p:txBody>
        </p:sp>
        <p:sp>
          <p:nvSpPr>
            <p:cNvPr id="140612" name="Freeform 324"/>
            <p:cNvSpPr>
              <a:spLocks/>
            </p:cNvSpPr>
            <p:nvPr/>
          </p:nvSpPr>
          <p:spPr bwMode="auto">
            <a:xfrm>
              <a:off x="4215174" y="1884002"/>
              <a:ext cx="247378" cy="248290"/>
            </a:xfrm>
            <a:custGeom>
              <a:avLst/>
              <a:gdLst/>
              <a:ahLst/>
              <a:cxnLst>
                <a:cxn ang="0">
                  <a:pos x="8" y="35"/>
                </a:cxn>
                <a:cxn ang="0">
                  <a:pos x="16" y="28"/>
                </a:cxn>
                <a:cxn ang="0">
                  <a:pos x="24" y="14"/>
                </a:cxn>
                <a:cxn ang="0">
                  <a:pos x="39" y="7"/>
                </a:cxn>
                <a:cxn ang="0">
                  <a:pos x="47" y="0"/>
                </a:cxn>
                <a:cxn ang="0">
                  <a:pos x="55" y="0"/>
                </a:cxn>
                <a:cxn ang="0">
                  <a:pos x="63" y="0"/>
                </a:cxn>
                <a:cxn ang="0">
                  <a:pos x="78" y="0"/>
                </a:cxn>
                <a:cxn ang="0">
                  <a:pos x="94" y="0"/>
                </a:cxn>
                <a:cxn ang="0">
                  <a:pos x="109" y="7"/>
                </a:cxn>
                <a:cxn ang="0">
                  <a:pos x="117" y="14"/>
                </a:cxn>
                <a:cxn ang="0">
                  <a:pos x="125" y="21"/>
                </a:cxn>
                <a:cxn ang="0">
                  <a:pos x="141" y="28"/>
                </a:cxn>
                <a:cxn ang="0">
                  <a:pos x="148" y="42"/>
                </a:cxn>
                <a:cxn ang="0">
                  <a:pos x="156" y="49"/>
                </a:cxn>
                <a:cxn ang="0">
                  <a:pos x="156" y="56"/>
                </a:cxn>
                <a:cxn ang="0">
                  <a:pos x="156" y="63"/>
                </a:cxn>
                <a:cxn ang="0">
                  <a:pos x="156" y="70"/>
                </a:cxn>
                <a:cxn ang="0">
                  <a:pos x="156" y="91"/>
                </a:cxn>
                <a:cxn ang="0">
                  <a:pos x="156" y="98"/>
                </a:cxn>
                <a:cxn ang="0">
                  <a:pos x="148" y="105"/>
                </a:cxn>
                <a:cxn ang="0">
                  <a:pos x="148" y="112"/>
                </a:cxn>
                <a:cxn ang="0">
                  <a:pos x="133" y="127"/>
                </a:cxn>
                <a:cxn ang="0">
                  <a:pos x="117" y="134"/>
                </a:cxn>
                <a:cxn ang="0">
                  <a:pos x="109" y="141"/>
                </a:cxn>
                <a:cxn ang="0">
                  <a:pos x="102" y="141"/>
                </a:cxn>
                <a:cxn ang="0">
                  <a:pos x="94" y="141"/>
                </a:cxn>
                <a:cxn ang="0">
                  <a:pos x="78" y="141"/>
                </a:cxn>
                <a:cxn ang="0">
                  <a:pos x="63" y="141"/>
                </a:cxn>
                <a:cxn ang="0">
                  <a:pos x="47" y="141"/>
                </a:cxn>
                <a:cxn ang="0">
                  <a:pos x="39" y="134"/>
                </a:cxn>
                <a:cxn ang="0">
                  <a:pos x="31" y="134"/>
                </a:cxn>
                <a:cxn ang="0">
                  <a:pos x="16" y="119"/>
                </a:cxn>
                <a:cxn ang="0">
                  <a:pos x="8" y="105"/>
                </a:cxn>
                <a:cxn ang="0">
                  <a:pos x="0" y="98"/>
                </a:cxn>
                <a:cxn ang="0">
                  <a:pos x="0" y="91"/>
                </a:cxn>
                <a:cxn ang="0">
                  <a:pos x="0" y="84"/>
                </a:cxn>
                <a:cxn ang="0">
                  <a:pos x="0" y="70"/>
                </a:cxn>
                <a:cxn ang="0">
                  <a:pos x="0" y="56"/>
                </a:cxn>
                <a:cxn ang="0">
                  <a:pos x="8" y="42"/>
                </a:cxn>
                <a:cxn ang="0">
                  <a:pos x="8" y="35"/>
                </a:cxn>
              </a:cxnLst>
              <a:rect l="0" t="0" r="r" b="b"/>
              <a:pathLst>
                <a:path w="156" h="141">
                  <a:moveTo>
                    <a:pt x="8" y="35"/>
                  </a:moveTo>
                  <a:lnTo>
                    <a:pt x="16" y="28"/>
                  </a:lnTo>
                  <a:lnTo>
                    <a:pt x="24" y="14"/>
                  </a:lnTo>
                  <a:lnTo>
                    <a:pt x="39" y="7"/>
                  </a:lnTo>
                  <a:lnTo>
                    <a:pt x="47" y="0"/>
                  </a:lnTo>
                  <a:lnTo>
                    <a:pt x="55" y="0"/>
                  </a:lnTo>
                  <a:lnTo>
                    <a:pt x="63" y="0"/>
                  </a:lnTo>
                  <a:lnTo>
                    <a:pt x="78" y="0"/>
                  </a:lnTo>
                  <a:lnTo>
                    <a:pt x="94" y="0"/>
                  </a:lnTo>
                  <a:lnTo>
                    <a:pt x="109" y="7"/>
                  </a:lnTo>
                  <a:lnTo>
                    <a:pt x="117" y="14"/>
                  </a:lnTo>
                  <a:lnTo>
                    <a:pt x="125" y="21"/>
                  </a:lnTo>
                  <a:lnTo>
                    <a:pt x="141" y="28"/>
                  </a:lnTo>
                  <a:lnTo>
                    <a:pt x="148" y="42"/>
                  </a:lnTo>
                  <a:lnTo>
                    <a:pt x="156" y="49"/>
                  </a:lnTo>
                  <a:lnTo>
                    <a:pt x="156" y="56"/>
                  </a:lnTo>
                  <a:lnTo>
                    <a:pt x="156" y="63"/>
                  </a:lnTo>
                  <a:lnTo>
                    <a:pt x="156" y="70"/>
                  </a:lnTo>
                  <a:lnTo>
                    <a:pt x="156" y="91"/>
                  </a:lnTo>
                  <a:lnTo>
                    <a:pt x="156" y="98"/>
                  </a:lnTo>
                  <a:lnTo>
                    <a:pt x="148" y="105"/>
                  </a:lnTo>
                  <a:lnTo>
                    <a:pt x="148" y="112"/>
                  </a:lnTo>
                  <a:lnTo>
                    <a:pt x="133" y="127"/>
                  </a:lnTo>
                  <a:lnTo>
                    <a:pt x="117" y="134"/>
                  </a:lnTo>
                  <a:lnTo>
                    <a:pt x="109" y="141"/>
                  </a:lnTo>
                  <a:lnTo>
                    <a:pt x="102" y="141"/>
                  </a:lnTo>
                  <a:lnTo>
                    <a:pt x="94" y="141"/>
                  </a:lnTo>
                  <a:lnTo>
                    <a:pt x="78" y="141"/>
                  </a:lnTo>
                  <a:lnTo>
                    <a:pt x="63" y="141"/>
                  </a:lnTo>
                  <a:lnTo>
                    <a:pt x="47" y="141"/>
                  </a:lnTo>
                  <a:lnTo>
                    <a:pt x="39" y="134"/>
                  </a:lnTo>
                  <a:lnTo>
                    <a:pt x="31" y="134"/>
                  </a:lnTo>
                  <a:lnTo>
                    <a:pt x="16" y="119"/>
                  </a:lnTo>
                  <a:lnTo>
                    <a:pt x="8" y="105"/>
                  </a:lnTo>
                  <a:lnTo>
                    <a:pt x="0" y="98"/>
                  </a:lnTo>
                  <a:lnTo>
                    <a:pt x="0" y="91"/>
                  </a:lnTo>
                  <a:lnTo>
                    <a:pt x="0" y="84"/>
                  </a:lnTo>
                  <a:lnTo>
                    <a:pt x="0" y="70"/>
                  </a:lnTo>
                  <a:lnTo>
                    <a:pt x="0" y="56"/>
                  </a:lnTo>
                  <a:lnTo>
                    <a:pt x="8" y="42"/>
                  </a:lnTo>
                  <a:lnTo>
                    <a:pt x="8" y="35"/>
                  </a:lnTo>
                  <a:close/>
                </a:path>
              </a:pathLst>
            </a:custGeom>
            <a:grpFill/>
            <a:ln w="9525">
              <a:solidFill>
                <a:schemeClr val="accent1"/>
              </a:solidFill>
              <a:round/>
              <a:headEnd/>
              <a:tailEnd/>
            </a:ln>
          </p:spPr>
          <p:txBody>
            <a:bodyPr/>
            <a:lstStyle/>
            <a:p>
              <a:pPr>
                <a:defRPr/>
              </a:pPr>
              <a:endParaRPr lang="en-US" sz="1350"/>
            </a:p>
          </p:txBody>
        </p:sp>
        <p:sp>
          <p:nvSpPr>
            <p:cNvPr id="140613" name="Freeform 325"/>
            <p:cNvSpPr>
              <a:spLocks/>
            </p:cNvSpPr>
            <p:nvPr/>
          </p:nvSpPr>
          <p:spPr bwMode="auto">
            <a:xfrm>
              <a:off x="4315077" y="2031919"/>
              <a:ext cx="123689" cy="49306"/>
            </a:xfrm>
            <a:custGeom>
              <a:avLst/>
              <a:gdLst/>
              <a:ahLst/>
              <a:cxnLst>
                <a:cxn ang="0">
                  <a:pos x="78" y="28"/>
                </a:cxn>
                <a:cxn ang="0">
                  <a:pos x="54" y="21"/>
                </a:cxn>
                <a:cxn ang="0">
                  <a:pos x="46" y="21"/>
                </a:cxn>
                <a:cxn ang="0">
                  <a:pos x="15" y="7"/>
                </a:cxn>
                <a:cxn ang="0">
                  <a:pos x="0" y="0"/>
                </a:cxn>
                <a:cxn ang="0">
                  <a:pos x="78" y="28"/>
                </a:cxn>
              </a:cxnLst>
              <a:rect l="0" t="0" r="r" b="b"/>
              <a:pathLst>
                <a:path w="78" h="28">
                  <a:moveTo>
                    <a:pt x="78" y="28"/>
                  </a:moveTo>
                  <a:lnTo>
                    <a:pt x="54" y="21"/>
                  </a:lnTo>
                  <a:lnTo>
                    <a:pt x="46" y="21"/>
                  </a:lnTo>
                  <a:lnTo>
                    <a:pt x="15" y="7"/>
                  </a:lnTo>
                  <a:lnTo>
                    <a:pt x="0" y="0"/>
                  </a:lnTo>
                  <a:lnTo>
                    <a:pt x="78" y="28"/>
                  </a:lnTo>
                  <a:close/>
                </a:path>
              </a:pathLst>
            </a:custGeom>
            <a:grpFill/>
            <a:ln w="9525">
              <a:solidFill>
                <a:schemeClr val="accent1"/>
              </a:solidFill>
              <a:round/>
              <a:headEnd/>
              <a:tailEnd/>
            </a:ln>
          </p:spPr>
          <p:txBody>
            <a:bodyPr/>
            <a:lstStyle/>
            <a:p>
              <a:pPr>
                <a:defRPr/>
              </a:pPr>
              <a:endParaRPr lang="en-US" sz="1350"/>
            </a:p>
          </p:txBody>
        </p:sp>
        <p:sp>
          <p:nvSpPr>
            <p:cNvPr id="140614" name="Freeform 326"/>
            <p:cNvSpPr>
              <a:spLocks/>
            </p:cNvSpPr>
            <p:nvPr/>
          </p:nvSpPr>
          <p:spPr bwMode="auto">
            <a:xfrm>
              <a:off x="4326177" y="2044246"/>
              <a:ext cx="123689" cy="49306"/>
            </a:xfrm>
            <a:custGeom>
              <a:avLst/>
              <a:gdLst/>
              <a:ahLst/>
              <a:cxnLst>
                <a:cxn ang="0">
                  <a:pos x="78" y="28"/>
                </a:cxn>
                <a:cxn ang="0">
                  <a:pos x="55" y="21"/>
                </a:cxn>
                <a:cxn ang="0">
                  <a:pos x="47" y="21"/>
                </a:cxn>
                <a:cxn ang="0">
                  <a:pos x="16" y="7"/>
                </a:cxn>
                <a:cxn ang="0">
                  <a:pos x="0" y="0"/>
                </a:cxn>
              </a:cxnLst>
              <a:rect l="0" t="0" r="r" b="b"/>
              <a:pathLst>
                <a:path w="78" h="28">
                  <a:moveTo>
                    <a:pt x="78" y="28"/>
                  </a:moveTo>
                  <a:lnTo>
                    <a:pt x="55" y="21"/>
                  </a:lnTo>
                  <a:lnTo>
                    <a:pt x="47" y="21"/>
                  </a:lnTo>
                  <a:lnTo>
                    <a:pt x="16" y="7"/>
                  </a:lnTo>
                  <a:lnTo>
                    <a:pt x="0" y="0"/>
                  </a:lnTo>
                </a:path>
              </a:pathLst>
            </a:custGeom>
            <a:grpFill/>
            <a:ln w="25400">
              <a:solidFill>
                <a:schemeClr val="accent1"/>
              </a:solidFill>
              <a:prstDash val="solid"/>
              <a:round/>
              <a:headEnd/>
              <a:tailEnd/>
            </a:ln>
          </p:spPr>
          <p:txBody>
            <a:bodyPr/>
            <a:lstStyle/>
            <a:p>
              <a:pPr>
                <a:defRPr/>
              </a:pPr>
              <a:endParaRPr lang="en-US" sz="1350"/>
            </a:p>
          </p:txBody>
        </p:sp>
        <p:sp>
          <p:nvSpPr>
            <p:cNvPr id="140615" name="Freeform 327"/>
            <p:cNvSpPr>
              <a:spLocks/>
            </p:cNvSpPr>
            <p:nvPr/>
          </p:nvSpPr>
          <p:spPr bwMode="auto">
            <a:xfrm>
              <a:off x="4227860" y="1945634"/>
              <a:ext cx="98317" cy="86285"/>
            </a:xfrm>
            <a:custGeom>
              <a:avLst/>
              <a:gdLst/>
              <a:ahLst/>
              <a:cxnLst>
                <a:cxn ang="0">
                  <a:pos x="62" y="49"/>
                </a:cxn>
                <a:cxn ang="0">
                  <a:pos x="47" y="42"/>
                </a:cxn>
                <a:cxn ang="0">
                  <a:pos x="23" y="28"/>
                </a:cxn>
                <a:cxn ang="0">
                  <a:pos x="16" y="21"/>
                </a:cxn>
                <a:cxn ang="0">
                  <a:pos x="8" y="14"/>
                </a:cxn>
                <a:cxn ang="0">
                  <a:pos x="0" y="7"/>
                </a:cxn>
                <a:cxn ang="0">
                  <a:pos x="0" y="0"/>
                </a:cxn>
                <a:cxn ang="0">
                  <a:pos x="62" y="49"/>
                </a:cxn>
              </a:cxnLst>
              <a:rect l="0" t="0" r="r" b="b"/>
              <a:pathLst>
                <a:path w="62" h="49">
                  <a:moveTo>
                    <a:pt x="62" y="49"/>
                  </a:moveTo>
                  <a:lnTo>
                    <a:pt x="47" y="42"/>
                  </a:lnTo>
                  <a:lnTo>
                    <a:pt x="23" y="28"/>
                  </a:lnTo>
                  <a:lnTo>
                    <a:pt x="16" y="21"/>
                  </a:lnTo>
                  <a:lnTo>
                    <a:pt x="8" y="14"/>
                  </a:lnTo>
                  <a:lnTo>
                    <a:pt x="0" y="7"/>
                  </a:lnTo>
                  <a:lnTo>
                    <a:pt x="0" y="0"/>
                  </a:lnTo>
                  <a:lnTo>
                    <a:pt x="62" y="49"/>
                  </a:lnTo>
                  <a:close/>
                </a:path>
              </a:pathLst>
            </a:custGeom>
            <a:grpFill/>
            <a:ln w="9525">
              <a:solidFill>
                <a:schemeClr val="accent1"/>
              </a:solidFill>
              <a:round/>
              <a:headEnd/>
              <a:tailEnd/>
            </a:ln>
          </p:spPr>
          <p:txBody>
            <a:bodyPr/>
            <a:lstStyle/>
            <a:p>
              <a:pPr>
                <a:defRPr/>
              </a:pPr>
              <a:endParaRPr lang="en-US" sz="1350"/>
            </a:p>
          </p:txBody>
        </p:sp>
        <p:sp>
          <p:nvSpPr>
            <p:cNvPr id="140616" name="Freeform 328"/>
            <p:cNvSpPr>
              <a:spLocks/>
            </p:cNvSpPr>
            <p:nvPr/>
          </p:nvSpPr>
          <p:spPr bwMode="auto">
            <a:xfrm>
              <a:off x="4240546" y="1957960"/>
              <a:ext cx="98317" cy="86285"/>
            </a:xfrm>
            <a:custGeom>
              <a:avLst/>
              <a:gdLst/>
              <a:ahLst/>
              <a:cxnLst>
                <a:cxn ang="0">
                  <a:pos x="62" y="49"/>
                </a:cxn>
                <a:cxn ang="0">
                  <a:pos x="47" y="42"/>
                </a:cxn>
                <a:cxn ang="0">
                  <a:pos x="23" y="28"/>
                </a:cxn>
                <a:cxn ang="0">
                  <a:pos x="15" y="21"/>
                </a:cxn>
                <a:cxn ang="0">
                  <a:pos x="8" y="14"/>
                </a:cxn>
                <a:cxn ang="0">
                  <a:pos x="0" y="7"/>
                </a:cxn>
                <a:cxn ang="0">
                  <a:pos x="0" y="0"/>
                </a:cxn>
              </a:cxnLst>
              <a:rect l="0" t="0" r="r" b="b"/>
              <a:pathLst>
                <a:path w="62" h="49">
                  <a:moveTo>
                    <a:pt x="62" y="49"/>
                  </a:moveTo>
                  <a:lnTo>
                    <a:pt x="47" y="42"/>
                  </a:lnTo>
                  <a:lnTo>
                    <a:pt x="23" y="28"/>
                  </a:lnTo>
                  <a:lnTo>
                    <a:pt x="15" y="21"/>
                  </a:lnTo>
                  <a:lnTo>
                    <a:pt x="8" y="14"/>
                  </a:lnTo>
                  <a:lnTo>
                    <a:pt x="0" y="7"/>
                  </a:lnTo>
                  <a:lnTo>
                    <a:pt x="0" y="0"/>
                  </a:lnTo>
                </a:path>
              </a:pathLst>
            </a:custGeom>
            <a:grpFill/>
            <a:ln w="25400">
              <a:solidFill>
                <a:schemeClr val="accent1"/>
              </a:solidFill>
              <a:prstDash val="solid"/>
              <a:round/>
              <a:headEnd/>
              <a:tailEnd/>
            </a:ln>
          </p:spPr>
          <p:txBody>
            <a:bodyPr/>
            <a:lstStyle/>
            <a:p>
              <a:pPr>
                <a:defRPr/>
              </a:pPr>
              <a:endParaRPr lang="en-US" sz="1350"/>
            </a:p>
          </p:txBody>
        </p:sp>
        <p:sp>
          <p:nvSpPr>
            <p:cNvPr id="140617" name="Freeform 329"/>
            <p:cNvSpPr>
              <a:spLocks/>
            </p:cNvSpPr>
            <p:nvPr/>
          </p:nvSpPr>
          <p:spPr bwMode="auto">
            <a:xfrm>
              <a:off x="3744205" y="1685017"/>
              <a:ext cx="620030" cy="408534"/>
            </a:xfrm>
            <a:custGeom>
              <a:avLst/>
              <a:gdLst/>
              <a:ahLst/>
              <a:cxnLst>
                <a:cxn ang="0">
                  <a:pos x="375" y="232"/>
                </a:cxn>
                <a:cxn ang="0">
                  <a:pos x="336" y="211"/>
                </a:cxn>
                <a:cxn ang="0">
                  <a:pos x="258" y="169"/>
                </a:cxn>
                <a:cxn ang="0">
                  <a:pos x="196" y="134"/>
                </a:cxn>
                <a:cxn ang="0">
                  <a:pos x="133" y="99"/>
                </a:cxn>
                <a:cxn ang="0">
                  <a:pos x="102" y="78"/>
                </a:cxn>
                <a:cxn ang="0">
                  <a:pos x="94" y="71"/>
                </a:cxn>
                <a:cxn ang="0">
                  <a:pos x="71" y="57"/>
                </a:cxn>
                <a:cxn ang="0">
                  <a:pos x="39" y="43"/>
                </a:cxn>
                <a:cxn ang="0">
                  <a:pos x="24" y="28"/>
                </a:cxn>
                <a:cxn ang="0">
                  <a:pos x="8" y="21"/>
                </a:cxn>
                <a:cxn ang="0">
                  <a:pos x="8" y="14"/>
                </a:cxn>
                <a:cxn ang="0">
                  <a:pos x="0" y="0"/>
                </a:cxn>
                <a:cxn ang="0">
                  <a:pos x="0" y="7"/>
                </a:cxn>
                <a:cxn ang="0">
                  <a:pos x="0" y="0"/>
                </a:cxn>
                <a:cxn ang="0">
                  <a:pos x="391" y="204"/>
                </a:cxn>
                <a:cxn ang="0">
                  <a:pos x="375" y="232"/>
                </a:cxn>
              </a:cxnLst>
              <a:rect l="0" t="0" r="r" b="b"/>
              <a:pathLst>
                <a:path w="391" h="232">
                  <a:moveTo>
                    <a:pt x="375" y="232"/>
                  </a:moveTo>
                  <a:lnTo>
                    <a:pt x="336" y="211"/>
                  </a:lnTo>
                  <a:lnTo>
                    <a:pt x="258" y="169"/>
                  </a:lnTo>
                  <a:lnTo>
                    <a:pt x="196" y="134"/>
                  </a:lnTo>
                  <a:lnTo>
                    <a:pt x="133" y="99"/>
                  </a:lnTo>
                  <a:lnTo>
                    <a:pt x="102" y="78"/>
                  </a:lnTo>
                  <a:lnTo>
                    <a:pt x="94" y="71"/>
                  </a:lnTo>
                  <a:lnTo>
                    <a:pt x="71" y="57"/>
                  </a:lnTo>
                  <a:lnTo>
                    <a:pt x="39" y="43"/>
                  </a:lnTo>
                  <a:lnTo>
                    <a:pt x="24" y="28"/>
                  </a:lnTo>
                  <a:lnTo>
                    <a:pt x="8" y="21"/>
                  </a:lnTo>
                  <a:lnTo>
                    <a:pt x="8" y="14"/>
                  </a:lnTo>
                  <a:lnTo>
                    <a:pt x="0" y="0"/>
                  </a:lnTo>
                  <a:lnTo>
                    <a:pt x="0" y="7"/>
                  </a:lnTo>
                  <a:lnTo>
                    <a:pt x="0" y="0"/>
                  </a:lnTo>
                  <a:lnTo>
                    <a:pt x="391" y="204"/>
                  </a:lnTo>
                  <a:lnTo>
                    <a:pt x="375" y="232"/>
                  </a:lnTo>
                  <a:close/>
                </a:path>
              </a:pathLst>
            </a:custGeom>
            <a:grpFill/>
            <a:ln w="9525">
              <a:solidFill>
                <a:schemeClr val="accent1"/>
              </a:solidFill>
              <a:round/>
              <a:headEnd/>
              <a:tailEnd/>
            </a:ln>
          </p:spPr>
          <p:txBody>
            <a:bodyPr/>
            <a:lstStyle/>
            <a:p>
              <a:pPr>
                <a:defRPr/>
              </a:pPr>
              <a:endParaRPr lang="en-US" sz="1350"/>
            </a:p>
          </p:txBody>
        </p:sp>
        <p:sp>
          <p:nvSpPr>
            <p:cNvPr id="140618" name="Freeform 330"/>
            <p:cNvSpPr>
              <a:spLocks/>
            </p:cNvSpPr>
            <p:nvPr/>
          </p:nvSpPr>
          <p:spPr bwMode="auto">
            <a:xfrm>
              <a:off x="4253233" y="1994940"/>
              <a:ext cx="654917" cy="359229"/>
            </a:xfrm>
            <a:custGeom>
              <a:avLst/>
              <a:gdLst/>
              <a:ahLst/>
              <a:cxnLst>
                <a:cxn ang="0">
                  <a:pos x="413" y="204"/>
                </a:cxn>
                <a:cxn ang="0">
                  <a:pos x="406" y="204"/>
                </a:cxn>
                <a:cxn ang="0">
                  <a:pos x="398" y="204"/>
                </a:cxn>
                <a:cxn ang="0">
                  <a:pos x="382" y="197"/>
                </a:cxn>
                <a:cxn ang="0">
                  <a:pos x="374" y="197"/>
                </a:cxn>
                <a:cxn ang="0">
                  <a:pos x="351" y="190"/>
                </a:cxn>
                <a:cxn ang="0">
                  <a:pos x="320" y="176"/>
                </a:cxn>
                <a:cxn ang="0">
                  <a:pos x="296" y="169"/>
                </a:cxn>
                <a:cxn ang="0">
                  <a:pos x="281" y="162"/>
                </a:cxn>
                <a:cxn ang="0">
                  <a:pos x="249" y="148"/>
                </a:cxn>
                <a:cxn ang="0">
                  <a:pos x="187" y="120"/>
                </a:cxn>
                <a:cxn ang="0">
                  <a:pos x="117" y="85"/>
                </a:cxn>
                <a:cxn ang="0">
                  <a:pos x="39" y="49"/>
                </a:cxn>
                <a:cxn ang="0">
                  <a:pos x="0" y="28"/>
                </a:cxn>
                <a:cxn ang="0">
                  <a:pos x="15" y="0"/>
                </a:cxn>
                <a:cxn ang="0">
                  <a:pos x="413" y="204"/>
                </a:cxn>
              </a:cxnLst>
              <a:rect l="0" t="0" r="r" b="b"/>
              <a:pathLst>
                <a:path w="413" h="204">
                  <a:moveTo>
                    <a:pt x="413" y="204"/>
                  </a:moveTo>
                  <a:lnTo>
                    <a:pt x="406" y="204"/>
                  </a:lnTo>
                  <a:lnTo>
                    <a:pt x="398" y="204"/>
                  </a:lnTo>
                  <a:lnTo>
                    <a:pt x="382" y="197"/>
                  </a:lnTo>
                  <a:lnTo>
                    <a:pt x="374" y="197"/>
                  </a:lnTo>
                  <a:lnTo>
                    <a:pt x="351" y="190"/>
                  </a:lnTo>
                  <a:lnTo>
                    <a:pt x="320" y="176"/>
                  </a:lnTo>
                  <a:lnTo>
                    <a:pt x="296" y="169"/>
                  </a:lnTo>
                  <a:lnTo>
                    <a:pt x="281" y="162"/>
                  </a:lnTo>
                  <a:lnTo>
                    <a:pt x="249" y="148"/>
                  </a:lnTo>
                  <a:lnTo>
                    <a:pt x="187" y="120"/>
                  </a:lnTo>
                  <a:lnTo>
                    <a:pt x="117" y="85"/>
                  </a:lnTo>
                  <a:lnTo>
                    <a:pt x="39" y="49"/>
                  </a:lnTo>
                  <a:lnTo>
                    <a:pt x="0" y="28"/>
                  </a:lnTo>
                  <a:lnTo>
                    <a:pt x="15" y="0"/>
                  </a:lnTo>
                  <a:lnTo>
                    <a:pt x="413" y="204"/>
                  </a:lnTo>
                  <a:close/>
                </a:path>
              </a:pathLst>
            </a:custGeom>
            <a:grpFill/>
            <a:ln w="9525">
              <a:solidFill>
                <a:schemeClr val="accent1"/>
              </a:solidFill>
              <a:round/>
              <a:headEnd/>
              <a:tailEnd/>
            </a:ln>
          </p:spPr>
          <p:txBody>
            <a:bodyPr/>
            <a:lstStyle/>
            <a:p>
              <a:pPr>
                <a:defRPr/>
              </a:pPr>
              <a:endParaRPr lang="en-US" sz="1350"/>
            </a:p>
          </p:txBody>
        </p:sp>
        <p:sp>
          <p:nvSpPr>
            <p:cNvPr id="140619" name="Freeform 331"/>
            <p:cNvSpPr>
              <a:spLocks/>
            </p:cNvSpPr>
            <p:nvPr/>
          </p:nvSpPr>
          <p:spPr bwMode="auto">
            <a:xfrm>
              <a:off x="4189802" y="1957960"/>
              <a:ext cx="50744" cy="49306"/>
            </a:xfrm>
            <a:custGeom>
              <a:avLst/>
              <a:gdLst/>
              <a:ahLst/>
              <a:cxnLst>
                <a:cxn ang="0">
                  <a:pos x="8" y="0"/>
                </a:cxn>
                <a:cxn ang="0">
                  <a:pos x="32" y="14"/>
                </a:cxn>
                <a:cxn ang="0">
                  <a:pos x="24" y="28"/>
                </a:cxn>
                <a:cxn ang="0">
                  <a:pos x="0" y="21"/>
                </a:cxn>
                <a:cxn ang="0">
                  <a:pos x="8" y="0"/>
                </a:cxn>
              </a:cxnLst>
              <a:rect l="0" t="0" r="r" b="b"/>
              <a:pathLst>
                <a:path w="32" h="28">
                  <a:moveTo>
                    <a:pt x="8" y="0"/>
                  </a:moveTo>
                  <a:lnTo>
                    <a:pt x="32" y="14"/>
                  </a:lnTo>
                  <a:lnTo>
                    <a:pt x="24" y="28"/>
                  </a:lnTo>
                  <a:lnTo>
                    <a:pt x="0" y="21"/>
                  </a:lnTo>
                  <a:lnTo>
                    <a:pt x="8" y="0"/>
                  </a:lnTo>
                  <a:close/>
                </a:path>
              </a:pathLst>
            </a:custGeom>
            <a:grpFill/>
            <a:ln w="9525">
              <a:solidFill>
                <a:schemeClr val="accent1"/>
              </a:solidFill>
              <a:round/>
              <a:headEnd/>
              <a:tailEnd/>
            </a:ln>
          </p:spPr>
          <p:txBody>
            <a:bodyPr/>
            <a:lstStyle/>
            <a:p>
              <a:pPr>
                <a:defRPr/>
              </a:pPr>
              <a:endParaRPr lang="en-US" sz="1350"/>
            </a:p>
          </p:txBody>
        </p:sp>
        <p:sp>
          <p:nvSpPr>
            <p:cNvPr id="140620" name="Freeform 332"/>
            <p:cNvSpPr>
              <a:spLocks/>
            </p:cNvSpPr>
            <p:nvPr/>
          </p:nvSpPr>
          <p:spPr bwMode="auto">
            <a:xfrm>
              <a:off x="4202488" y="1957960"/>
              <a:ext cx="50744" cy="36979"/>
            </a:xfrm>
            <a:custGeom>
              <a:avLst/>
              <a:gdLst/>
              <a:ahLst/>
              <a:cxnLst>
                <a:cxn ang="0">
                  <a:pos x="0" y="0"/>
                </a:cxn>
                <a:cxn ang="0">
                  <a:pos x="8" y="0"/>
                </a:cxn>
                <a:cxn ang="0">
                  <a:pos x="32" y="14"/>
                </a:cxn>
                <a:cxn ang="0">
                  <a:pos x="32" y="21"/>
                </a:cxn>
                <a:cxn ang="0">
                  <a:pos x="24" y="21"/>
                </a:cxn>
                <a:cxn ang="0">
                  <a:pos x="0" y="7"/>
                </a:cxn>
                <a:cxn ang="0">
                  <a:pos x="0" y="0"/>
                </a:cxn>
              </a:cxnLst>
              <a:rect l="0" t="0" r="r" b="b"/>
              <a:pathLst>
                <a:path w="32" h="21">
                  <a:moveTo>
                    <a:pt x="0" y="0"/>
                  </a:moveTo>
                  <a:lnTo>
                    <a:pt x="8" y="0"/>
                  </a:lnTo>
                  <a:lnTo>
                    <a:pt x="32" y="14"/>
                  </a:lnTo>
                  <a:lnTo>
                    <a:pt x="32" y="21"/>
                  </a:lnTo>
                  <a:lnTo>
                    <a:pt x="24" y="21"/>
                  </a:lnTo>
                  <a:lnTo>
                    <a:pt x="0" y="7"/>
                  </a:lnTo>
                  <a:lnTo>
                    <a:pt x="0" y="0"/>
                  </a:lnTo>
                  <a:close/>
                </a:path>
              </a:pathLst>
            </a:custGeom>
            <a:grpFill/>
            <a:ln w="9525">
              <a:solidFill>
                <a:schemeClr val="accent1"/>
              </a:solidFill>
              <a:round/>
              <a:headEnd/>
              <a:tailEnd/>
            </a:ln>
          </p:spPr>
          <p:txBody>
            <a:bodyPr/>
            <a:lstStyle/>
            <a:p>
              <a:pPr>
                <a:defRPr/>
              </a:pPr>
              <a:endParaRPr lang="en-US" sz="1350"/>
            </a:p>
          </p:txBody>
        </p:sp>
        <p:sp>
          <p:nvSpPr>
            <p:cNvPr id="140621" name="Freeform 333"/>
            <p:cNvSpPr>
              <a:spLocks/>
            </p:cNvSpPr>
            <p:nvPr/>
          </p:nvSpPr>
          <p:spPr bwMode="auto">
            <a:xfrm>
              <a:off x="4227860" y="1982613"/>
              <a:ext cx="25372" cy="36979"/>
            </a:xfrm>
            <a:custGeom>
              <a:avLst/>
              <a:gdLst/>
              <a:ahLst/>
              <a:cxnLst>
                <a:cxn ang="0">
                  <a:pos x="0" y="14"/>
                </a:cxn>
                <a:cxn ang="0">
                  <a:pos x="8" y="0"/>
                </a:cxn>
                <a:cxn ang="0">
                  <a:pos x="16" y="0"/>
                </a:cxn>
                <a:cxn ang="0">
                  <a:pos x="16" y="7"/>
                </a:cxn>
                <a:cxn ang="0">
                  <a:pos x="8" y="21"/>
                </a:cxn>
                <a:cxn ang="0">
                  <a:pos x="0" y="21"/>
                </a:cxn>
                <a:cxn ang="0">
                  <a:pos x="0" y="14"/>
                </a:cxn>
              </a:cxnLst>
              <a:rect l="0" t="0" r="r" b="b"/>
              <a:pathLst>
                <a:path w="16" h="21">
                  <a:moveTo>
                    <a:pt x="0" y="14"/>
                  </a:moveTo>
                  <a:lnTo>
                    <a:pt x="8" y="0"/>
                  </a:lnTo>
                  <a:lnTo>
                    <a:pt x="16" y="0"/>
                  </a:lnTo>
                  <a:lnTo>
                    <a:pt x="16" y="7"/>
                  </a:lnTo>
                  <a:lnTo>
                    <a:pt x="8" y="21"/>
                  </a:lnTo>
                  <a:lnTo>
                    <a:pt x="0" y="21"/>
                  </a:lnTo>
                  <a:lnTo>
                    <a:pt x="0" y="14"/>
                  </a:lnTo>
                  <a:close/>
                </a:path>
              </a:pathLst>
            </a:custGeom>
            <a:grpFill/>
            <a:ln w="9525">
              <a:solidFill>
                <a:schemeClr val="accent1"/>
              </a:solidFill>
              <a:round/>
              <a:headEnd/>
              <a:tailEnd/>
            </a:ln>
          </p:spPr>
          <p:txBody>
            <a:bodyPr/>
            <a:lstStyle/>
            <a:p>
              <a:pPr>
                <a:defRPr/>
              </a:pPr>
              <a:endParaRPr lang="en-US" sz="1350"/>
            </a:p>
          </p:txBody>
        </p:sp>
        <p:sp>
          <p:nvSpPr>
            <p:cNvPr id="140622" name="Freeform 334"/>
            <p:cNvSpPr>
              <a:spLocks/>
            </p:cNvSpPr>
            <p:nvPr/>
          </p:nvSpPr>
          <p:spPr bwMode="auto">
            <a:xfrm>
              <a:off x="4189802" y="1994940"/>
              <a:ext cx="50744" cy="24653"/>
            </a:xfrm>
            <a:custGeom>
              <a:avLst/>
              <a:gdLst/>
              <a:ahLst/>
              <a:cxnLst>
                <a:cxn ang="0">
                  <a:pos x="0" y="0"/>
                </a:cxn>
                <a:cxn ang="0">
                  <a:pos x="8" y="0"/>
                </a:cxn>
                <a:cxn ang="0">
                  <a:pos x="32" y="7"/>
                </a:cxn>
                <a:cxn ang="0">
                  <a:pos x="32" y="14"/>
                </a:cxn>
                <a:cxn ang="0">
                  <a:pos x="24" y="14"/>
                </a:cxn>
                <a:cxn ang="0">
                  <a:pos x="0" y="7"/>
                </a:cxn>
                <a:cxn ang="0">
                  <a:pos x="0" y="0"/>
                </a:cxn>
              </a:cxnLst>
              <a:rect l="0" t="0" r="r" b="b"/>
              <a:pathLst>
                <a:path w="32" h="14">
                  <a:moveTo>
                    <a:pt x="0" y="0"/>
                  </a:moveTo>
                  <a:lnTo>
                    <a:pt x="8" y="0"/>
                  </a:lnTo>
                  <a:lnTo>
                    <a:pt x="32" y="7"/>
                  </a:lnTo>
                  <a:lnTo>
                    <a:pt x="32" y="14"/>
                  </a:lnTo>
                  <a:lnTo>
                    <a:pt x="24" y="14"/>
                  </a:lnTo>
                  <a:lnTo>
                    <a:pt x="0" y="7"/>
                  </a:lnTo>
                  <a:lnTo>
                    <a:pt x="0" y="0"/>
                  </a:lnTo>
                  <a:close/>
                </a:path>
              </a:pathLst>
            </a:custGeom>
            <a:grpFill/>
            <a:ln w="9525">
              <a:solidFill>
                <a:schemeClr val="accent1"/>
              </a:solidFill>
              <a:round/>
              <a:headEnd/>
              <a:tailEnd/>
            </a:ln>
          </p:spPr>
          <p:txBody>
            <a:bodyPr/>
            <a:lstStyle/>
            <a:p>
              <a:pPr>
                <a:defRPr/>
              </a:pPr>
              <a:endParaRPr lang="en-US" sz="1350"/>
            </a:p>
          </p:txBody>
        </p:sp>
        <p:sp>
          <p:nvSpPr>
            <p:cNvPr id="140623" name="Freeform 335"/>
            <p:cNvSpPr>
              <a:spLocks/>
            </p:cNvSpPr>
            <p:nvPr/>
          </p:nvSpPr>
          <p:spPr bwMode="auto">
            <a:xfrm>
              <a:off x="4189802" y="1957960"/>
              <a:ext cx="25372" cy="49306"/>
            </a:xfrm>
            <a:custGeom>
              <a:avLst/>
              <a:gdLst/>
              <a:ahLst/>
              <a:cxnLst>
                <a:cxn ang="0">
                  <a:pos x="0" y="21"/>
                </a:cxn>
                <a:cxn ang="0">
                  <a:pos x="8" y="0"/>
                </a:cxn>
                <a:cxn ang="0">
                  <a:pos x="16" y="0"/>
                </a:cxn>
                <a:cxn ang="0">
                  <a:pos x="16" y="7"/>
                </a:cxn>
                <a:cxn ang="0">
                  <a:pos x="8" y="28"/>
                </a:cxn>
                <a:cxn ang="0">
                  <a:pos x="0" y="28"/>
                </a:cxn>
                <a:cxn ang="0">
                  <a:pos x="0" y="21"/>
                </a:cxn>
              </a:cxnLst>
              <a:rect l="0" t="0" r="r" b="b"/>
              <a:pathLst>
                <a:path w="16" h="28">
                  <a:moveTo>
                    <a:pt x="0" y="21"/>
                  </a:moveTo>
                  <a:lnTo>
                    <a:pt x="8" y="0"/>
                  </a:lnTo>
                  <a:lnTo>
                    <a:pt x="16" y="0"/>
                  </a:lnTo>
                  <a:lnTo>
                    <a:pt x="16" y="7"/>
                  </a:lnTo>
                  <a:lnTo>
                    <a:pt x="8" y="28"/>
                  </a:lnTo>
                  <a:lnTo>
                    <a:pt x="0" y="28"/>
                  </a:lnTo>
                  <a:lnTo>
                    <a:pt x="0" y="21"/>
                  </a:lnTo>
                  <a:close/>
                </a:path>
              </a:pathLst>
            </a:custGeom>
            <a:grpFill/>
            <a:ln w="9525">
              <a:solidFill>
                <a:schemeClr val="accent1"/>
              </a:solidFill>
              <a:round/>
              <a:headEnd/>
              <a:tailEnd/>
            </a:ln>
          </p:spPr>
          <p:txBody>
            <a:bodyPr/>
            <a:lstStyle/>
            <a:p>
              <a:pPr>
                <a:defRPr/>
              </a:pPr>
              <a:endParaRPr lang="en-US" sz="1350"/>
            </a:p>
          </p:txBody>
        </p:sp>
        <p:sp>
          <p:nvSpPr>
            <p:cNvPr id="140624" name="Freeform 336"/>
            <p:cNvSpPr>
              <a:spLocks/>
            </p:cNvSpPr>
            <p:nvPr/>
          </p:nvSpPr>
          <p:spPr bwMode="auto">
            <a:xfrm>
              <a:off x="3323980" y="2206251"/>
              <a:ext cx="74530" cy="61632"/>
            </a:xfrm>
            <a:custGeom>
              <a:avLst/>
              <a:gdLst/>
              <a:ahLst/>
              <a:cxnLst>
                <a:cxn ang="0">
                  <a:pos x="0" y="7"/>
                </a:cxn>
                <a:cxn ang="0">
                  <a:pos x="16" y="0"/>
                </a:cxn>
                <a:cxn ang="0">
                  <a:pos x="47" y="0"/>
                </a:cxn>
                <a:cxn ang="0">
                  <a:pos x="47" y="28"/>
                </a:cxn>
                <a:cxn ang="0">
                  <a:pos x="31" y="35"/>
                </a:cxn>
                <a:cxn ang="0">
                  <a:pos x="0" y="35"/>
                </a:cxn>
                <a:cxn ang="0">
                  <a:pos x="0" y="7"/>
                </a:cxn>
              </a:cxnLst>
              <a:rect l="0" t="0" r="r" b="b"/>
              <a:pathLst>
                <a:path w="47" h="35">
                  <a:moveTo>
                    <a:pt x="0" y="7"/>
                  </a:moveTo>
                  <a:lnTo>
                    <a:pt x="16" y="0"/>
                  </a:lnTo>
                  <a:lnTo>
                    <a:pt x="47" y="0"/>
                  </a:lnTo>
                  <a:lnTo>
                    <a:pt x="47" y="28"/>
                  </a:lnTo>
                  <a:lnTo>
                    <a:pt x="31" y="35"/>
                  </a:lnTo>
                  <a:lnTo>
                    <a:pt x="0" y="35"/>
                  </a:lnTo>
                  <a:lnTo>
                    <a:pt x="0" y="7"/>
                  </a:lnTo>
                  <a:close/>
                </a:path>
              </a:pathLst>
            </a:custGeom>
            <a:grpFill/>
            <a:ln w="9525">
              <a:solidFill>
                <a:schemeClr val="accent1"/>
              </a:solidFill>
              <a:round/>
              <a:headEnd/>
              <a:tailEnd/>
            </a:ln>
          </p:spPr>
          <p:txBody>
            <a:bodyPr/>
            <a:lstStyle/>
            <a:p>
              <a:pPr>
                <a:defRPr/>
              </a:pPr>
              <a:endParaRPr lang="en-US" sz="1350"/>
            </a:p>
          </p:txBody>
        </p:sp>
        <p:sp>
          <p:nvSpPr>
            <p:cNvPr id="140625" name="Freeform 337"/>
            <p:cNvSpPr>
              <a:spLocks/>
            </p:cNvSpPr>
            <p:nvPr/>
          </p:nvSpPr>
          <p:spPr bwMode="auto">
            <a:xfrm>
              <a:off x="3249450" y="2218577"/>
              <a:ext cx="123689" cy="86285"/>
            </a:xfrm>
            <a:custGeom>
              <a:avLst/>
              <a:gdLst/>
              <a:ahLst/>
              <a:cxnLst>
                <a:cxn ang="0">
                  <a:pos x="0" y="21"/>
                </a:cxn>
                <a:cxn ang="0">
                  <a:pos x="47" y="0"/>
                </a:cxn>
                <a:cxn ang="0">
                  <a:pos x="78" y="0"/>
                </a:cxn>
                <a:cxn ang="0">
                  <a:pos x="78" y="28"/>
                </a:cxn>
                <a:cxn ang="0">
                  <a:pos x="31" y="49"/>
                </a:cxn>
                <a:cxn ang="0">
                  <a:pos x="0" y="49"/>
                </a:cxn>
                <a:cxn ang="0">
                  <a:pos x="0" y="21"/>
                </a:cxn>
              </a:cxnLst>
              <a:rect l="0" t="0" r="r" b="b"/>
              <a:pathLst>
                <a:path w="78" h="49">
                  <a:moveTo>
                    <a:pt x="0" y="21"/>
                  </a:moveTo>
                  <a:lnTo>
                    <a:pt x="47" y="0"/>
                  </a:lnTo>
                  <a:lnTo>
                    <a:pt x="78" y="0"/>
                  </a:lnTo>
                  <a:lnTo>
                    <a:pt x="78"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26" name="Freeform 338"/>
            <p:cNvSpPr>
              <a:spLocks/>
            </p:cNvSpPr>
            <p:nvPr/>
          </p:nvSpPr>
          <p:spPr bwMode="auto">
            <a:xfrm>
              <a:off x="3174919" y="2255557"/>
              <a:ext cx="123689" cy="86285"/>
            </a:xfrm>
            <a:custGeom>
              <a:avLst/>
              <a:gdLst/>
              <a:ahLst/>
              <a:cxnLst>
                <a:cxn ang="0">
                  <a:pos x="0" y="21"/>
                </a:cxn>
                <a:cxn ang="0">
                  <a:pos x="47" y="0"/>
                </a:cxn>
                <a:cxn ang="0">
                  <a:pos x="78" y="0"/>
                </a:cxn>
                <a:cxn ang="0">
                  <a:pos x="78" y="28"/>
                </a:cxn>
                <a:cxn ang="0">
                  <a:pos x="32" y="49"/>
                </a:cxn>
                <a:cxn ang="0">
                  <a:pos x="0" y="49"/>
                </a:cxn>
                <a:cxn ang="0">
                  <a:pos x="0" y="21"/>
                </a:cxn>
              </a:cxnLst>
              <a:rect l="0" t="0" r="r" b="b"/>
              <a:pathLst>
                <a:path w="78" h="49">
                  <a:moveTo>
                    <a:pt x="0" y="21"/>
                  </a:moveTo>
                  <a:lnTo>
                    <a:pt x="47" y="0"/>
                  </a:lnTo>
                  <a:lnTo>
                    <a:pt x="78" y="0"/>
                  </a:lnTo>
                  <a:lnTo>
                    <a:pt x="78" y="28"/>
                  </a:lnTo>
                  <a:lnTo>
                    <a:pt x="32"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27" name="Freeform 339"/>
            <p:cNvSpPr>
              <a:spLocks/>
            </p:cNvSpPr>
            <p:nvPr/>
          </p:nvSpPr>
          <p:spPr bwMode="auto">
            <a:xfrm>
              <a:off x="3113075" y="2292536"/>
              <a:ext cx="112589" cy="86285"/>
            </a:xfrm>
            <a:custGeom>
              <a:avLst/>
              <a:gdLst/>
              <a:ahLst/>
              <a:cxnLst>
                <a:cxn ang="0">
                  <a:pos x="0" y="21"/>
                </a:cxn>
                <a:cxn ang="0">
                  <a:pos x="39" y="0"/>
                </a:cxn>
                <a:cxn ang="0">
                  <a:pos x="71" y="0"/>
                </a:cxn>
                <a:cxn ang="0">
                  <a:pos x="71" y="28"/>
                </a:cxn>
                <a:cxn ang="0">
                  <a:pos x="31" y="49"/>
                </a:cxn>
                <a:cxn ang="0">
                  <a:pos x="0" y="49"/>
                </a:cxn>
                <a:cxn ang="0">
                  <a:pos x="0" y="21"/>
                </a:cxn>
              </a:cxnLst>
              <a:rect l="0" t="0" r="r" b="b"/>
              <a:pathLst>
                <a:path w="71" h="49">
                  <a:moveTo>
                    <a:pt x="0" y="21"/>
                  </a:moveTo>
                  <a:lnTo>
                    <a:pt x="39" y="0"/>
                  </a:lnTo>
                  <a:lnTo>
                    <a:pt x="71" y="0"/>
                  </a:lnTo>
                  <a:lnTo>
                    <a:pt x="71"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28" name="Freeform 340"/>
            <p:cNvSpPr>
              <a:spLocks/>
            </p:cNvSpPr>
            <p:nvPr/>
          </p:nvSpPr>
          <p:spPr bwMode="auto">
            <a:xfrm>
              <a:off x="3076602" y="2329515"/>
              <a:ext cx="85631" cy="73959"/>
            </a:xfrm>
            <a:custGeom>
              <a:avLst/>
              <a:gdLst/>
              <a:ahLst/>
              <a:cxnLst>
                <a:cxn ang="0">
                  <a:pos x="0" y="14"/>
                </a:cxn>
                <a:cxn ang="0">
                  <a:pos x="23" y="0"/>
                </a:cxn>
                <a:cxn ang="0">
                  <a:pos x="54" y="0"/>
                </a:cxn>
                <a:cxn ang="0">
                  <a:pos x="54" y="28"/>
                </a:cxn>
                <a:cxn ang="0">
                  <a:pos x="31" y="42"/>
                </a:cxn>
                <a:cxn ang="0">
                  <a:pos x="0" y="42"/>
                </a:cxn>
                <a:cxn ang="0">
                  <a:pos x="0" y="14"/>
                </a:cxn>
              </a:cxnLst>
              <a:rect l="0" t="0" r="r" b="b"/>
              <a:pathLst>
                <a:path w="54" h="42">
                  <a:moveTo>
                    <a:pt x="0" y="14"/>
                  </a:moveTo>
                  <a:lnTo>
                    <a:pt x="23" y="0"/>
                  </a:lnTo>
                  <a:lnTo>
                    <a:pt x="54" y="0"/>
                  </a:lnTo>
                  <a:lnTo>
                    <a:pt x="54"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29" name="Freeform 341"/>
            <p:cNvSpPr>
              <a:spLocks/>
            </p:cNvSpPr>
            <p:nvPr/>
          </p:nvSpPr>
          <p:spPr bwMode="auto">
            <a:xfrm>
              <a:off x="3014758" y="2354168"/>
              <a:ext cx="111003" cy="86285"/>
            </a:xfrm>
            <a:custGeom>
              <a:avLst/>
              <a:gdLst/>
              <a:ahLst/>
              <a:cxnLst>
                <a:cxn ang="0">
                  <a:pos x="0" y="21"/>
                </a:cxn>
                <a:cxn ang="0">
                  <a:pos x="39" y="0"/>
                </a:cxn>
                <a:cxn ang="0">
                  <a:pos x="70" y="0"/>
                </a:cxn>
                <a:cxn ang="0">
                  <a:pos x="70" y="28"/>
                </a:cxn>
                <a:cxn ang="0">
                  <a:pos x="31" y="49"/>
                </a:cxn>
                <a:cxn ang="0">
                  <a:pos x="0" y="49"/>
                </a:cxn>
                <a:cxn ang="0">
                  <a:pos x="0" y="21"/>
                </a:cxn>
              </a:cxnLst>
              <a:rect l="0" t="0" r="r" b="b"/>
              <a:pathLst>
                <a:path w="70" h="49">
                  <a:moveTo>
                    <a:pt x="0" y="21"/>
                  </a:moveTo>
                  <a:lnTo>
                    <a:pt x="39" y="0"/>
                  </a:lnTo>
                  <a:lnTo>
                    <a:pt x="70" y="0"/>
                  </a:lnTo>
                  <a:lnTo>
                    <a:pt x="70"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30" name="Freeform 342"/>
            <p:cNvSpPr>
              <a:spLocks/>
            </p:cNvSpPr>
            <p:nvPr/>
          </p:nvSpPr>
          <p:spPr bwMode="auto">
            <a:xfrm>
              <a:off x="2952913" y="2391148"/>
              <a:ext cx="111003" cy="88046"/>
            </a:xfrm>
            <a:custGeom>
              <a:avLst/>
              <a:gdLst/>
              <a:ahLst/>
              <a:cxnLst>
                <a:cxn ang="0">
                  <a:pos x="0" y="21"/>
                </a:cxn>
                <a:cxn ang="0">
                  <a:pos x="39" y="0"/>
                </a:cxn>
                <a:cxn ang="0">
                  <a:pos x="70" y="0"/>
                </a:cxn>
                <a:cxn ang="0">
                  <a:pos x="70" y="28"/>
                </a:cxn>
                <a:cxn ang="0">
                  <a:pos x="31" y="50"/>
                </a:cxn>
                <a:cxn ang="0">
                  <a:pos x="0" y="50"/>
                </a:cxn>
                <a:cxn ang="0">
                  <a:pos x="0" y="21"/>
                </a:cxn>
              </a:cxnLst>
              <a:rect l="0" t="0" r="r" b="b"/>
              <a:pathLst>
                <a:path w="70" h="50">
                  <a:moveTo>
                    <a:pt x="0" y="21"/>
                  </a:moveTo>
                  <a:lnTo>
                    <a:pt x="39" y="0"/>
                  </a:lnTo>
                  <a:lnTo>
                    <a:pt x="70" y="0"/>
                  </a:lnTo>
                  <a:lnTo>
                    <a:pt x="70" y="28"/>
                  </a:lnTo>
                  <a:lnTo>
                    <a:pt x="31" y="50"/>
                  </a:lnTo>
                  <a:lnTo>
                    <a:pt x="0" y="50"/>
                  </a:lnTo>
                  <a:lnTo>
                    <a:pt x="0" y="21"/>
                  </a:lnTo>
                  <a:close/>
                </a:path>
              </a:pathLst>
            </a:custGeom>
            <a:grpFill/>
            <a:ln w="9525">
              <a:solidFill>
                <a:schemeClr val="accent1"/>
              </a:solidFill>
              <a:round/>
              <a:headEnd/>
              <a:tailEnd/>
            </a:ln>
          </p:spPr>
          <p:txBody>
            <a:bodyPr/>
            <a:lstStyle/>
            <a:p>
              <a:pPr>
                <a:defRPr/>
              </a:pPr>
              <a:endParaRPr lang="en-US" sz="1350"/>
            </a:p>
          </p:txBody>
        </p:sp>
        <p:sp>
          <p:nvSpPr>
            <p:cNvPr id="140631" name="Freeform 343"/>
            <p:cNvSpPr>
              <a:spLocks/>
            </p:cNvSpPr>
            <p:nvPr/>
          </p:nvSpPr>
          <p:spPr bwMode="auto">
            <a:xfrm>
              <a:off x="2914855" y="2428127"/>
              <a:ext cx="87217" cy="75720"/>
            </a:xfrm>
            <a:custGeom>
              <a:avLst/>
              <a:gdLst/>
              <a:ahLst/>
              <a:cxnLst>
                <a:cxn ang="0">
                  <a:pos x="0" y="14"/>
                </a:cxn>
                <a:cxn ang="0">
                  <a:pos x="24" y="0"/>
                </a:cxn>
                <a:cxn ang="0">
                  <a:pos x="55" y="0"/>
                </a:cxn>
                <a:cxn ang="0">
                  <a:pos x="55" y="29"/>
                </a:cxn>
                <a:cxn ang="0">
                  <a:pos x="32" y="43"/>
                </a:cxn>
                <a:cxn ang="0">
                  <a:pos x="0" y="43"/>
                </a:cxn>
                <a:cxn ang="0">
                  <a:pos x="0" y="14"/>
                </a:cxn>
              </a:cxnLst>
              <a:rect l="0" t="0" r="r" b="b"/>
              <a:pathLst>
                <a:path w="55" h="43">
                  <a:moveTo>
                    <a:pt x="0" y="14"/>
                  </a:moveTo>
                  <a:lnTo>
                    <a:pt x="24" y="0"/>
                  </a:lnTo>
                  <a:lnTo>
                    <a:pt x="55" y="0"/>
                  </a:lnTo>
                  <a:lnTo>
                    <a:pt x="55" y="29"/>
                  </a:lnTo>
                  <a:lnTo>
                    <a:pt x="32" y="43"/>
                  </a:lnTo>
                  <a:lnTo>
                    <a:pt x="0" y="43"/>
                  </a:lnTo>
                  <a:lnTo>
                    <a:pt x="0" y="14"/>
                  </a:lnTo>
                  <a:close/>
                </a:path>
              </a:pathLst>
            </a:custGeom>
            <a:grpFill/>
            <a:ln w="9525">
              <a:solidFill>
                <a:schemeClr val="accent1"/>
              </a:solidFill>
              <a:round/>
              <a:headEnd/>
              <a:tailEnd/>
            </a:ln>
          </p:spPr>
          <p:txBody>
            <a:bodyPr/>
            <a:lstStyle/>
            <a:p>
              <a:pPr>
                <a:defRPr/>
              </a:pPr>
              <a:endParaRPr lang="en-US" sz="1350"/>
            </a:p>
          </p:txBody>
        </p:sp>
        <p:sp>
          <p:nvSpPr>
            <p:cNvPr id="140632" name="Freeform 344"/>
            <p:cNvSpPr>
              <a:spLocks/>
            </p:cNvSpPr>
            <p:nvPr/>
          </p:nvSpPr>
          <p:spPr bwMode="auto">
            <a:xfrm>
              <a:off x="2865697" y="2452780"/>
              <a:ext cx="99903" cy="88046"/>
            </a:xfrm>
            <a:custGeom>
              <a:avLst/>
              <a:gdLst/>
              <a:ahLst/>
              <a:cxnLst>
                <a:cxn ang="0">
                  <a:pos x="0" y="22"/>
                </a:cxn>
                <a:cxn ang="0">
                  <a:pos x="31" y="0"/>
                </a:cxn>
                <a:cxn ang="0">
                  <a:pos x="63" y="0"/>
                </a:cxn>
                <a:cxn ang="0">
                  <a:pos x="63" y="29"/>
                </a:cxn>
                <a:cxn ang="0">
                  <a:pos x="31" y="50"/>
                </a:cxn>
                <a:cxn ang="0">
                  <a:pos x="0" y="50"/>
                </a:cxn>
                <a:cxn ang="0">
                  <a:pos x="0" y="22"/>
                </a:cxn>
              </a:cxnLst>
              <a:rect l="0" t="0" r="r" b="b"/>
              <a:pathLst>
                <a:path w="63" h="50">
                  <a:moveTo>
                    <a:pt x="0" y="22"/>
                  </a:moveTo>
                  <a:lnTo>
                    <a:pt x="31" y="0"/>
                  </a:lnTo>
                  <a:lnTo>
                    <a:pt x="63" y="0"/>
                  </a:lnTo>
                  <a:lnTo>
                    <a:pt x="63" y="29"/>
                  </a:lnTo>
                  <a:lnTo>
                    <a:pt x="31" y="50"/>
                  </a:lnTo>
                  <a:lnTo>
                    <a:pt x="0" y="50"/>
                  </a:lnTo>
                  <a:lnTo>
                    <a:pt x="0" y="22"/>
                  </a:lnTo>
                  <a:close/>
                </a:path>
              </a:pathLst>
            </a:custGeom>
            <a:grpFill/>
            <a:ln w="9525">
              <a:solidFill>
                <a:schemeClr val="accent1"/>
              </a:solidFill>
              <a:round/>
              <a:headEnd/>
              <a:tailEnd/>
            </a:ln>
          </p:spPr>
          <p:txBody>
            <a:bodyPr/>
            <a:lstStyle/>
            <a:p>
              <a:pPr>
                <a:defRPr/>
              </a:pPr>
              <a:endParaRPr lang="en-US" sz="1350"/>
            </a:p>
          </p:txBody>
        </p:sp>
        <p:sp>
          <p:nvSpPr>
            <p:cNvPr id="140633" name="Freeform 345"/>
            <p:cNvSpPr>
              <a:spLocks/>
            </p:cNvSpPr>
            <p:nvPr/>
          </p:nvSpPr>
          <p:spPr bwMode="auto">
            <a:xfrm>
              <a:off x="2829224" y="2491520"/>
              <a:ext cx="85631" cy="73959"/>
            </a:xfrm>
            <a:custGeom>
              <a:avLst/>
              <a:gdLst/>
              <a:ahLst/>
              <a:cxnLst>
                <a:cxn ang="0">
                  <a:pos x="0" y="14"/>
                </a:cxn>
                <a:cxn ang="0">
                  <a:pos x="23" y="0"/>
                </a:cxn>
                <a:cxn ang="0">
                  <a:pos x="54" y="0"/>
                </a:cxn>
                <a:cxn ang="0">
                  <a:pos x="54" y="28"/>
                </a:cxn>
                <a:cxn ang="0">
                  <a:pos x="31" y="42"/>
                </a:cxn>
                <a:cxn ang="0">
                  <a:pos x="0" y="42"/>
                </a:cxn>
                <a:cxn ang="0">
                  <a:pos x="0" y="14"/>
                </a:cxn>
              </a:cxnLst>
              <a:rect l="0" t="0" r="r" b="b"/>
              <a:pathLst>
                <a:path w="54" h="42">
                  <a:moveTo>
                    <a:pt x="0" y="14"/>
                  </a:moveTo>
                  <a:lnTo>
                    <a:pt x="23" y="0"/>
                  </a:lnTo>
                  <a:lnTo>
                    <a:pt x="54" y="0"/>
                  </a:lnTo>
                  <a:lnTo>
                    <a:pt x="54"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34" name="Freeform 346"/>
            <p:cNvSpPr>
              <a:spLocks/>
            </p:cNvSpPr>
            <p:nvPr/>
          </p:nvSpPr>
          <p:spPr bwMode="auto">
            <a:xfrm>
              <a:off x="2778480" y="2516173"/>
              <a:ext cx="99903" cy="86285"/>
            </a:xfrm>
            <a:custGeom>
              <a:avLst/>
              <a:gdLst/>
              <a:ahLst/>
              <a:cxnLst>
                <a:cxn ang="0">
                  <a:pos x="0" y="21"/>
                </a:cxn>
                <a:cxn ang="0">
                  <a:pos x="32" y="0"/>
                </a:cxn>
                <a:cxn ang="0">
                  <a:pos x="63" y="0"/>
                </a:cxn>
                <a:cxn ang="0">
                  <a:pos x="63" y="28"/>
                </a:cxn>
                <a:cxn ang="0">
                  <a:pos x="32" y="49"/>
                </a:cxn>
                <a:cxn ang="0">
                  <a:pos x="0" y="49"/>
                </a:cxn>
                <a:cxn ang="0">
                  <a:pos x="0" y="21"/>
                </a:cxn>
              </a:cxnLst>
              <a:rect l="0" t="0" r="r" b="b"/>
              <a:pathLst>
                <a:path w="63" h="49">
                  <a:moveTo>
                    <a:pt x="0" y="21"/>
                  </a:moveTo>
                  <a:lnTo>
                    <a:pt x="32" y="0"/>
                  </a:lnTo>
                  <a:lnTo>
                    <a:pt x="63" y="0"/>
                  </a:lnTo>
                  <a:lnTo>
                    <a:pt x="63" y="28"/>
                  </a:lnTo>
                  <a:lnTo>
                    <a:pt x="32"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35" name="Freeform 347"/>
            <p:cNvSpPr>
              <a:spLocks/>
            </p:cNvSpPr>
            <p:nvPr/>
          </p:nvSpPr>
          <p:spPr bwMode="auto">
            <a:xfrm>
              <a:off x="2754694" y="2553153"/>
              <a:ext cx="74530" cy="73959"/>
            </a:xfrm>
            <a:custGeom>
              <a:avLst/>
              <a:gdLst/>
              <a:ahLst/>
              <a:cxnLst>
                <a:cxn ang="0">
                  <a:pos x="0" y="14"/>
                </a:cxn>
                <a:cxn ang="0">
                  <a:pos x="15" y="0"/>
                </a:cxn>
                <a:cxn ang="0">
                  <a:pos x="47" y="0"/>
                </a:cxn>
                <a:cxn ang="0">
                  <a:pos x="47" y="28"/>
                </a:cxn>
                <a:cxn ang="0">
                  <a:pos x="31" y="42"/>
                </a:cxn>
                <a:cxn ang="0">
                  <a:pos x="0" y="42"/>
                </a:cxn>
                <a:cxn ang="0">
                  <a:pos x="0" y="14"/>
                </a:cxn>
              </a:cxnLst>
              <a:rect l="0" t="0" r="r" b="b"/>
              <a:pathLst>
                <a:path w="47" h="42">
                  <a:moveTo>
                    <a:pt x="0" y="14"/>
                  </a:moveTo>
                  <a:lnTo>
                    <a:pt x="15" y="0"/>
                  </a:lnTo>
                  <a:lnTo>
                    <a:pt x="47" y="0"/>
                  </a:lnTo>
                  <a:lnTo>
                    <a:pt x="47"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36" name="Freeform 348"/>
            <p:cNvSpPr>
              <a:spLocks/>
            </p:cNvSpPr>
            <p:nvPr/>
          </p:nvSpPr>
          <p:spPr bwMode="auto">
            <a:xfrm>
              <a:off x="2716636" y="2577806"/>
              <a:ext cx="87217" cy="86285"/>
            </a:xfrm>
            <a:custGeom>
              <a:avLst/>
              <a:gdLst/>
              <a:ahLst/>
              <a:cxnLst>
                <a:cxn ang="0">
                  <a:pos x="0" y="21"/>
                </a:cxn>
                <a:cxn ang="0">
                  <a:pos x="24" y="0"/>
                </a:cxn>
                <a:cxn ang="0">
                  <a:pos x="55" y="0"/>
                </a:cxn>
                <a:cxn ang="0">
                  <a:pos x="55" y="28"/>
                </a:cxn>
                <a:cxn ang="0">
                  <a:pos x="32" y="49"/>
                </a:cxn>
                <a:cxn ang="0">
                  <a:pos x="0" y="49"/>
                </a:cxn>
                <a:cxn ang="0">
                  <a:pos x="0" y="21"/>
                </a:cxn>
              </a:cxnLst>
              <a:rect l="0" t="0" r="r" b="b"/>
              <a:pathLst>
                <a:path w="55" h="49">
                  <a:moveTo>
                    <a:pt x="0" y="21"/>
                  </a:moveTo>
                  <a:lnTo>
                    <a:pt x="24" y="0"/>
                  </a:lnTo>
                  <a:lnTo>
                    <a:pt x="55" y="0"/>
                  </a:lnTo>
                  <a:lnTo>
                    <a:pt x="55" y="28"/>
                  </a:lnTo>
                  <a:lnTo>
                    <a:pt x="32"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37" name="Freeform 349"/>
            <p:cNvSpPr>
              <a:spLocks/>
            </p:cNvSpPr>
            <p:nvPr/>
          </p:nvSpPr>
          <p:spPr bwMode="auto">
            <a:xfrm>
              <a:off x="2692849" y="2614785"/>
              <a:ext cx="74530" cy="86285"/>
            </a:xfrm>
            <a:custGeom>
              <a:avLst/>
              <a:gdLst/>
              <a:ahLst/>
              <a:cxnLst>
                <a:cxn ang="0">
                  <a:pos x="0" y="21"/>
                </a:cxn>
                <a:cxn ang="0">
                  <a:pos x="15" y="0"/>
                </a:cxn>
                <a:cxn ang="0">
                  <a:pos x="47" y="0"/>
                </a:cxn>
                <a:cxn ang="0">
                  <a:pos x="47" y="28"/>
                </a:cxn>
                <a:cxn ang="0">
                  <a:pos x="31" y="49"/>
                </a:cxn>
                <a:cxn ang="0">
                  <a:pos x="0" y="49"/>
                </a:cxn>
                <a:cxn ang="0">
                  <a:pos x="0" y="21"/>
                </a:cxn>
              </a:cxnLst>
              <a:rect l="0" t="0" r="r" b="b"/>
              <a:pathLst>
                <a:path w="47" h="49">
                  <a:moveTo>
                    <a:pt x="0" y="21"/>
                  </a:moveTo>
                  <a:lnTo>
                    <a:pt x="15" y="0"/>
                  </a:lnTo>
                  <a:lnTo>
                    <a:pt x="47" y="0"/>
                  </a:lnTo>
                  <a:lnTo>
                    <a:pt x="47"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38" name="Freeform 350"/>
            <p:cNvSpPr>
              <a:spLocks/>
            </p:cNvSpPr>
            <p:nvPr/>
          </p:nvSpPr>
          <p:spPr bwMode="auto">
            <a:xfrm>
              <a:off x="2667477" y="2651765"/>
              <a:ext cx="74530" cy="73959"/>
            </a:xfrm>
            <a:custGeom>
              <a:avLst/>
              <a:gdLst/>
              <a:ahLst/>
              <a:cxnLst>
                <a:cxn ang="0">
                  <a:pos x="0" y="14"/>
                </a:cxn>
                <a:cxn ang="0">
                  <a:pos x="16" y="0"/>
                </a:cxn>
                <a:cxn ang="0">
                  <a:pos x="47" y="0"/>
                </a:cxn>
                <a:cxn ang="0">
                  <a:pos x="47" y="28"/>
                </a:cxn>
                <a:cxn ang="0">
                  <a:pos x="31" y="42"/>
                </a:cxn>
                <a:cxn ang="0">
                  <a:pos x="0" y="42"/>
                </a:cxn>
                <a:cxn ang="0">
                  <a:pos x="0" y="14"/>
                </a:cxn>
              </a:cxnLst>
              <a:rect l="0" t="0" r="r" b="b"/>
              <a:pathLst>
                <a:path w="47" h="42">
                  <a:moveTo>
                    <a:pt x="0" y="14"/>
                  </a:moveTo>
                  <a:lnTo>
                    <a:pt x="16" y="0"/>
                  </a:lnTo>
                  <a:lnTo>
                    <a:pt x="47" y="0"/>
                  </a:lnTo>
                  <a:lnTo>
                    <a:pt x="47"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39" name="Freeform 351"/>
            <p:cNvSpPr>
              <a:spLocks/>
            </p:cNvSpPr>
            <p:nvPr/>
          </p:nvSpPr>
          <p:spPr bwMode="auto">
            <a:xfrm>
              <a:off x="2643691" y="2676418"/>
              <a:ext cx="72945" cy="86285"/>
            </a:xfrm>
            <a:custGeom>
              <a:avLst/>
              <a:gdLst/>
              <a:ahLst/>
              <a:cxnLst>
                <a:cxn ang="0">
                  <a:pos x="0" y="21"/>
                </a:cxn>
                <a:cxn ang="0">
                  <a:pos x="15" y="0"/>
                </a:cxn>
                <a:cxn ang="0">
                  <a:pos x="46" y="0"/>
                </a:cxn>
                <a:cxn ang="0">
                  <a:pos x="46" y="28"/>
                </a:cxn>
                <a:cxn ang="0">
                  <a:pos x="31" y="49"/>
                </a:cxn>
                <a:cxn ang="0">
                  <a:pos x="0" y="49"/>
                </a:cxn>
                <a:cxn ang="0">
                  <a:pos x="0" y="21"/>
                </a:cxn>
              </a:cxnLst>
              <a:rect l="0" t="0" r="r" b="b"/>
              <a:pathLst>
                <a:path w="46" h="49">
                  <a:moveTo>
                    <a:pt x="0" y="21"/>
                  </a:moveTo>
                  <a:lnTo>
                    <a:pt x="15" y="0"/>
                  </a:lnTo>
                  <a:lnTo>
                    <a:pt x="46" y="0"/>
                  </a:lnTo>
                  <a:lnTo>
                    <a:pt x="46"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40" name="Freeform 352"/>
            <p:cNvSpPr>
              <a:spLocks/>
            </p:cNvSpPr>
            <p:nvPr/>
          </p:nvSpPr>
          <p:spPr bwMode="auto">
            <a:xfrm>
              <a:off x="2631005" y="2713397"/>
              <a:ext cx="61844" cy="61632"/>
            </a:xfrm>
            <a:custGeom>
              <a:avLst/>
              <a:gdLst/>
              <a:ahLst/>
              <a:cxnLst>
                <a:cxn ang="0">
                  <a:pos x="0" y="7"/>
                </a:cxn>
                <a:cxn ang="0">
                  <a:pos x="8" y="0"/>
                </a:cxn>
                <a:cxn ang="0">
                  <a:pos x="39" y="0"/>
                </a:cxn>
                <a:cxn ang="0">
                  <a:pos x="39" y="28"/>
                </a:cxn>
                <a:cxn ang="0">
                  <a:pos x="31" y="35"/>
                </a:cxn>
                <a:cxn ang="0">
                  <a:pos x="0" y="35"/>
                </a:cxn>
                <a:cxn ang="0">
                  <a:pos x="0" y="7"/>
                </a:cxn>
              </a:cxnLst>
              <a:rect l="0" t="0" r="r" b="b"/>
              <a:pathLst>
                <a:path w="39" h="35">
                  <a:moveTo>
                    <a:pt x="0" y="7"/>
                  </a:moveTo>
                  <a:lnTo>
                    <a:pt x="8" y="0"/>
                  </a:lnTo>
                  <a:lnTo>
                    <a:pt x="39" y="0"/>
                  </a:lnTo>
                  <a:lnTo>
                    <a:pt x="39" y="28"/>
                  </a:lnTo>
                  <a:lnTo>
                    <a:pt x="31" y="35"/>
                  </a:lnTo>
                  <a:lnTo>
                    <a:pt x="0" y="35"/>
                  </a:lnTo>
                  <a:lnTo>
                    <a:pt x="0" y="7"/>
                  </a:lnTo>
                  <a:close/>
                </a:path>
              </a:pathLst>
            </a:custGeom>
            <a:grpFill/>
            <a:ln w="9525">
              <a:solidFill>
                <a:schemeClr val="accent1"/>
              </a:solidFill>
              <a:round/>
              <a:headEnd/>
              <a:tailEnd/>
            </a:ln>
          </p:spPr>
          <p:txBody>
            <a:bodyPr/>
            <a:lstStyle/>
            <a:p>
              <a:pPr>
                <a:defRPr/>
              </a:pPr>
              <a:endParaRPr lang="en-US" sz="1350"/>
            </a:p>
          </p:txBody>
        </p:sp>
        <p:sp>
          <p:nvSpPr>
            <p:cNvPr id="140641" name="Freeform 353"/>
            <p:cNvSpPr>
              <a:spLocks/>
            </p:cNvSpPr>
            <p:nvPr/>
          </p:nvSpPr>
          <p:spPr bwMode="auto">
            <a:xfrm>
              <a:off x="2618319" y="2725723"/>
              <a:ext cx="61844" cy="73959"/>
            </a:xfrm>
            <a:custGeom>
              <a:avLst/>
              <a:gdLst/>
              <a:ahLst/>
              <a:cxnLst>
                <a:cxn ang="0">
                  <a:pos x="0" y="14"/>
                </a:cxn>
                <a:cxn ang="0">
                  <a:pos x="8" y="0"/>
                </a:cxn>
                <a:cxn ang="0">
                  <a:pos x="39" y="0"/>
                </a:cxn>
                <a:cxn ang="0">
                  <a:pos x="39" y="28"/>
                </a:cxn>
                <a:cxn ang="0">
                  <a:pos x="31" y="42"/>
                </a:cxn>
                <a:cxn ang="0">
                  <a:pos x="0" y="42"/>
                </a:cxn>
                <a:cxn ang="0">
                  <a:pos x="0" y="14"/>
                </a:cxn>
              </a:cxnLst>
              <a:rect l="0" t="0" r="r" b="b"/>
              <a:pathLst>
                <a:path w="39" h="42">
                  <a:moveTo>
                    <a:pt x="0" y="14"/>
                  </a:moveTo>
                  <a:lnTo>
                    <a:pt x="8" y="0"/>
                  </a:lnTo>
                  <a:lnTo>
                    <a:pt x="39" y="0"/>
                  </a:lnTo>
                  <a:lnTo>
                    <a:pt x="39"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42" name="Freeform 354"/>
            <p:cNvSpPr>
              <a:spLocks/>
            </p:cNvSpPr>
            <p:nvPr/>
          </p:nvSpPr>
          <p:spPr bwMode="auto">
            <a:xfrm>
              <a:off x="2605633" y="2750376"/>
              <a:ext cx="61844" cy="88046"/>
            </a:xfrm>
            <a:custGeom>
              <a:avLst/>
              <a:gdLst/>
              <a:ahLst/>
              <a:cxnLst>
                <a:cxn ang="0">
                  <a:pos x="0" y="21"/>
                </a:cxn>
                <a:cxn ang="0">
                  <a:pos x="8" y="0"/>
                </a:cxn>
                <a:cxn ang="0">
                  <a:pos x="39" y="0"/>
                </a:cxn>
                <a:cxn ang="0">
                  <a:pos x="39" y="28"/>
                </a:cxn>
                <a:cxn ang="0">
                  <a:pos x="31" y="50"/>
                </a:cxn>
                <a:cxn ang="0">
                  <a:pos x="0" y="50"/>
                </a:cxn>
                <a:cxn ang="0">
                  <a:pos x="0" y="21"/>
                </a:cxn>
              </a:cxnLst>
              <a:rect l="0" t="0" r="r" b="b"/>
              <a:pathLst>
                <a:path w="39" h="50">
                  <a:moveTo>
                    <a:pt x="0" y="21"/>
                  </a:moveTo>
                  <a:lnTo>
                    <a:pt x="8" y="0"/>
                  </a:lnTo>
                  <a:lnTo>
                    <a:pt x="39" y="0"/>
                  </a:lnTo>
                  <a:lnTo>
                    <a:pt x="39" y="28"/>
                  </a:lnTo>
                  <a:lnTo>
                    <a:pt x="31" y="50"/>
                  </a:lnTo>
                  <a:lnTo>
                    <a:pt x="0" y="50"/>
                  </a:lnTo>
                  <a:lnTo>
                    <a:pt x="0" y="21"/>
                  </a:lnTo>
                  <a:close/>
                </a:path>
              </a:pathLst>
            </a:custGeom>
            <a:grpFill/>
            <a:ln w="9525">
              <a:solidFill>
                <a:schemeClr val="accent1"/>
              </a:solidFill>
              <a:round/>
              <a:headEnd/>
              <a:tailEnd/>
            </a:ln>
          </p:spPr>
          <p:txBody>
            <a:bodyPr/>
            <a:lstStyle/>
            <a:p>
              <a:pPr>
                <a:defRPr/>
              </a:pPr>
              <a:endParaRPr lang="en-US" sz="1350"/>
            </a:p>
          </p:txBody>
        </p:sp>
        <p:sp>
          <p:nvSpPr>
            <p:cNvPr id="140643" name="Freeform 355"/>
            <p:cNvSpPr>
              <a:spLocks/>
            </p:cNvSpPr>
            <p:nvPr/>
          </p:nvSpPr>
          <p:spPr bwMode="auto">
            <a:xfrm>
              <a:off x="2592947" y="2787356"/>
              <a:ext cx="61844" cy="75720"/>
            </a:xfrm>
            <a:custGeom>
              <a:avLst/>
              <a:gdLst/>
              <a:ahLst/>
              <a:cxnLst>
                <a:cxn ang="0">
                  <a:pos x="0" y="14"/>
                </a:cxn>
                <a:cxn ang="0">
                  <a:pos x="8" y="0"/>
                </a:cxn>
                <a:cxn ang="0">
                  <a:pos x="39" y="0"/>
                </a:cxn>
                <a:cxn ang="0">
                  <a:pos x="39" y="29"/>
                </a:cxn>
                <a:cxn ang="0">
                  <a:pos x="32" y="43"/>
                </a:cxn>
                <a:cxn ang="0">
                  <a:pos x="0" y="43"/>
                </a:cxn>
                <a:cxn ang="0">
                  <a:pos x="0" y="14"/>
                </a:cxn>
              </a:cxnLst>
              <a:rect l="0" t="0" r="r" b="b"/>
              <a:pathLst>
                <a:path w="39" h="43">
                  <a:moveTo>
                    <a:pt x="0" y="14"/>
                  </a:moveTo>
                  <a:lnTo>
                    <a:pt x="8" y="0"/>
                  </a:lnTo>
                  <a:lnTo>
                    <a:pt x="39" y="0"/>
                  </a:lnTo>
                  <a:lnTo>
                    <a:pt x="39" y="29"/>
                  </a:lnTo>
                  <a:lnTo>
                    <a:pt x="32" y="43"/>
                  </a:lnTo>
                  <a:lnTo>
                    <a:pt x="0" y="43"/>
                  </a:lnTo>
                  <a:lnTo>
                    <a:pt x="0" y="14"/>
                  </a:lnTo>
                  <a:close/>
                </a:path>
              </a:pathLst>
            </a:custGeom>
            <a:grpFill/>
            <a:ln w="9525">
              <a:solidFill>
                <a:schemeClr val="accent1"/>
              </a:solidFill>
              <a:round/>
              <a:headEnd/>
              <a:tailEnd/>
            </a:ln>
          </p:spPr>
          <p:txBody>
            <a:bodyPr/>
            <a:lstStyle/>
            <a:p>
              <a:pPr>
                <a:defRPr/>
              </a:pPr>
              <a:endParaRPr lang="en-US" sz="1350"/>
            </a:p>
          </p:txBody>
        </p:sp>
        <p:sp>
          <p:nvSpPr>
            <p:cNvPr id="140644" name="Freeform 356"/>
            <p:cNvSpPr>
              <a:spLocks/>
            </p:cNvSpPr>
            <p:nvPr/>
          </p:nvSpPr>
          <p:spPr bwMode="auto">
            <a:xfrm>
              <a:off x="2581847" y="2812009"/>
              <a:ext cx="61844" cy="88046"/>
            </a:xfrm>
            <a:custGeom>
              <a:avLst/>
              <a:gdLst/>
              <a:ahLst/>
              <a:cxnLst>
                <a:cxn ang="0">
                  <a:pos x="0" y="22"/>
                </a:cxn>
                <a:cxn ang="0">
                  <a:pos x="7" y="0"/>
                </a:cxn>
                <a:cxn ang="0">
                  <a:pos x="39" y="0"/>
                </a:cxn>
                <a:cxn ang="0">
                  <a:pos x="39" y="29"/>
                </a:cxn>
                <a:cxn ang="0">
                  <a:pos x="31" y="50"/>
                </a:cxn>
                <a:cxn ang="0">
                  <a:pos x="0" y="50"/>
                </a:cxn>
                <a:cxn ang="0">
                  <a:pos x="0" y="22"/>
                </a:cxn>
              </a:cxnLst>
              <a:rect l="0" t="0" r="r" b="b"/>
              <a:pathLst>
                <a:path w="39" h="50">
                  <a:moveTo>
                    <a:pt x="0" y="22"/>
                  </a:moveTo>
                  <a:lnTo>
                    <a:pt x="7" y="0"/>
                  </a:lnTo>
                  <a:lnTo>
                    <a:pt x="39" y="0"/>
                  </a:lnTo>
                  <a:lnTo>
                    <a:pt x="39" y="29"/>
                  </a:lnTo>
                  <a:lnTo>
                    <a:pt x="31" y="50"/>
                  </a:lnTo>
                  <a:lnTo>
                    <a:pt x="0" y="50"/>
                  </a:lnTo>
                  <a:lnTo>
                    <a:pt x="0" y="22"/>
                  </a:lnTo>
                  <a:close/>
                </a:path>
              </a:pathLst>
            </a:custGeom>
            <a:grpFill/>
            <a:ln w="9525">
              <a:solidFill>
                <a:schemeClr val="accent1"/>
              </a:solidFill>
              <a:round/>
              <a:headEnd/>
              <a:tailEnd/>
            </a:ln>
          </p:spPr>
          <p:txBody>
            <a:bodyPr/>
            <a:lstStyle/>
            <a:p>
              <a:pPr>
                <a:defRPr/>
              </a:pPr>
              <a:endParaRPr lang="en-US" sz="1350"/>
            </a:p>
          </p:txBody>
        </p:sp>
        <p:sp>
          <p:nvSpPr>
            <p:cNvPr id="140645" name="Rectangle 357"/>
            <p:cNvSpPr>
              <a:spLocks noChangeArrowheads="1"/>
            </p:cNvSpPr>
            <p:nvPr/>
          </p:nvSpPr>
          <p:spPr bwMode="auto">
            <a:xfrm>
              <a:off x="2581847" y="2850749"/>
              <a:ext cx="49158" cy="73959"/>
            </a:xfrm>
            <a:prstGeom prst="rect">
              <a:avLst/>
            </a:prstGeom>
            <a:grpFill/>
            <a:ln w="9525">
              <a:solidFill>
                <a:schemeClr val="accent1"/>
              </a:solidFill>
              <a:miter lim="800000"/>
              <a:headEnd/>
              <a:tailEnd/>
            </a:ln>
          </p:spPr>
          <p:txBody>
            <a:bodyPr/>
            <a:lstStyle/>
            <a:p>
              <a:pPr>
                <a:defRPr/>
              </a:pPr>
              <a:endParaRPr lang="en-US" sz="1350"/>
            </a:p>
          </p:txBody>
        </p:sp>
        <p:sp>
          <p:nvSpPr>
            <p:cNvPr id="140646" name="Rectangle 358"/>
            <p:cNvSpPr>
              <a:spLocks noChangeArrowheads="1"/>
            </p:cNvSpPr>
            <p:nvPr/>
          </p:nvSpPr>
          <p:spPr bwMode="auto">
            <a:xfrm>
              <a:off x="2581847" y="2875402"/>
              <a:ext cx="49158" cy="61632"/>
            </a:xfrm>
            <a:prstGeom prst="rect">
              <a:avLst/>
            </a:prstGeom>
            <a:grpFill/>
            <a:ln w="9525">
              <a:solidFill>
                <a:schemeClr val="accent1"/>
              </a:solidFill>
              <a:miter lim="800000"/>
              <a:headEnd/>
              <a:tailEnd/>
            </a:ln>
          </p:spPr>
          <p:txBody>
            <a:bodyPr/>
            <a:lstStyle/>
            <a:p>
              <a:pPr>
                <a:defRPr/>
              </a:pPr>
              <a:endParaRPr lang="en-US" sz="1350"/>
            </a:p>
          </p:txBody>
        </p:sp>
        <p:sp>
          <p:nvSpPr>
            <p:cNvPr id="140647" name="Freeform 359"/>
            <p:cNvSpPr>
              <a:spLocks/>
            </p:cNvSpPr>
            <p:nvPr/>
          </p:nvSpPr>
          <p:spPr bwMode="auto">
            <a:xfrm>
              <a:off x="2581847" y="2887728"/>
              <a:ext cx="61844" cy="98612"/>
            </a:xfrm>
            <a:custGeom>
              <a:avLst/>
              <a:gdLst/>
              <a:ahLst/>
              <a:cxnLst>
                <a:cxn ang="0">
                  <a:pos x="0" y="0"/>
                </a:cxn>
                <a:cxn ang="0">
                  <a:pos x="31" y="0"/>
                </a:cxn>
                <a:cxn ang="0">
                  <a:pos x="39" y="28"/>
                </a:cxn>
                <a:cxn ang="0">
                  <a:pos x="39" y="56"/>
                </a:cxn>
                <a:cxn ang="0">
                  <a:pos x="7" y="56"/>
                </a:cxn>
                <a:cxn ang="0">
                  <a:pos x="0" y="28"/>
                </a:cxn>
                <a:cxn ang="0">
                  <a:pos x="0" y="0"/>
                </a:cxn>
              </a:cxnLst>
              <a:rect l="0" t="0" r="r" b="b"/>
              <a:pathLst>
                <a:path w="39" h="56">
                  <a:moveTo>
                    <a:pt x="0" y="0"/>
                  </a:moveTo>
                  <a:lnTo>
                    <a:pt x="31" y="0"/>
                  </a:lnTo>
                  <a:lnTo>
                    <a:pt x="39" y="28"/>
                  </a:lnTo>
                  <a:lnTo>
                    <a:pt x="39" y="56"/>
                  </a:lnTo>
                  <a:lnTo>
                    <a:pt x="7"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48" name="Rectangle 360"/>
            <p:cNvSpPr>
              <a:spLocks noChangeArrowheads="1"/>
            </p:cNvSpPr>
            <p:nvPr/>
          </p:nvSpPr>
          <p:spPr bwMode="auto">
            <a:xfrm>
              <a:off x="2592947" y="2937034"/>
              <a:ext cx="50744" cy="61632"/>
            </a:xfrm>
            <a:prstGeom prst="rect">
              <a:avLst/>
            </a:prstGeom>
            <a:grpFill/>
            <a:ln w="9525">
              <a:solidFill>
                <a:schemeClr val="accent1"/>
              </a:solidFill>
              <a:miter lim="800000"/>
              <a:headEnd/>
              <a:tailEnd/>
            </a:ln>
          </p:spPr>
          <p:txBody>
            <a:bodyPr/>
            <a:lstStyle/>
            <a:p>
              <a:pPr>
                <a:defRPr/>
              </a:pPr>
              <a:endParaRPr lang="en-US" sz="1350"/>
            </a:p>
          </p:txBody>
        </p:sp>
        <p:sp>
          <p:nvSpPr>
            <p:cNvPr id="140649" name="Freeform 361"/>
            <p:cNvSpPr>
              <a:spLocks/>
            </p:cNvSpPr>
            <p:nvPr/>
          </p:nvSpPr>
          <p:spPr bwMode="auto">
            <a:xfrm>
              <a:off x="2592947" y="2949361"/>
              <a:ext cx="61844" cy="73959"/>
            </a:xfrm>
            <a:custGeom>
              <a:avLst/>
              <a:gdLst/>
              <a:ahLst/>
              <a:cxnLst>
                <a:cxn ang="0">
                  <a:pos x="0" y="0"/>
                </a:cxn>
                <a:cxn ang="0">
                  <a:pos x="32" y="0"/>
                </a:cxn>
                <a:cxn ang="0">
                  <a:pos x="39" y="14"/>
                </a:cxn>
                <a:cxn ang="0">
                  <a:pos x="39" y="42"/>
                </a:cxn>
                <a:cxn ang="0">
                  <a:pos x="8" y="42"/>
                </a:cxn>
                <a:cxn ang="0">
                  <a:pos x="0" y="28"/>
                </a:cxn>
                <a:cxn ang="0">
                  <a:pos x="0" y="0"/>
                </a:cxn>
              </a:cxnLst>
              <a:rect l="0" t="0" r="r" b="b"/>
              <a:pathLst>
                <a:path w="39" h="42">
                  <a:moveTo>
                    <a:pt x="0" y="0"/>
                  </a:moveTo>
                  <a:lnTo>
                    <a:pt x="32" y="0"/>
                  </a:lnTo>
                  <a:lnTo>
                    <a:pt x="39" y="14"/>
                  </a:lnTo>
                  <a:lnTo>
                    <a:pt x="39" y="42"/>
                  </a:lnTo>
                  <a:lnTo>
                    <a:pt x="8"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50" name="Freeform 362"/>
            <p:cNvSpPr>
              <a:spLocks/>
            </p:cNvSpPr>
            <p:nvPr/>
          </p:nvSpPr>
          <p:spPr bwMode="auto">
            <a:xfrm>
              <a:off x="2605633" y="2974014"/>
              <a:ext cx="61844" cy="73959"/>
            </a:xfrm>
            <a:custGeom>
              <a:avLst/>
              <a:gdLst/>
              <a:ahLst/>
              <a:cxnLst>
                <a:cxn ang="0">
                  <a:pos x="0" y="0"/>
                </a:cxn>
                <a:cxn ang="0">
                  <a:pos x="31" y="0"/>
                </a:cxn>
                <a:cxn ang="0">
                  <a:pos x="39" y="14"/>
                </a:cxn>
                <a:cxn ang="0">
                  <a:pos x="39" y="42"/>
                </a:cxn>
                <a:cxn ang="0">
                  <a:pos x="8" y="42"/>
                </a:cxn>
                <a:cxn ang="0">
                  <a:pos x="0" y="28"/>
                </a:cxn>
                <a:cxn ang="0">
                  <a:pos x="0" y="0"/>
                </a:cxn>
              </a:cxnLst>
              <a:rect l="0" t="0" r="r" b="b"/>
              <a:pathLst>
                <a:path w="39" h="42">
                  <a:moveTo>
                    <a:pt x="0" y="0"/>
                  </a:moveTo>
                  <a:lnTo>
                    <a:pt x="31" y="0"/>
                  </a:lnTo>
                  <a:lnTo>
                    <a:pt x="39" y="14"/>
                  </a:lnTo>
                  <a:lnTo>
                    <a:pt x="39" y="42"/>
                  </a:lnTo>
                  <a:lnTo>
                    <a:pt x="8"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51" name="Freeform 363"/>
            <p:cNvSpPr>
              <a:spLocks/>
            </p:cNvSpPr>
            <p:nvPr/>
          </p:nvSpPr>
          <p:spPr bwMode="auto">
            <a:xfrm>
              <a:off x="2618319" y="2998667"/>
              <a:ext cx="74530" cy="86285"/>
            </a:xfrm>
            <a:custGeom>
              <a:avLst/>
              <a:gdLst/>
              <a:ahLst/>
              <a:cxnLst>
                <a:cxn ang="0">
                  <a:pos x="0" y="0"/>
                </a:cxn>
                <a:cxn ang="0">
                  <a:pos x="31" y="0"/>
                </a:cxn>
                <a:cxn ang="0">
                  <a:pos x="47" y="21"/>
                </a:cxn>
                <a:cxn ang="0">
                  <a:pos x="47" y="49"/>
                </a:cxn>
                <a:cxn ang="0">
                  <a:pos x="16" y="49"/>
                </a:cxn>
                <a:cxn ang="0">
                  <a:pos x="0" y="28"/>
                </a:cxn>
                <a:cxn ang="0">
                  <a:pos x="0" y="0"/>
                </a:cxn>
              </a:cxnLst>
              <a:rect l="0" t="0" r="r" b="b"/>
              <a:pathLst>
                <a:path w="47" h="49">
                  <a:moveTo>
                    <a:pt x="0" y="0"/>
                  </a:moveTo>
                  <a:lnTo>
                    <a:pt x="31" y="0"/>
                  </a:lnTo>
                  <a:lnTo>
                    <a:pt x="47" y="21"/>
                  </a:lnTo>
                  <a:lnTo>
                    <a:pt x="47" y="49"/>
                  </a:lnTo>
                  <a:lnTo>
                    <a:pt x="16" y="49"/>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52" name="Freeform 364"/>
            <p:cNvSpPr>
              <a:spLocks/>
            </p:cNvSpPr>
            <p:nvPr/>
          </p:nvSpPr>
          <p:spPr bwMode="auto">
            <a:xfrm>
              <a:off x="2643691" y="3035646"/>
              <a:ext cx="61844" cy="61632"/>
            </a:xfrm>
            <a:custGeom>
              <a:avLst/>
              <a:gdLst/>
              <a:ahLst/>
              <a:cxnLst>
                <a:cxn ang="0">
                  <a:pos x="0" y="0"/>
                </a:cxn>
                <a:cxn ang="0">
                  <a:pos x="31" y="0"/>
                </a:cxn>
                <a:cxn ang="0">
                  <a:pos x="39" y="7"/>
                </a:cxn>
                <a:cxn ang="0">
                  <a:pos x="39" y="35"/>
                </a:cxn>
                <a:cxn ang="0">
                  <a:pos x="7" y="35"/>
                </a:cxn>
                <a:cxn ang="0">
                  <a:pos x="0" y="28"/>
                </a:cxn>
                <a:cxn ang="0">
                  <a:pos x="0" y="0"/>
                </a:cxn>
              </a:cxnLst>
              <a:rect l="0" t="0" r="r" b="b"/>
              <a:pathLst>
                <a:path w="39" h="35">
                  <a:moveTo>
                    <a:pt x="0" y="0"/>
                  </a:moveTo>
                  <a:lnTo>
                    <a:pt x="31" y="0"/>
                  </a:lnTo>
                  <a:lnTo>
                    <a:pt x="39" y="7"/>
                  </a:lnTo>
                  <a:lnTo>
                    <a:pt x="39" y="35"/>
                  </a:lnTo>
                  <a:lnTo>
                    <a:pt x="7" y="35"/>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53" name="Freeform 365"/>
            <p:cNvSpPr>
              <a:spLocks/>
            </p:cNvSpPr>
            <p:nvPr/>
          </p:nvSpPr>
          <p:spPr bwMode="auto">
            <a:xfrm>
              <a:off x="2654791" y="3047973"/>
              <a:ext cx="74530" cy="73959"/>
            </a:xfrm>
            <a:custGeom>
              <a:avLst/>
              <a:gdLst/>
              <a:ahLst/>
              <a:cxnLst>
                <a:cxn ang="0">
                  <a:pos x="0" y="0"/>
                </a:cxn>
                <a:cxn ang="0">
                  <a:pos x="32" y="0"/>
                </a:cxn>
                <a:cxn ang="0">
                  <a:pos x="47" y="14"/>
                </a:cxn>
                <a:cxn ang="0">
                  <a:pos x="47" y="42"/>
                </a:cxn>
                <a:cxn ang="0">
                  <a:pos x="16" y="42"/>
                </a:cxn>
                <a:cxn ang="0">
                  <a:pos x="0" y="28"/>
                </a:cxn>
                <a:cxn ang="0">
                  <a:pos x="0" y="0"/>
                </a:cxn>
              </a:cxnLst>
              <a:rect l="0" t="0" r="r" b="b"/>
              <a:pathLst>
                <a:path w="47" h="42">
                  <a:moveTo>
                    <a:pt x="0" y="0"/>
                  </a:moveTo>
                  <a:lnTo>
                    <a:pt x="32" y="0"/>
                  </a:lnTo>
                  <a:lnTo>
                    <a:pt x="47" y="14"/>
                  </a:lnTo>
                  <a:lnTo>
                    <a:pt x="47" y="42"/>
                  </a:lnTo>
                  <a:lnTo>
                    <a:pt x="16"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54" name="Freeform 366"/>
            <p:cNvSpPr>
              <a:spLocks/>
            </p:cNvSpPr>
            <p:nvPr/>
          </p:nvSpPr>
          <p:spPr bwMode="auto">
            <a:xfrm>
              <a:off x="2680163" y="3072626"/>
              <a:ext cx="74530" cy="73959"/>
            </a:xfrm>
            <a:custGeom>
              <a:avLst/>
              <a:gdLst/>
              <a:ahLst/>
              <a:cxnLst>
                <a:cxn ang="0">
                  <a:pos x="0" y="0"/>
                </a:cxn>
                <a:cxn ang="0">
                  <a:pos x="31" y="0"/>
                </a:cxn>
                <a:cxn ang="0">
                  <a:pos x="47" y="14"/>
                </a:cxn>
                <a:cxn ang="0">
                  <a:pos x="47" y="42"/>
                </a:cxn>
                <a:cxn ang="0">
                  <a:pos x="16" y="42"/>
                </a:cxn>
                <a:cxn ang="0">
                  <a:pos x="0" y="28"/>
                </a:cxn>
                <a:cxn ang="0">
                  <a:pos x="0" y="0"/>
                </a:cxn>
              </a:cxnLst>
              <a:rect l="0" t="0" r="r" b="b"/>
              <a:pathLst>
                <a:path w="47" h="42">
                  <a:moveTo>
                    <a:pt x="0" y="0"/>
                  </a:moveTo>
                  <a:lnTo>
                    <a:pt x="31" y="0"/>
                  </a:lnTo>
                  <a:lnTo>
                    <a:pt x="47" y="14"/>
                  </a:lnTo>
                  <a:lnTo>
                    <a:pt x="47" y="42"/>
                  </a:lnTo>
                  <a:lnTo>
                    <a:pt x="16"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55" name="Freeform 367"/>
            <p:cNvSpPr>
              <a:spLocks/>
            </p:cNvSpPr>
            <p:nvPr/>
          </p:nvSpPr>
          <p:spPr bwMode="auto">
            <a:xfrm>
              <a:off x="2705536" y="3097278"/>
              <a:ext cx="72945" cy="73959"/>
            </a:xfrm>
            <a:custGeom>
              <a:avLst/>
              <a:gdLst/>
              <a:ahLst/>
              <a:cxnLst>
                <a:cxn ang="0">
                  <a:pos x="0" y="0"/>
                </a:cxn>
                <a:cxn ang="0">
                  <a:pos x="31" y="0"/>
                </a:cxn>
                <a:cxn ang="0">
                  <a:pos x="46" y="14"/>
                </a:cxn>
                <a:cxn ang="0">
                  <a:pos x="46" y="42"/>
                </a:cxn>
                <a:cxn ang="0">
                  <a:pos x="15" y="42"/>
                </a:cxn>
                <a:cxn ang="0">
                  <a:pos x="0" y="28"/>
                </a:cxn>
                <a:cxn ang="0">
                  <a:pos x="0" y="0"/>
                </a:cxn>
              </a:cxnLst>
              <a:rect l="0" t="0" r="r" b="b"/>
              <a:pathLst>
                <a:path w="46" h="42">
                  <a:moveTo>
                    <a:pt x="0" y="0"/>
                  </a:moveTo>
                  <a:lnTo>
                    <a:pt x="31" y="0"/>
                  </a:lnTo>
                  <a:lnTo>
                    <a:pt x="46" y="14"/>
                  </a:lnTo>
                  <a:lnTo>
                    <a:pt x="46" y="42"/>
                  </a:lnTo>
                  <a:lnTo>
                    <a:pt x="15"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56" name="Freeform 368"/>
            <p:cNvSpPr>
              <a:spLocks/>
            </p:cNvSpPr>
            <p:nvPr/>
          </p:nvSpPr>
          <p:spPr bwMode="auto">
            <a:xfrm>
              <a:off x="2729322" y="3121931"/>
              <a:ext cx="74530" cy="63393"/>
            </a:xfrm>
            <a:custGeom>
              <a:avLst/>
              <a:gdLst/>
              <a:ahLst/>
              <a:cxnLst>
                <a:cxn ang="0">
                  <a:pos x="0" y="0"/>
                </a:cxn>
                <a:cxn ang="0">
                  <a:pos x="31" y="0"/>
                </a:cxn>
                <a:cxn ang="0">
                  <a:pos x="47" y="7"/>
                </a:cxn>
                <a:cxn ang="0">
                  <a:pos x="47" y="36"/>
                </a:cxn>
                <a:cxn ang="0">
                  <a:pos x="16" y="36"/>
                </a:cxn>
                <a:cxn ang="0">
                  <a:pos x="0" y="28"/>
                </a:cxn>
                <a:cxn ang="0">
                  <a:pos x="0" y="0"/>
                </a:cxn>
              </a:cxnLst>
              <a:rect l="0" t="0" r="r" b="b"/>
              <a:pathLst>
                <a:path w="47" h="36">
                  <a:moveTo>
                    <a:pt x="0" y="0"/>
                  </a:moveTo>
                  <a:lnTo>
                    <a:pt x="31" y="0"/>
                  </a:lnTo>
                  <a:lnTo>
                    <a:pt x="47" y="7"/>
                  </a:lnTo>
                  <a:lnTo>
                    <a:pt x="47" y="36"/>
                  </a:lnTo>
                  <a:lnTo>
                    <a:pt x="16" y="3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57" name="Freeform 369"/>
            <p:cNvSpPr>
              <a:spLocks/>
            </p:cNvSpPr>
            <p:nvPr/>
          </p:nvSpPr>
          <p:spPr bwMode="auto">
            <a:xfrm>
              <a:off x="2754694" y="3134258"/>
              <a:ext cx="87217" cy="75720"/>
            </a:xfrm>
            <a:custGeom>
              <a:avLst/>
              <a:gdLst/>
              <a:ahLst/>
              <a:cxnLst>
                <a:cxn ang="0">
                  <a:pos x="0" y="0"/>
                </a:cxn>
                <a:cxn ang="0">
                  <a:pos x="31" y="0"/>
                </a:cxn>
                <a:cxn ang="0">
                  <a:pos x="55" y="14"/>
                </a:cxn>
                <a:cxn ang="0">
                  <a:pos x="55" y="43"/>
                </a:cxn>
                <a:cxn ang="0">
                  <a:pos x="23" y="43"/>
                </a:cxn>
                <a:cxn ang="0">
                  <a:pos x="0" y="29"/>
                </a:cxn>
                <a:cxn ang="0">
                  <a:pos x="0" y="0"/>
                </a:cxn>
              </a:cxnLst>
              <a:rect l="0" t="0" r="r" b="b"/>
              <a:pathLst>
                <a:path w="55" h="43">
                  <a:moveTo>
                    <a:pt x="0" y="0"/>
                  </a:moveTo>
                  <a:lnTo>
                    <a:pt x="31" y="0"/>
                  </a:lnTo>
                  <a:lnTo>
                    <a:pt x="55" y="14"/>
                  </a:lnTo>
                  <a:lnTo>
                    <a:pt x="55" y="43"/>
                  </a:lnTo>
                  <a:lnTo>
                    <a:pt x="23" y="43"/>
                  </a:lnTo>
                  <a:lnTo>
                    <a:pt x="0" y="29"/>
                  </a:lnTo>
                  <a:lnTo>
                    <a:pt x="0" y="0"/>
                  </a:lnTo>
                  <a:close/>
                </a:path>
              </a:pathLst>
            </a:custGeom>
            <a:grpFill/>
            <a:ln w="9525">
              <a:solidFill>
                <a:schemeClr val="accent1"/>
              </a:solidFill>
              <a:round/>
              <a:headEnd/>
              <a:tailEnd/>
            </a:ln>
          </p:spPr>
          <p:txBody>
            <a:bodyPr/>
            <a:lstStyle/>
            <a:p>
              <a:pPr>
                <a:defRPr/>
              </a:pPr>
              <a:endParaRPr lang="en-US" sz="1350"/>
            </a:p>
          </p:txBody>
        </p:sp>
        <p:sp>
          <p:nvSpPr>
            <p:cNvPr id="140658" name="Freeform 370"/>
            <p:cNvSpPr>
              <a:spLocks/>
            </p:cNvSpPr>
            <p:nvPr/>
          </p:nvSpPr>
          <p:spPr bwMode="auto">
            <a:xfrm>
              <a:off x="2791166" y="3158911"/>
              <a:ext cx="112589" cy="100373"/>
            </a:xfrm>
            <a:custGeom>
              <a:avLst/>
              <a:gdLst/>
              <a:ahLst/>
              <a:cxnLst>
                <a:cxn ang="0">
                  <a:pos x="0" y="0"/>
                </a:cxn>
                <a:cxn ang="0">
                  <a:pos x="32" y="0"/>
                </a:cxn>
                <a:cxn ang="0">
                  <a:pos x="71" y="29"/>
                </a:cxn>
                <a:cxn ang="0">
                  <a:pos x="71" y="57"/>
                </a:cxn>
                <a:cxn ang="0">
                  <a:pos x="39" y="57"/>
                </a:cxn>
                <a:cxn ang="0">
                  <a:pos x="0" y="29"/>
                </a:cxn>
                <a:cxn ang="0">
                  <a:pos x="0" y="0"/>
                </a:cxn>
              </a:cxnLst>
              <a:rect l="0" t="0" r="r" b="b"/>
              <a:pathLst>
                <a:path w="71" h="57">
                  <a:moveTo>
                    <a:pt x="0" y="0"/>
                  </a:moveTo>
                  <a:lnTo>
                    <a:pt x="32" y="0"/>
                  </a:lnTo>
                  <a:lnTo>
                    <a:pt x="71" y="29"/>
                  </a:lnTo>
                  <a:lnTo>
                    <a:pt x="71" y="57"/>
                  </a:lnTo>
                  <a:lnTo>
                    <a:pt x="39" y="57"/>
                  </a:lnTo>
                  <a:lnTo>
                    <a:pt x="0" y="29"/>
                  </a:lnTo>
                  <a:lnTo>
                    <a:pt x="0" y="0"/>
                  </a:lnTo>
                  <a:close/>
                </a:path>
              </a:pathLst>
            </a:custGeom>
            <a:grpFill/>
            <a:ln w="9525">
              <a:solidFill>
                <a:schemeClr val="accent1"/>
              </a:solidFill>
              <a:round/>
              <a:headEnd/>
              <a:tailEnd/>
            </a:ln>
          </p:spPr>
          <p:txBody>
            <a:bodyPr/>
            <a:lstStyle/>
            <a:p>
              <a:pPr>
                <a:defRPr/>
              </a:pPr>
              <a:endParaRPr lang="en-US" sz="1350"/>
            </a:p>
          </p:txBody>
        </p:sp>
        <p:sp>
          <p:nvSpPr>
            <p:cNvPr id="140659" name="Freeform 371"/>
            <p:cNvSpPr>
              <a:spLocks/>
            </p:cNvSpPr>
            <p:nvPr/>
          </p:nvSpPr>
          <p:spPr bwMode="auto">
            <a:xfrm>
              <a:off x="2853011" y="3209978"/>
              <a:ext cx="99903" cy="98612"/>
            </a:xfrm>
            <a:custGeom>
              <a:avLst/>
              <a:gdLst/>
              <a:ahLst/>
              <a:cxnLst>
                <a:cxn ang="0">
                  <a:pos x="0" y="0"/>
                </a:cxn>
                <a:cxn ang="0">
                  <a:pos x="32" y="0"/>
                </a:cxn>
                <a:cxn ang="0">
                  <a:pos x="63" y="28"/>
                </a:cxn>
                <a:cxn ang="0">
                  <a:pos x="63" y="56"/>
                </a:cxn>
                <a:cxn ang="0">
                  <a:pos x="32" y="56"/>
                </a:cxn>
                <a:cxn ang="0">
                  <a:pos x="0" y="28"/>
                </a:cxn>
                <a:cxn ang="0">
                  <a:pos x="0" y="0"/>
                </a:cxn>
              </a:cxnLst>
              <a:rect l="0" t="0" r="r" b="b"/>
              <a:pathLst>
                <a:path w="63" h="56">
                  <a:moveTo>
                    <a:pt x="0" y="0"/>
                  </a:moveTo>
                  <a:lnTo>
                    <a:pt x="32" y="0"/>
                  </a:lnTo>
                  <a:lnTo>
                    <a:pt x="63" y="28"/>
                  </a:lnTo>
                  <a:lnTo>
                    <a:pt x="63" y="56"/>
                  </a:lnTo>
                  <a:lnTo>
                    <a:pt x="32"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60" name="Freeform 372"/>
            <p:cNvSpPr>
              <a:spLocks/>
            </p:cNvSpPr>
            <p:nvPr/>
          </p:nvSpPr>
          <p:spPr bwMode="auto">
            <a:xfrm>
              <a:off x="2903755" y="3259283"/>
              <a:ext cx="72945" cy="86285"/>
            </a:xfrm>
            <a:custGeom>
              <a:avLst/>
              <a:gdLst/>
              <a:ahLst/>
              <a:cxnLst>
                <a:cxn ang="0">
                  <a:pos x="0" y="0"/>
                </a:cxn>
                <a:cxn ang="0">
                  <a:pos x="31" y="0"/>
                </a:cxn>
                <a:cxn ang="0">
                  <a:pos x="46" y="21"/>
                </a:cxn>
                <a:cxn ang="0">
                  <a:pos x="46" y="49"/>
                </a:cxn>
                <a:cxn ang="0">
                  <a:pos x="15" y="49"/>
                </a:cxn>
                <a:cxn ang="0">
                  <a:pos x="0" y="28"/>
                </a:cxn>
                <a:cxn ang="0">
                  <a:pos x="0" y="0"/>
                </a:cxn>
              </a:cxnLst>
              <a:rect l="0" t="0" r="r" b="b"/>
              <a:pathLst>
                <a:path w="46" h="49">
                  <a:moveTo>
                    <a:pt x="0" y="0"/>
                  </a:moveTo>
                  <a:lnTo>
                    <a:pt x="31" y="0"/>
                  </a:lnTo>
                  <a:lnTo>
                    <a:pt x="46" y="21"/>
                  </a:lnTo>
                  <a:lnTo>
                    <a:pt x="46" y="49"/>
                  </a:lnTo>
                  <a:lnTo>
                    <a:pt x="15" y="49"/>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61" name="Freeform 373"/>
            <p:cNvSpPr>
              <a:spLocks/>
            </p:cNvSpPr>
            <p:nvPr/>
          </p:nvSpPr>
          <p:spPr bwMode="auto">
            <a:xfrm>
              <a:off x="2927541" y="3296263"/>
              <a:ext cx="87217" cy="110938"/>
            </a:xfrm>
            <a:custGeom>
              <a:avLst/>
              <a:gdLst/>
              <a:ahLst/>
              <a:cxnLst>
                <a:cxn ang="0">
                  <a:pos x="0" y="0"/>
                </a:cxn>
                <a:cxn ang="0">
                  <a:pos x="31" y="0"/>
                </a:cxn>
                <a:cxn ang="0">
                  <a:pos x="55" y="35"/>
                </a:cxn>
                <a:cxn ang="0">
                  <a:pos x="55" y="63"/>
                </a:cxn>
                <a:cxn ang="0">
                  <a:pos x="24" y="63"/>
                </a:cxn>
                <a:cxn ang="0">
                  <a:pos x="0" y="28"/>
                </a:cxn>
                <a:cxn ang="0">
                  <a:pos x="0" y="0"/>
                </a:cxn>
              </a:cxnLst>
              <a:rect l="0" t="0" r="r" b="b"/>
              <a:pathLst>
                <a:path w="55" h="63">
                  <a:moveTo>
                    <a:pt x="0" y="0"/>
                  </a:moveTo>
                  <a:lnTo>
                    <a:pt x="31" y="0"/>
                  </a:lnTo>
                  <a:lnTo>
                    <a:pt x="55" y="35"/>
                  </a:lnTo>
                  <a:lnTo>
                    <a:pt x="55" y="63"/>
                  </a:lnTo>
                  <a:lnTo>
                    <a:pt x="24" y="63"/>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62" name="Freeform 374"/>
            <p:cNvSpPr>
              <a:spLocks/>
            </p:cNvSpPr>
            <p:nvPr/>
          </p:nvSpPr>
          <p:spPr bwMode="auto">
            <a:xfrm>
              <a:off x="2965599" y="3357895"/>
              <a:ext cx="61844" cy="98612"/>
            </a:xfrm>
            <a:custGeom>
              <a:avLst/>
              <a:gdLst/>
              <a:ahLst/>
              <a:cxnLst>
                <a:cxn ang="0">
                  <a:pos x="0" y="0"/>
                </a:cxn>
                <a:cxn ang="0">
                  <a:pos x="31" y="0"/>
                </a:cxn>
                <a:cxn ang="0">
                  <a:pos x="39" y="28"/>
                </a:cxn>
                <a:cxn ang="0">
                  <a:pos x="39" y="56"/>
                </a:cxn>
                <a:cxn ang="0">
                  <a:pos x="7" y="56"/>
                </a:cxn>
                <a:cxn ang="0">
                  <a:pos x="0" y="28"/>
                </a:cxn>
                <a:cxn ang="0">
                  <a:pos x="0" y="0"/>
                </a:cxn>
              </a:cxnLst>
              <a:rect l="0" t="0" r="r" b="b"/>
              <a:pathLst>
                <a:path w="39" h="56">
                  <a:moveTo>
                    <a:pt x="0" y="0"/>
                  </a:moveTo>
                  <a:lnTo>
                    <a:pt x="31" y="0"/>
                  </a:lnTo>
                  <a:lnTo>
                    <a:pt x="39" y="28"/>
                  </a:lnTo>
                  <a:lnTo>
                    <a:pt x="39" y="56"/>
                  </a:lnTo>
                  <a:lnTo>
                    <a:pt x="7"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63" name="Freeform 375"/>
            <p:cNvSpPr>
              <a:spLocks/>
            </p:cNvSpPr>
            <p:nvPr/>
          </p:nvSpPr>
          <p:spPr bwMode="auto">
            <a:xfrm>
              <a:off x="2976700" y="3407201"/>
              <a:ext cx="61844" cy="98612"/>
            </a:xfrm>
            <a:custGeom>
              <a:avLst/>
              <a:gdLst/>
              <a:ahLst/>
              <a:cxnLst>
                <a:cxn ang="0">
                  <a:pos x="0" y="0"/>
                </a:cxn>
                <a:cxn ang="0">
                  <a:pos x="32" y="0"/>
                </a:cxn>
                <a:cxn ang="0">
                  <a:pos x="39" y="28"/>
                </a:cxn>
                <a:cxn ang="0">
                  <a:pos x="39" y="56"/>
                </a:cxn>
                <a:cxn ang="0">
                  <a:pos x="8" y="56"/>
                </a:cxn>
                <a:cxn ang="0">
                  <a:pos x="0" y="28"/>
                </a:cxn>
                <a:cxn ang="0">
                  <a:pos x="0" y="0"/>
                </a:cxn>
              </a:cxnLst>
              <a:rect l="0" t="0" r="r" b="b"/>
              <a:pathLst>
                <a:path w="39" h="56">
                  <a:moveTo>
                    <a:pt x="0" y="0"/>
                  </a:moveTo>
                  <a:lnTo>
                    <a:pt x="32" y="0"/>
                  </a:lnTo>
                  <a:lnTo>
                    <a:pt x="39" y="28"/>
                  </a:lnTo>
                  <a:lnTo>
                    <a:pt x="39" y="56"/>
                  </a:lnTo>
                  <a:lnTo>
                    <a:pt x="8"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64" name="Freeform 376"/>
            <p:cNvSpPr>
              <a:spLocks/>
            </p:cNvSpPr>
            <p:nvPr/>
          </p:nvSpPr>
          <p:spPr bwMode="auto">
            <a:xfrm>
              <a:off x="2976700" y="3456507"/>
              <a:ext cx="61844" cy="100373"/>
            </a:xfrm>
            <a:custGeom>
              <a:avLst/>
              <a:gdLst/>
              <a:ahLst/>
              <a:cxnLst>
                <a:cxn ang="0">
                  <a:pos x="0" y="28"/>
                </a:cxn>
                <a:cxn ang="0">
                  <a:pos x="8" y="0"/>
                </a:cxn>
                <a:cxn ang="0">
                  <a:pos x="39" y="0"/>
                </a:cxn>
                <a:cxn ang="0">
                  <a:pos x="39" y="28"/>
                </a:cxn>
                <a:cxn ang="0">
                  <a:pos x="32" y="57"/>
                </a:cxn>
                <a:cxn ang="0">
                  <a:pos x="0" y="57"/>
                </a:cxn>
                <a:cxn ang="0">
                  <a:pos x="0" y="28"/>
                </a:cxn>
              </a:cxnLst>
              <a:rect l="0" t="0" r="r" b="b"/>
              <a:pathLst>
                <a:path w="39" h="57">
                  <a:moveTo>
                    <a:pt x="0" y="28"/>
                  </a:moveTo>
                  <a:lnTo>
                    <a:pt x="8" y="0"/>
                  </a:lnTo>
                  <a:lnTo>
                    <a:pt x="39" y="0"/>
                  </a:lnTo>
                  <a:lnTo>
                    <a:pt x="39" y="28"/>
                  </a:lnTo>
                  <a:lnTo>
                    <a:pt x="32" y="57"/>
                  </a:lnTo>
                  <a:lnTo>
                    <a:pt x="0" y="57"/>
                  </a:lnTo>
                  <a:lnTo>
                    <a:pt x="0" y="28"/>
                  </a:lnTo>
                  <a:close/>
                </a:path>
              </a:pathLst>
            </a:custGeom>
            <a:grpFill/>
            <a:ln w="9525">
              <a:solidFill>
                <a:schemeClr val="accent1"/>
              </a:solidFill>
              <a:round/>
              <a:headEnd/>
              <a:tailEnd/>
            </a:ln>
          </p:spPr>
          <p:txBody>
            <a:bodyPr/>
            <a:lstStyle/>
            <a:p>
              <a:pPr>
                <a:defRPr/>
              </a:pPr>
              <a:endParaRPr lang="en-US" sz="1350"/>
            </a:p>
          </p:txBody>
        </p:sp>
        <p:sp>
          <p:nvSpPr>
            <p:cNvPr id="140665" name="Freeform 377"/>
            <p:cNvSpPr>
              <a:spLocks/>
            </p:cNvSpPr>
            <p:nvPr/>
          </p:nvSpPr>
          <p:spPr bwMode="auto">
            <a:xfrm>
              <a:off x="2965599" y="3505813"/>
              <a:ext cx="61844" cy="100373"/>
            </a:xfrm>
            <a:custGeom>
              <a:avLst/>
              <a:gdLst/>
              <a:ahLst/>
              <a:cxnLst>
                <a:cxn ang="0">
                  <a:pos x="0" y="29"/>
                </a:cxn>
                <a:cxn ang="0">
                  <a:pos x="7" y="0"/>
                </a:cxn>
                <a:cxn ang="0">
                  <a:pos x="39" y="0"/>
                </a:cxn>
                <a:cxn ang="0">
                  <a:pos x="39" y="29"/>
                </a:cxn>
                <a:cxn ang="0">
                  <a:pos x="31" y="57"/>
                </a:cxn>
                <a:cxn ang="0">
                  <a:pos x="0" y="57"/>
                </a:cxn>
                <a:cxn ang="0">
                  <a:pos x="0" y="29"/>
                </a:cxn>
              </a:cxnLst>
              <a:rect l="0" t="0" r="r" b="b"/>
              <a:pathLst>
                <a:path w="39" h="57">
                  <a:moveTo>
                    <a:pt x="0" y="29"/>
                  </a:moveTo>
                  <a:lnTo>
                    <a:pt x="7" y="0"/>
                  </a:lnTo>
                  <a:lnTo>
                    <a:pt x="39" y="0"/>
                  </a:lnTo>
                  <a:lnTo>
                    <a:pt x="39" y="29"/>
                  </a:lnTo>
                  <a:lnTo>
                    <a:pt x="31" y="57"/>
                  </a:lnTo>
                  <a:lnTo>
                    <a:pt x="0" y="57"/>
                  </a:lnTo>
                  <a:lnTo>
                    <a:pt x="0" y="29"/>
                  </a:lnTo>
                  <a:close/>
                </a:path>
              </a:pathLst>
            </a:custGeom>
            <a:grpFill/>
            <a:ln w="9525">
              <a:solidFill>
                <a:schemeClr val="accent1"/>
              </a:solidFill>
              <a:round/>
              <a:headEnd/>
              <a:tailEnd/>
            </a:ln>
          </p:spPr>
          <p:txBody>
            <a:bodyPr/>
            <a:lstStyle/>
            <a:p>
              <a:pPr>
                <a:defRPr/>
              </a:pPr>
              <a:endParaRPr lang="en-US" sz="1350"/>
            </a:p>
          </p:txBody>
        </p:sp>
        <p:sp>
          <p:nvSpPr>
            <p:cNvPr id="140666" name="Freeform 378"/>
            <p:cNvSpPr>
              <a:spLocks/>
            </p:cNvSpPr>
            <p:nvPr/>
          </p:nvSpPr>
          <p:spPr bwMode="auto">
            <a:xfrm>
              <a:off x="2940227" y="3556880"/>
              <a:ext cx="74530" cy="98612"/>
            </a:xfrm>
            <a:custGeom>
              <a:avLst/>
              <a:gdLst/>
              <a:ahLst/>
              <a:cxnLst>
                <a:cxn ang="0">
                  <a:pos x="0" y="28"/>
                </a:cxn>
                <a:cxn ang="0">
                  <a:pos x="16" y="0"/>
                </a:cxn>
                <a:cxn ang="0">
                  <a:pos x="47" y="0"/>
                </a:cxn>
                <a:cxn ang="0">
                  <a:pos x="47" y="28"/>
                </a:cxn>
                <a:cxn ang="0">
                  <a:pos x="31" y="56"/>
                </a:cxn>
                <a:cxn ang="0">
                  <a:pos x="0" y="56"/>
                </a:cxn>
                <a:cxn ang="0">
                  <a:pos x="0" y="28"/>
                </a:cxn>
              </a:cxnLst>
              <a:rect l="0" t="0" r="r" b="b"/>
              <a:pathLst>
                <a:path w="47" h="56">
                  <a:moveTo>
                    <a:pt x="0" y="28"/>
                  </a:moveTo>
                  <a:lnTo>
                    <a:pt x="16" y="0"/>
                  </a:lnTo>
                  <a:lnTo>
                    <a:pt x="47" y="0"/>
                  </a:lnTo>
                  <a:lnTo>
                    <a:pt x="47" y="28"/>
                  </a:lnTo>
                  <a:lnTo>
                    <a:pt x="31" y="56"/>
                  </a:lnTo>
                  <a:lnTo>
                    <a:pt x="0" y="56"/>
                  </a:lnTo>
                  <a:lnTo>
                    <a:pt x="0" y="28"/>
                  </a:lnTo>
                  <a:close/>
                </a:path>
              </a:pathLst>
            </a:custGeom>
            <a:grpFill/>
            <a:ln w="9525">
              <a:solidFill>
                <a:schemeClr val="accent1"/>
              </a:solidFill>
              <a:round/>
              <a:headEnd/>
              <a:tailEnd/>
            </a:ln>
          </p:spPr>
          <p:txBody>
            <a:bodyPr/>
            <a:lstStyle/>
            <a:p>
              <a:pPr>
                <a:defRPr/>
              </a:pPr>
              <a:endParaRPr lang="en-US" sz="1350"/>
            </a:p>
          </p:txBody>
        </p:sp>
        <p:sp>
          <p:nvSpPr>
            <p:cNvPr id="140667" name="Freeform 379"/>
            <p:cNvSpPr>
              <a:spLocks/>
            </p:cNvSpPr>
            <p:nvPr/>
          </p:nvSpPr>
          <p:spPr bwMode="auto">
            <a:xfrm>
              <a:off x="2914855" y="3606186"/>
              <a:ext cx="74530" cy="86285"/>
            </a:xfrm>
            <a:custGeom>
              <a:avLst/>
              <a:gdLst/>
              <a:ahLst/>
              <a:cxnLst>
                <a:cxn ang="0">
                  <a:pos x="0" y="21"/>
                </a:cxn>
                <a:cxn ang="0">
                  <a:pos x="16" y="0"/>
                </a:cxn>
                <a:cxn ang="0">
                  <a:pos x="47" y="0"/>
                </a:cxn>
                <a:cxn ang="0">
                  <a:pos x="47" y="28"/>
                </a:cxn>
                <a:cxn ang="0">
                  <a:pos x="32" y="49"/>
                </a:cxn>
                <a:cxn ang="0">
                  <a:pos x="0" y="49"/>
                </a:cxn>
                <a:cxn ang="0">
                  <a:pos x="0" y="21"/>
                </a:cxn>
              </a:cxnLst>
              <a:rect l="0" t="0" r="r" b="b"/>
              <a:pathLst>
                <a:path w="47" h="49">
                  <a:moveTo>
                    <a:pt x="0" y="21"/>
                  </a:moveTo>
                  <a:lnTo>
                    <a:pt x="16" y="0"/>
                  </a:lnTo>
                  <a:lnTo>
                    <a:pt x="47" y="0"/>
                  </a:lnTo>
                  <a:lnTo>
                    <a:pt x="47" y="28"/>
                  </a:lnTo>
                  <a:lnTo>
                    <a:pt x="32"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68" name="Freeform 380"/>
            <p:cNvSpPr>
              <a:spLocks/>
            </p:cNvSpPr>
            <p:nvPr/>
          </p:nvSpPr>
          <p:spPr bwMode="auto">
            <a:xfrm>
              <a:off x="2865697" y="3643165"/>
              <a:ext cx="99903" cy="123265"/>
            </a:xfrm>
            <a:custGeom>
              <a:avLst/>
              <a:gdLst/>
              <a:ahLst/>
              <a:cxnLst>
                <a:cxn ang="0">
                  <a:pos x="0" y="42"/>
                </a:cxn>
                <a:cxn ang="0">
                  <a:pos x="31" y="0"/>
                </a:cxn>
                <a:cxn ang="0">
                  <a:pos x="63" y="0"/>
                </a:cxn>
                <a:cxn ang="0">
                  <a:pos x="63" y="28"/>
                </a:cxn>
                <a:cxn ang="0">
                  <a:pos x="31" y="70"/>
                </a:cxn>
                <a:cxn ang="0">
                  <a:pos x="0" y="70"/>
                </a:cxn>
                <a:cxn ang="0">
                  <a:pos x="0" y="42"/>
                </a:cxn>
              </a:cxnLst>
              <a:rect l="0" t="0" r="r" b="b"/>
              <a:pathLst>
                <a:path w="63" h="70">
                  <a:moveTo>
                    <a:pt x="0" y="42"/>
                  </a:moveTo>
                  <a:lnTo>
                    <a:pt x="31" y="0"/>
                  </a:lnTo>
                  <a:lnTo>
                    <a:pt x="63" y="0"/>
                  </a:lnTo>
                  <a:lnTo>
                    <a:pt x="63" y="28"/>
                  </a:lnTo>
                  <a:lnTo>
                    <a:pt x="31" y="70"/>
                  </a:lnTo>
                  <a:lnTo>
                    <a:pt x="0" y="70"/>
                  </a:lnTo>
                  <a:lnTo>
                    <a:pt x="0" y="42"/>
                  </a:lnTo>
                  <a:close/>
                </a:path>
              </a:pathLst>
            </a:custGeom>
            <a:grpFill/>
            <a:ln w="9525">
              <a:solidFill>
                <a:schemeClr val="accent1"/>
              </a:solidFill>
              <a:round/>
              <a:headEnd/>
              <a:tailEnd/>
            </a:ln>
          </p:spPr>
          <p:txBody>
            <a:bodyPr/>
            <a:lstStyle/>
            <a:p>
              <a:pPr>
                <a:defRPr/>
              </a:pPr>
              <a:endParaRPr lang="en-US" sz="1350"/>
            </a:p>
          </p:txBody>
        </p:sp>
        <p:sp>
          <p:nvSpPr>
            <p:cNvPr id="140669" name="Freeform 381"/>
            <p:cNvSpPr>
              <a:spLocks/>
            </p:cNvSpPr>
            <p:nvPr/>
          </p:nvSpPr>
          <p:spPr bwMode="auto">
            <a:xfrm>
              <a:off x="2803852" y="3717124"/>
              <a:ext cx="111003" cy="98612"/>
            </a:xfrm>
            <a:custGeom>
              <a:avLst/>
              <a:gdLst/>
              <a:ahLst/>
              <a:cxnLst>
                <a:cxn ang="0">
                  <a:pos x="0" y="28"/>
                </a:cxn>
                <a:cxn ang="0">
                  <a:pos x="39" y="0"/>
                </a:cxn>
                <a:cxn ang="0">
                  <a:pos x="70" y="0"/>
                </a:cxn>
                <a:cxn ang="0">
                  <a:pos x="70" y="28"/>
                </a:cxn>
                <a:cxn ang="0">
                  <a:pos x="31" y="56"/>
                </a:cxn>
                <a:cxn ang="0">
                  <a:pos x="0" y="56"/>
                </a:cxn>
                <a:cxn ang="0">
                  <a:pos x="0" y="28"/>
                </a:cxn>
              </a:cxnLst>
              <a:rect l="0" t="0" r="r" b="b"/>
              <a:pathLst>
                <a:path w="70" h="56">
                  <a:moveTo>
                    <a:pt x="0" y="28"/>
                  </a:moveTo>
                  <a:lnTo>
                    <a:pt x="39" y="0"/>
                  </a:lnTo>
                  <a:lnTo>
                    <a:pt x="70" y="0"/>
                  </a:lnTo>
                  <a:lnTo>
                    <a:pt x="70" y="28"/>
                  </a:lnTo>
                  <a:lnTo>
                    <a:pt x="31" y="56"/>
                  </a:lnTo>
                  <a:lnTo>
                    <a:pt x="0" y="56"/>
                  </a:lnTo>
                  <a:lnTo>
                    <a:pt x="0" y="28"/>
                  </a:lnTo>
                  <a:close/>
                </a:path>
              </a:pathLst>
            </a:custGeom>
            <a:grpFill/>
            <a:ln w="9525">
              <a:solidFill>
                <a:schemeClr val="accent1"/>
              </a:solidFill>
              <a:round/>
              <a:headEnd/>
              <a:tailEnd/>
            </a:ln>
          </p:spPr>
          <p:txBody>
            <a:bodyPr/>
            <a:lstStyle/>
            <a:p>
              <a:pPr>
                <a:defRPr/>
              </a:pPr>
              <a:endParaRPr lang="en-US" sz="1350"/>
            </a:p>
          </p:txBody>
        </p:sp>
        <p:sp>
          <p:nvSpPr>
            <p:cNvPr id="140670" name="Freeform 382"/>
            <p:cNvSpPr>
              <a:spLocks/>
            </p:cNvSpPr>
            <p:nvPr/>
          </p:nvSpPr>
          <p:spPr bwMode="auto">
            <a:xfrm>
              <a:off x="2742008" y="3766430"/>
              <a:ext cx="111003" cy="98612"/>
            </a:xfrm>
            <a:custGeom>
              <a:avLst/>
              <a:gdLst/>
              <a:ahLst/>
              <a:cxnLst>
                <a:cxn ang="0">
                  <a:pos x="0" y="28"/>
                </a:cxn>
                <a:cxn ang="0">
                  <a:pos x="39" y="0"/>
                </a:cxn>
                <a:cxn ang="0">
                  <a:pos x="70" y="0"/>
                </a:cxn>
                <a:cxn ang="0">
                  <a:pos x="70" y="28"/>
                </a:cxn>
                <a:cxn ang="0">
                  <a:pos x="31" y="56"/>
                </a:cxn>
                <a:cxn ang="0">
                  <a:pos x="0" y="56"/>
                </a:cxn>
                <a:cxn ang="0">
                  <a:pos x="0" y="28"/>
                </a:cxn>
              </a:cxnLst>
              <a:rect l="0" t="0" r="r" b="b"/>
              <a:pathLst>
                <a:path w="70" h="56">
                  <a:moveTo>
                    <a:pt x="0" y="28"/>
                  </a:moveTo>
                  <a:lnTo>
                    <a:pt x="39" y="0"/>
                  </a:lnTo>
                  <a:lnTo>
                    <a:pt x="70" y="0"/>
                  </a:lnTo>
                  <a:lnTo>
                    <a:pt x="70" y="28"/>
                  </a:lnTo>
                  <a:lnTo>
                    <a:pt x="31" y="56"/>
                  </a:lnTo>
                  <a:lnTo>
                    <a:pt x="0" y="56"/>
                  </a:lnTo>
                  <a:lnTo>
                    <a:pt x="0" y="28"/>
                  </a:lnTo>
                  <a:close/>
                </a:path>
              </a:pathLst>
            </a:custGeom>
            <a:grpFill/>
            <a:ln w="9525">
              <a:solidFill>
                <a:schemeClr val="accent1"/>
              </a:solidFill>
              <a:round/>
              <a:headEnd/>
              <a:tailEnd/>
            </a:ln>
          </p:spPr>
          <p:txBody>
            <a:bodyPr/>
            <a:lstStyle/>
            <a:p>
              <a:pPr>
                <a:defRPr/>
              </a:pPr>
              <a:endParaRPr lang="en-US" sz="1350"/>
            </a:p>
          </p:txBody>
        </p:sp>
        <p:sp>
          <p:nvSpPr>
            <p:cNvPr id="140671" name="Freeform 383"/>
            <p:cNvSpPr>
              <a:spLocks/>
            </p:cNvSpPr>
            <p:nvPr/>
          </p:nvSpPr>
          <p:spPr bwMode="auto">
            <a:xfrm>
              <a:off x="2680163" y="3815736"/>
              <a:ext cx="111003" cy="100373"/>
            </a:xfrm>
            <a:custGeom>
              <a:avLst/>
              <a:gdLst/>
              <a:ahLst/>
              <a:cxnLst>
                <a:cxn ang="0">
                  <a:pos x="0" y="28"/>
                </a:cxn>
                <a:cxn ang="0">
                  <a:pos x="39" y="0"/>
                </a:cxn>
                <a:cxn ang="0">
                  <a:pos x="70" y="0"/>
                </a:cxn>
                <a:cxn ang="0">
                  <a:pos x="70" y="28"/>
                </a:cxn>
                <a:cxn ang="0">
                  <a:pos x="31" y="57"/>
                </a:cxn>
                <a:cxn ang="0">
                  <a:pos x="0" y="57"/>
                </a:cxn>
                <a:cxn ang="0">
                  <a:pos x="0" y="28"/>
                </a:cxn>
              </a:cxnLst>
              <a:rect l="0" t="0" r="r" b="b"/>
              <a:pathLst>
                <a:path w="70" h="57">
                  <a:moveTo>
                    <a:pt x="0" y="28"/>
                  </a:moveTo>
                  <a:lnTo>
                    <a:pt x="39" y="0"/>
                  </a:lnTo>
                  <a:lnTo>
                    <a:pt x="70" y="0"/>
                  </a:lnTo>
                  <a:lnTo>
                    <a:pt x="70" y="28"/>
                  </a:lnTo>
                  <a:lnTo>
                    <a:pt x="31" y="57"/>
                  </a:lnTo>
                  <a:lnTo>
                    <a:pt x="0" y="57"/>
                  </a:lnTo>
                  <a:lnTo>
                    <a:pt x="0" y="28"/>
                  </a:lnTo>
                  <a:close/>
                </a:path>
              </a:pathLst>
            </a:custGeom>
            <a:grpFill/>
            <a:ln w="9525">
              <a:solidFill>
                <a:schemeClr val="accent1"/>
              </a:solidFill>
              <a:round/>
              <a:headEnd/>
              <a:tailEnd/>
            </a:ln>
          </p:spPr>
          <p:txBody>
            <a:bodyPr/>
            <a:lstStyle/>
            <a:p>
              <a:pPr>
                <a:defRPr/>
              </a:pPr>
              <a:endParaRPr lang="en-US" sz="1350"/>
            </a:p>
          </p:txBody>
        </p:sp>
        <p:sp>
          <p:nvSpPr>
            <p:cNvPr id="140672" name="Freeform 384"/>
            <p:cNvSpPr>
              <a:spLocks/>
            </p:cNvSpPr>
            <p:nvPr/>
          </p:nvSpPr>
          <p:spPr bwMode="auto">
            <a:xfrm>
              <a:off x="2581847" y="3865041"/>
              <a:ext cx="147475" cy="112699"/>
            </a:xfrm>
            <a:custGeom>
              <a:avLst/>
              <a:gdLst/>
              <a:ahLst/>
              <a:cxnLst>
                <a:cxn ang="0">
                  <a:pos x="0" y="36"/>
                </a:cxn>
                <a:cxn ang="0">
                  <a:pos x="62" y="0"/>
                </a:cxn>
                <a:cxn ang="0">
                  <a:pos x="93" y="0"/>
                </a:cxn>
                <a:cxn ang="0">
                  <a:pos x="93" y="29"/>
                </a:cxn>
                <a:cxn ang="0">
                  <a:pos x="31" y="64"/>
                </a:cxn>
                <a:cxn ang="0">
                  <a:pos x="0" y="64"/>
                </a:cxn>
                <a:cxn ang="0">
                  <a:pos x="0" y="36"/>
                </a:cxn>
              </a:cxnLst>
              <a:rect l="0" t="0" r="r" b="b"/>
              <a:pathLst>
                <a:path w="93" h="64">
                  <a:moveTo>
                    <a:pt x="0" y="36"/>
                  </a:moveTo>
                  <a:lnTo>
                    <a:pt x="62" y="0"/>
                  </a:lnTo>
                  <a:lnTo>
                    <a:pt x="93" y="0"/>
                  </a:lnTo>
                  <a:lnTo>
                    <a:pt x="93" y="29"/>
                  </a:lnTo>
                  <a:lnTo>
                    <a:pt x="31" y="64"/>
                  </a:lnTo>
                  <a:lnTo>
                    <a:pt x="0" y="64"/>
                  </a:lnTo>
                  <a:lnTo>
                    <a:pt x="0" y="36"/>
                  </a:lnTo>
                  <a:close/>
                </a:path>
              </a:pathLst>
            </a:custGeom>
            <a:grpFill/>
            <a:ln w="9525">
              <a:solidFill>
                <a:schemeClr val="accent1"/>
              </a:solidFill>
              <a:round/>
              <a:headEnd/>
              <a:tailEnd/>
            </a:ln>
          </p:spPr>
          <p:txBody>
            <a:bodyPr/>
            <a:lstStyle/>
            <a:p>
              <a:pPr>
                <a:defRPr/>
              </a:pPr>
              <a:endParaRPr lang="en-US" sz="1350"/>
            </a:p>
          </p:txBody>
        </p:sp>
        <p:sp>
          <p:nvSpPr>
            <p:cNvPr id="140673" name="Freeform 385"/>
            <p:cNvSpPr>
              <a:spLocks/>
            </p:cNvSpPr>
            <p:nvPr/>
          </p:nvSpPr>
          <p:spPr bwMode="auto">
            <a:xfrm>
              <a:off x="2543789" y="3928435"/>
              <a:ext cx="87217" cy="73959"/>
            </a:xfrm>
            <a:custGeom>
              <a:avLst/>
              <a:gdLst/>
              <a:ahLst/>
              <a:cxnLst>
                <a:cxn ang="0">
                  <a:pos x="0" y="14"/>
                </a:cxn>
                <a:cxn ang="0">
                  <a:pos x="24" y="0"/>
                </a:cxn>
                <a:cxn ang="0">
                  <a:pos x="55" y="0"/>
                </a:cxn>
                <a:cxn ang="0">
                  <a:pos x="55" y="28"/>
                </a:cxn>
                <a:cxn ang="0">
                  <a:pos x="31" y="42"/>
                </a:cxn>
                <a:cxn ang="0">
                  <a:pos x="0" y="42"/>
                </a:cxn>
                <a:cxn ang="0">
                  <a:pos x="0" y="14"/>
                </a:cxn>
              </a:cxnLst>
              <a:rect l="0" t="0" r="r" b="b"/>
              <a:pathLst>
                <a:path w="55" h="42">
                  <a:moveTo>
                    <a:pt x="0" y="14"/>
                  </a:moveTo>
                  <a:lnTo>
                    <a:pt x="24" y="0"/>
                  </a:lnTo>
                  <a:lnTo>
                    <a:pt x="55" y="0"/>
                  </a:lnTo>
                  <a:lnTo>
                    <a:pt x="55"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74" name="Freeform 386"/>
            <p:cNvSpPr>
              <a:spLocks/>
            </p:cNvSpPr>
            <p:nvPr/>
          </p:nvSpPr>
          <p:spPr bwMode="auto">
            <a:xfrm>
              <a:off x="2531102" y="3953088"/>
              <a:ext cx="61844" cy="61632"/>
            </a:xfrm>
            <a:custGeom>
              <a:avLst/>
              <a:gdLst/>
              <a:ahLst/>
              <a:cxnLst>
                <a:cxn ang="0">
                  <a:pos x="0" y="7"/>
                </a:cxn>
                <a:cxn ang="0">
                  <a:pos x="8" y="0"/>
                </a:cxn>
                <a:cxn ang="0">
                  <a:pos x="39" y="0"/>
                </a:cxn>
                <a:cxn ang="0">
                  <a:pos x="39" y="28"/>
                </a:cxn>
                <a:cxn ang="0">
                  <a:pos x="32" y="35"/>
                </a:cxn>
                <a:cxn ang="0">
                  <a:pos x="0" y="35"/>
                </a:cxn>
                <a:cxn ang="0">
                  <a:pos x="0" y="7"/>
                </a:cxn>
              </a:cxnLst>
              <a:rect l="0" t="0" r="r" b="b"/>
              <a:pathLst>
                <a:path w="39" h="35">
                  <a:moveTo>
                    <a:pt x="0" y="7"/>
                  </a:moveTo>
                  <a:lnTo>
                    <a:pt x="8" y="0"/>
                  </a:lnTo>
                  <a:lnTo>
                    <a:pt x="39" y="0"/>
                  </a:lnTo>
                  <a:lnTo>
                    <a:pt x="39" y="28"/>
                  </a:lnTo>
                  <a:lnTo>
                    <a:pt x="32" y="35"/>
                  </a:lnTo>
                  <a:lnTo>
                    <a:pt x="0" y="35"/>
                  </a:lnTo>
                  <a:lnTo>
                    <a:pt x="0" y="7"/>
                  </a:lnTo>
                  <a:close/>
                </a:path>
              </a:pathLst>
            </a:custGeom>
            <a:grpFill/>
            <a:ln w="9525">
              <a:solidFill>
                <a:schemeClr val="accent1"/>
              </a:solidFill>
              <a:round/>
              <a:headEnd/>
              <a:tailEnd/>
            </a:ln>
          </p:spPr>
          <p:txBody>
            <a:bodyPr/>
            <a:lstStyle/>
            <a:p>
              <a:pPr>
                <a:defRPr/>
              </a:pPr>
              <a:endParaRPr lang="en-US" sz="1350"/>
            </a:p>
          </p:txBody>
        </p:sp>
        <p:sp>
          <p:nvSpPr>
            <p:cNvPr id="140675" name="Freeform 387"/>
            <p:cNvSpPr>
              <a:spLocks/>
            </p:cNvSpPr>
            <p:nvPr/>
          </p:nvSpPr>
          <p:spPr bwMode="auto">
            <a:xfrm>
              <a:off x="2481944" y="3965414"/>
              <a:ext cx="99903" cy="73959"/>
            </a:xfrm>
            <a:custGeom>
              <a:avLst/>
              <a:gdLst/>
              <a:ahLst/>
              <a:cxnLst>
                <a:cxn ang="0">
                  <a:pos x="0" y="14"/>
                </a:cxn>
                <a:cxn ang="0">
                  <a:pos x="31" y="0"/>
                </a:cxn>
                <a:cxn ang="0">
                  <a:pos x="63" y="0"/>
                </a:cxn>
                <a:cxn ang="0">
                  <a:pos x="63" y="28"/>
                </a:cxn>
                <a:cxn ang="0">
                  <a:pos x="31" y="42"/>
                </a:cxn>
                <a:cxn ang="0">
                  <a:pos x="0" y="42"/>
                </a:cxn>
                <a:cxn ang="0">
                  <a:pos x="0" y="14"/>
                </a:cxn>
              </a:cxnLst>
              <a:rect l="0" t="0" r="r" b="b"/>
              <a:pathLst>
                <a:path w="63" h="42">
                  <a:moveTo>
                    <a:pt x="0" y="14"/>
                  </a:moveTo>
                  <a:lnTo>
                    <a:pt x="31" y="0"/>
                  </a:lnTo>
                  <a:lnTo>
                    <a:pt x="63" y="0"/>
                  </a:lnTo>
                  <a:lnTo>
                    <a:pt x="63"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76" name="Freeform 388"/>
            <p:cNvSpPr>
              <a:spLocks/>
            </p:cNvSpPr>
            <p:nvPr/>
          </p:nvSpPr>
          <p:spPr bwMode="auto">
            <a:xfrm>
              <a:off x="2432786" y="3990067"/>
              <a:ext cx="98317" cy="86285"/>
            </a:xfrm>
            <a:custGeom>
              <a:avLst/>
              <a:gdLst/>
              <a:ahLst/>
              <a:cxnLst>
                <a:cxn ang="0">
                  <a:pos x="0" y="21"/>
                </a:cxn>
                <a:cxn ang="0">
                  <a:pos x="31" y="0"/>
                </a:cxn>
                <a:cxn ang="0">
                  <a:pos x="62" y="0"/>
                </a:cxn>
                <a:cxn ang="0">
                  <a:pos x="62" y="28"/>
                </a:cxn>
                <a:cxn ang="0">
                  <a:pos x="31" y="49"/>
                </a:cxn>
                <a:cxn ang="0">
                  <a:pos x="0" y="49"/>
                </a:cxn>
                <a:cxn ang="0">
                  <a:pos x="0" y="21"/>
                </a:cxn>
              </a:cxnLst>
              <a:rect l="0" t="0" r="r" b="b"/>
              <a:pathLst>
                <a:path w="62" h="49">
                  <a:moveTo>
                    <a:pt x="0" y="21"/>
                  </a:moveTo>
                  <a:lnTo>
                    <a:pt x="31" y="0"/>
                  </a:lnTo>
                  <a:lnTo>
                    <a:pt x="62" y="0"/>
                  </a:lnTo>
                  <a:lnTo>
                    <a:pt x="62"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77" name="Freeform 389"/>
            <p:cNvSpPr>
              <a:spLocks/>
            </p:cNvSpPr>
            <p:nvPr/>
          </p:nvSpPr>
          <p:spPr bwMode="auto">
            <a:xfrm>
              <a:off x="2407414" y="4027046"/>
              <a:ext cx="74530" cy="73959"/>
            </a:xfrm>
            <a:custGeom>
              <a:avLst/>
              <a:gdLst/>
              <a:ahLst/>
              <a:cxnLst>
                <a:cxn ang="0">
                  <a:pos x="0" y="14"/>
                </a:cxn>
                <a:cxn ang="0">
                  <a:pos x="16" y="0"/>
                </a:cxn>
                <a:cxn ang="0">
                  <a:pos x="47" y="0"/>
                </a:cxn>
                <a:cxn ang="0">
                  <a:pos x="47" y="28"/>
                </a:cxn>
                <a:cxn ang="0">
                  <a:pos x="31" y="42"/>
                </a:cxn>
                <a:cxn ang="0">
                  <a:pos x="0" y="42"/>
                </a:cxn>
                <a:cxn ang="0">
                  <a:pos x="0" y="14"/>
                </a:cxn>
              </a:cxnLst>
              <a:rect l="0" t="0" r="r" b="b"/>
              <a:pathLst>
                <a:path w="47" h="42">
                  <a:moveTo>
                    <a:pt x="0" y="14"/>
                  </a:moveTo>
                  <a:lnTo>
                    <a:pt x="16" y="0"/>
                  </a:lnTo>
                  <a:lnTo>
                    <a:pt x="47" y="0"/>
                  </a:lnTo>
                  <a:lnTo>
                    <a:pt x="47"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78" name="Freeform 390"/>
            <p:cNvSpPr>
              <a:spLocks/>
            </p:cNvSpPr>
            <p:nvPr/>
          </p:nvSpPr>
          <p:spPr bwMode="auto">
            <a:xfrm>
              <a:off x="2370941" y="4051699"/>
              <a:ext cx="85631" cy="86285"/>
            </a:xfrm>
            <a:custGeom>
              <a:avLst/>
              <a:gdLst/>
              <a:ahLst/>
              <a:cxnLst>
                <a:cxn ang="0">
                  <a:pos x="0" y="21"/>
                </a:cxn>
                <a:cxn ang="0">
                  <a:pos x="23" y="0"/>
                </a:cxn>
                <a:cxn ang="0">
                  <a:pos x="54" y="0"/>
                </a:cxn>
                <a:cxn ang="0">
                  <a:pos x="54" y="28"/>
                </a:cxn>
                <a:cxn ang="0">
                  <a:pos x="31" y="49"/>
                </a:cxn>
                <a:cxn ang="0">
                  <a:pos x="0" y="49"/>
                </a:cxn>
                <a:cxn ang="0">
                  <a:pos x="0" y="21"/>
                </a:cxn>
              </a:cxnLst>
              <a:rect l="0" t="0" r="r" b="b"/>
              <a:pathLst>
                <a:path w="54" h="49">
                  <a:moveTo>
                    <a:pt x="0" y="21"/>
                  </a:moveTo>
                  <a:lnTo>
                    <a:pt x="23" y="0"/>
                  </a:lnTo>
                  <a:lnTo>
                    <a:pt x="54" y="0"/>
                  </a:lnTo>
                  <a:lnTo>
                    <a:pt x="54"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79" name="Freeform 391"/>
            <p:cNvSpPr>
              <a:spLocks/>
            </p:cNvSpPr>
            <p:nvPr/>
          </p:nvSpPr>
          <p:spPr bwMode="auto">
            <a:xfrm>
              <a:off x="2345569" y="4088679"/>
              <a:ext cx="74530" cy="86285"/>
            </a:xfrm>
            <a:custGeom>
              <a:avLst/>
              <a:gdLst/>
              <a:ahLst/>
              <a:cxnLst>
                <a:cxn ang="0">
                  <a:pos x="0" y="21"/>
                </a:cxn>
                <a:cxn ang="0">
                  <a:pos x="16" y="0"/>
                </a:cxn>
                <a:cxn ang="0">
                  <a:pos x="47" y="0"/>
                </a:cxn>
                <a:cxn ang="0">
                  <a:pos x="47" y="28"/>
                </a:cxn>
                <a:cxn ang="0">
                  <a:pos x="31" y="49"/>
                </a:cxn>
                <a:cxn ang="0">
                  <a:pos x="0" y="49"/>
                </a:cxn>
                <a:cxn ang="0">
                  <a:pos x="0" y="21"/>
                </a:cxn>
              </a:cxnLst>
              <a:rect l="0" t="0" r="r" b="b"/>
              <a:pathLst>
                <a:path w="47" h="49">
                  <a:moveTo>
                    <a:pt x="0" y="21"/>
                  </a:moveTo>
                  <a:lnTo>
                    <a:pt x="16" y="0"/>
                  </a:lnTo>
                  <a:lnTo>
                    <a:pt x="47" y="0"/>
                  </a:lnTo>
                  <a:lnTo>
                    <a:pt x="47" y="28"/>
                  </a:lnTo>
                  <a:lnTo>
                    <a:pt x="31" y="49"/>
                  </a:lnTo>
                  <a:lnTo>
                    <a:pt x="0" y="49"/>
                  </a:lnTo>
                  <a:lnTo>
                    <a:pt x="0" y="21"/>
                  </a:lnTo>
                  <a:close/>
                </a:path>
              </a:pathLst>
            </a:custGeom>
            <a:grpFill/>
            <a:ln w="9525">
              <a:solidFill>
                <a:schemeClr val="accent1"/>
              </a:solidFill>
              <a:round/>
              <a:headEnd/>
              <a:tailEnd/>
            </a:ln>
          </p:spPr>
          <p:txBody>
            <a:bodyPr/>
            <a:lstStyle/>
            <a:p>
              <a:pPr>
                <a:defRPr/>
              </a:pPr>
              <a:endParaRPr lang="en-US" sz="1350"/>
            </a:p>
          </p:txBody>
        </p:sp>
        <p:sp>
          <p:nvSpPr>
            <p:cNvPr id="140680" name="Freeform 392"/>
            <p:cNvSpPr>
              <a:spLocks/>
            </p:cNvSpPr>
            <p:nvPr/>
          </p:nvSpPr>
          <p:spPr bwMode="auto">
            <a:xfrm>
              <a:off x="2321783" y="4125658"/>
              <a:ext cx="72945" cy="73959"/>
            </a:xfrm>
            <a:custGeom>
              <a:avLst/>
              <a:gdLst/>
              <a:ahLst/>
              <a:cxnLst>
                <a:cxn ang="0">
                  <a:pos x="0" y="14"/>
                </a:cxn>
                <a:cxn ang="0">
                  <a:pos x="15" y="0"/>
                </a:cxn>
                <a:cxn ang="0">
                  <a:pos x="46" y="0"/>
                </a:cxn>
                <a:cxn ang="0">
                  <a:pos x="46" y="28"/>
                </a:cxn>
                <a:cxn ang="0">
                  <a:pos x="31" y="42"/>
                </a:cxn>
                <a:cxn ang="0">
                  <a:pos x="0" y="42"/>
                </a:cxn>
                <a:cxn ang="0">
                  <a:pos x="0" y="14"/>
                </a:cxn>
              </a:cxnLst>
              <a:rect l="0" t="0" r="r" b="b"/>
              <a:pathLst>
                <a:path w="46" h="42">
                  <a:moveTo>
                    <a:pt x="0" y="14"/>
                  </a:moveTo>
                  <a:lnTo>
                    <a:pt x="15" y="0"/>
                  </a:lnTo>
                  <a:lnTo>
                    <a:pt x="46" y="0"/>
                  </a:lnTo>
                  <a:lnTo>
                    <a:pt x="46"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81" name="Freeform 393"/>
            <p:cNvSpPr>
              <a:spLocks/>
            </p:cNvSpPr>
            <p:nvPr/>
          </p:nvSpPr>
          <p:spPr bwMode="auto">
            <a:xfrm>
              <a:off x="2309097" y="4150311"/>
              <a:ext cx="61844" cy="73959"/>
            </a:xfrm>
            <a:custGeom>
              <a:avLst/>
              <a:gdLst/>
              <a:ahLst/>
              <a:cxnLst>
                <a:cxn ang="0">
                  <a:pos x="0" y="14"/>
                </a:cxn>
                <a:cxn ang="0">
                  <a:pos x="8" y="0"/>
                </a:cxn>
                <a:cxn ang="0">
                  <a:pos x="39" y="0"/>
                </a:cxn>
                <a:cxn ang="0">
                  <a:pos x="39" y="28"/>
                </a:cxn>
                <a:cxn ang="0">
                  <a:pos x="31" y="42"/>
                </a:cxn>
                <a:cxn ang="0">
                  <a:pos x="0" y="42"/>
                </a:cxn>
                <a:cxn ang="0">
                  <a:pos x="0" y="14"/>
                </a:cxn>
              </a:cxnLst>
              <a:rect l="0" t="0" r="r" b="b"/>
              <a:pathLst>
                <a:path w="39" h="42">
                  <a:moveTo>
                    <a:pt x="0" y="14"/>
                  </a:moveTo>
                  <a:lnTo>
                    <a:pt x="8" y="0"/>
                  </a:lnTo>
                  <a:lnTo>
                    <a:pt x="39" y="0"/>
                  </a:lnTo>
                  <a:lnTo>
                    <a:pt x="39" y="28"/>
                  </a:lnTo>
                  <a:lnTo>
                    <a:pt x="31" y="42"/>
                  </a:lnTo>
                  <a:lnTo>
                    <a:pt x="0" y="42"/>
                  </a:lnTo>
                  <a:lnTo>
                    <a:pt x="0" y="14"/>
                  </a:lnTo>
                  <a:close/>
                </a:path>
              </a:pathLst>
            </a:custGeom>
            <a:grpFill/>
            <a:ln w="9525">
              <a:solidFill>
                <a:schemeClr val="accent1"/>
              </a:solidFill>
              <a:round/>
              <a:headEnd/>
              <a:tailEnd/>
            </a:ln>
          </p:spPr>
          <p:txBody>
            <a:bodyPr/>
            <a:lstStyle/>
            <a:p>
              <a:pPr>
                <a:defRPr/>
              </a:pPr>
              <a:endParaRPr lang="en-US" sz="1350"/>
            </a:p>
          </p:txBody>
        </p:sp>
        <p:sp>
          <p:nvSpPr>
            <p:cNvPr id="140682" name="Freeform 394"/>
            <p:cNvSpPr>
              <a:spLocks/>
            </p:cNvSpPr>
            <p:nvPr/>
          </p:nvSpPr>
          <p:spPr bwMode="auto">
            <a:xfrm>
              <a:off x="2296411" y="4174964"/>
              <a:ext cx="61844" cy="88046"/>
            </a:xfrm>
            <a:custGeom>
              <a:avLst/>
              <a:gdLst/>
              <a:ahLst/>
              <a:cxnLst>
                <a:cxn ang="0">
                  <a:pos x="0" y="21"/>
                </a:cxn>
                <a:cxn ang="0">
                  <a:pos x="8" y="0"/>
                </a:cxn>
                <a:cxn ang="0">
                  <a:pos x="39" y="0"/>
                </a:cxn>
                <a:cxn ang="0">
                  <a:pos x="39" y="28"/>
                </a:cxn>
                <a:cxn ang="0">
                  <a:pos x="31" y="50"/>
                </a:cxn>
                <a:cxn ang="0">
                  <a:pos x="0" y="50"/>
                </a:cxn>
                <a:cxn ang="0">
                  <a:pos x="0" y="21"/>
                </a:cxn>
              </a:cxnLst>
              <a:rect l="0" t="0" r="r" b="b"/>
              <a:pathLst>
                <a:path w="39" h="50">
                  <a:moveTo>
                    <a:pt x="0" y="21"/>
                  </a:moveTo>
                  <a:lnTo>
                    <a:pt x="8" y="0"/>
                  </a:lnTo>
                  <a:lnTo>
                    <a:pt x="39" y="0"/>
                  </a:lnTo>
                  <a:lnTo>
                    <a:pt x="39" y="28"/>
                  </a:lnTo>
                  <a:lnTo>
                    <a:pt x="31" y="50"/>
                  </a:lnTo>
                  <a:lnTo>
                    <a:pt x="0" y="50"/>
                  </a:lnTo>
                  <a:lnTo>
                    <a:pt x="0" y="21"/>
                  </a:lnTo>
                  <a:close/>
                </a:path>
              </a:pathLst>
            </a:custGeom>
            <a:grpFill/>
            <a:ln w="9525">
              <a:solidFill>
                <a:schemeClr val="accent1"/>
              </a:solidFill>
              <a:round/>
              <a:headEnd/>
              <a:tailEnd/>
            </a:ln>
          </p:spPr>
          <p:txBody>
            <a:bodyPr/>
            <a:lstStyle/>
            <a:p>
              <a:pPr>
                <a:defRPr/>
              </a:pPr>
              <a:endParaRPr lang="en-US" sz="1350"/>
            </a:p>
          </p:txBody>
        </p:sp>
        <p:sp>
          <p:nvSpPr>
            <p:cNvPr id="140683" name="Freeform 395"/>
            <p:cNvSpPr>
              <a:spLocks/>
            </p:cNvSpPr>
            <p:nvPr/>
          </p:nvSpPr>
          <p:spPr bwMode="auto">
            <a:xfrm>
              <a:off x="2283725" y="4211944"/>
              <a:ext cx="61844" cy="88046"/>
            </a:xfrm>
            <a:custGeom>
              <a:avLst/>
              <a:gdLst/>
              <a:ahLst/>
              <a:cxnLst>
                <a:cxn ang="0">
                  <a:pos x="0" y="21"/>
                </a:cxn>
                <a:cxn ang="0">
                  <a:pos x="8" y="0"/>
                </a:cxn>
                <a:cxn ang="0">
                  <a:pos x="39" y="0"/>
                </a:cxn>
                <a:cxn ang="0">
                  <a:pos x="39" y="29"/>
                </a:cxn>
                <a:cxn ang="0">
                  <a:pos x="31" y="50"/>
                </a:cxn>
                <a:cxn ang="0">
                  <a:pos x="0" y="50"/>
                </a:cxn>
                <a:cxn ang="0">
                  <a:pos x="0" y="21"/>
                </a:cxn>
              </a:cxnLst>
              <a:rect l="0" t="0" r="r" b="b"/>
              <a:pathLst>
                <a:path w="39" h="50">
                  <a:moveTo>
                    <a:pt x="0" y="21"/>
                  </a:moveTo>
                  <a:lnTo>
                    <a:pt x="8" y="0"/>
                  </a:lnTo>
                  <a:lnTo>
                    <a:pt x="39" y="0"/>
                  </a:lnTo>
                  <a:lnTo>
                    <a:pt x="39" y="29"/>
                  </a:lnTo>
                  <a:lnTo>
                    <a:pt x="31" y="50"/>
                  </a:lnTo>
                  <a:lnTo>
                    <a:pt x="0" y="50"/>
                  </a:lnTo>
                  <a:lnTo>
                    <a:pt x="0" y="21"/>
                  </a:lnTo>
                  <a:close/>
                </a:path>
              </a:pathLst>
            </a:custGeom>
            <a:grpFill/>
            <a:ln w="9525">
              <a:solidFill>
                <a:schemeClr val="accent1"/>
              </a:solidFill>
              <a:round/>
              <a:headEnd/>
              <a:tailEnd/>
            </a:ln>
          </p:spPr>
          <p:txBody>
            <a:bodyPr/>
            <a:lstStyle/>
            <a:p>
              <a:pPr>
                <a:defRPr/>
              </a:pPr>
              <a:endParaRPr lang="en-US" sz="1350"/>
            </a:p>
          </p:txBody>
        </p:sp>
        <p:sp>
          <p:nvSpPr>
            <p:cNvPr id="140684" name="Freeform 396"/>
            <p:cNvSpPr>
              <a:spLocks/>
            </p:cNvSpPr>
            <p:nvPr/>
          </p:nvSpPr>
          <p:spPr bwMode="auto">
            <a:xfrm>
              <a:off x="2271039" y="4248923"/>
              <a:ext cx="61844" cy="100373"/>
            </a:xfrm>
            <a:custGeom>
              <a:avLst/>
              <a:gdLst/>
              <a:ahLst/>
              <a:cxnLst>
                <a:cxn ang="0">
                  <a:pos x="0" y="29"/>
                </a:cxn>
                <a:cxn ang="0">
                  <a:pos x="8" y="0"/>
                </a:cxn>
                <a:cxn ang="0">
                  <a:pos x="39" y="0"/>
                </a:cxn>
                <a:cxn ang="0">
                  <a:pos x="39" y="29"/>
                </a:cxn>
                <a:cxn ang="0">
                  <a:pos x="32" y="57"/>
                </a:cxn>
                <a:cxn ang="0">
                  <a:pos x="0" y="57"/>
                </a:cxn>
                <a:cxn ang="0">
                  <a:pos x="0" y="29"/>
                </a:cxn>
              </a:cxnLst>
              <a:rect l="0" t="0" r="r" b="b"/>
              <a:pathLst>
                <a:path w="39" h="57">
                  <a:moveTo>
                    <a:pt x="0" y="29"/>
                  </a:moveTo>
                  <a:lnTo>
                    <a:pt x="8" y="0"/>
                  </a:lnTo>
                  <a:lnTo>
                    <a:pt x="39" y="0"/>
                  </a:lnTo>
                  <a:lnTo>
                    <a:pt x="39" y="29"/>
                  </a:lnTo>
                  <a:lnTo>
                    <a:pt x="32" y="57"/>
                  </a:lnTo>
                  <a:lnTo>
                    <a:pt x="0" y="57"/>
                  </a:lnTo>
                  <a:lnTo>
                    <a:pt x="0" y="29"/>
                  </a:lnTo>
                  <a:close/>
                </a:path>
              </a:pathLst>
            </a:custGeom>
            <a:grpFill/>
            <a:ln w="9525">
              <a:solidFill>
                <a:schemeClr val="accent1"/>
              </a:solidFill>
              <a:round/>
              <a:headEnd/>
              <a:tailEnd/>
            </a:ln>
          </p:spPr>
          <p:txBody>
            <a:bodyPr/>
            <a:lstStyle/>
            <a:p>
              <a:pPr>
                <a:defRPr/>
              </a:pPr>
              <a:endParaRPr lang="en-US" sz="1350"/>
            </a:p>
          </p:txBody>
        </p:sp>
        <p:sp>
          <p:nvSpPr>
            <p:cNvPr id="140685" name="Rectangle 397"/>
            <p:cNvSpPr>
              <a:spLocks noChangeArrowheads="1"/>
            </p:cNvSpPr>
            <p:nvPr/>
          </p:nvSpPr>
          <p:spPr bwMode="auto">
            <a:xfrm>
              <a:off x="2271039" y="4299990"/>
              <a:ext cx="50744" cy="73959"/>
            </a:xfrm>
            <a:prstGeom prst="rect">
              <a:avLst/>
            </a:prstGeom>
            <a:grpFill/>
            <a:ln w="9525">
              <a:solidFill>
                <a:schemeClr val="accent1"/>
              </a:solidFill>
              <a:miter lim="800000"/>
              <a:headEnd/>
              <a:tailEnd/>
            </a:ln>
          </p:spPr>
          <p:txBody>
            <a:bodyPr/>
            <a:lstStyle/>
            <a:p>
              <a:pPr>
                <a:defRPr/>
              </a:pPr>
              <a:endParaRPr lang="en-US" sz="1350"/>
            </a:p>
          </p:txBody>
        </p:sp>
        <p:sp>
          <p:nvSpPr>
            <p:cNvPr id="140686" name="Rectangle 398"/>
            <p:cNvSpPr>
              <a:spLocks noChangeArrowheads="1"/>
            </p:cNvSpPr>
            <p:nvPr/>
          </p:nvSpPr>
          <p:spPr bwMode="auto">
            <a:xfrm>
              <a:off x="2271039" y="4324643"/>
              <a:ext cx="50744" cy="86285"/>
            </a:xfrm>
            <a:prstGeom prst="rect">
              <a:avLst/>
            </a:prstGeom>
            <a:grpFill/>
            <a:ln w="9525">
              <a:solidFill>
                <a:schemeClr val="accent1"/>
              </a:solidFill>
              <a:miter lim="800000"/>
              <a:headEnd/>
              <a:tailEnd/>
            </a:ln>
          </p:spPr>
          <p:txBody>
            <a:bodyPr/>
            <a:lstStyle/>
            <a:p>
              <a:pPr>
                <a:defRPr/>
              </a:pPr>
              <a:endParaRPr lang="en-US" sz="1350"/>
            </a:p>
          </p:txBody>
        </p:sp>
        <p:sp>
          <p:nvSpPr>
            <p:cNvPr id="140687" name="Freeform 399"/>
            <p:cNvSpPr>
              <a:spLocks/>
            </p:cNvSpPr>
            <p:nvPr/>
          </p:nvSpPr>
          <p:spPr bwMode="auto">
            <a:xfrm>
              <a:off x="2271039" y="4361622"/>
              <a:ext cx="61844" cy="98612"/>
            </a:xfrm>
            <a:custGeom>
              <a:avLst/>
              <a:gdLst/>
              <a:ahLst/>
              <a:cxnLst>
                <a:cxn ang="0">
                  <a:pos x="0" y="0"/>
                </a:cxn>
                <a:cxn ang="0">
                  <a:pos x="32" y="0"/>
                </a:cxn>
                <a:cxn ang="0">
                  <a:pos x="39" y="28"/>
                </a:cxn>
                <a:cxn ang="0">
                  <a:pos x="39" y="56"/>
                </a:cxn>
                <a:cxn ang="0">
                  <a:pos x="8" y="56"/>
                </a:cxn>
                <a:cxn ang="0">
                  <a:pos x="0" y="28"/>
                </a:cxn>
                <a:cxn ang="0">
                  <a:pos x="0" y="0"/>
                </a:cxn>
              </a:cxnLst>
              <a:rect l="0" t="0" r="r" b="b"/>
              <a:pathLst>
                <a:path w="39" h="56">
                  <a:moveTo>
                    <a:pt x="0" y="0"/>
                  </a:moveTo>
                  <a:lnTo>
                    <a:pt x="32" y="0"/>
                  </a:lnTo>
                  <a:lnTo>
                    <a:pt x="39" y="28"/>
                  </a:lnTo>
                  <a:lnTo>
                    <a:pt x="39" y="56"/>
                  </a:lnTo>
                  <a:lnTo>
                    <a:pt x="8"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88" name="Freeform 400"/>
            <p:cNvSpPr>
              <a:spLocks/>
            </p:cNvSpPr>
            <p:nvPr/>
          </p:nvSpPr>
          <p:spPr bwMode="auto">
            <a:xfrm>
              <a:off x="2283725" y="4410928"/>
              <a:ext cx="61844" cy="86285"/>
            </a:xfrm>
            <a:custGeom>
              <a:avLst/>
              <a:gdLst/>
              <a:ahLst/>
              <a:cxnLst>
                <a:cxn ang="0">
                  <a:pos x="0" y="0"/>
                </a:cxn>
                <a:cxn ang="0">
                  <a:pos x="31" y="0"/>
                </a:cxn>
                <a:cxn ang="0">
                  <a:pos x="39" y="21"/>
                </a:cxn>
                <a:cxn ang="0">
                  <a:pos x="39" y="49"/>
                </a:cxn>
                <a:cxn ang="0">
                  <a:pos x="8" y="49"/>
                </a:cxn>
                <a:cxn ang="0">
                  <a:pos x="0" y="28"/>
                </a:cxn>
                <a:cxn ang="0">
                  <a:pos x="0" y="0"/>
                </a:cxn>
              </a:cxnLst>
              <a:rect l="0" t="0" r="r" b="b"/>
              <a:pathLst>
                <a:path w="39" h="49">
                  <a:moveTo>
                    <a:pt x="0" y="0"/>
                  </a:moveTo>
                  <a:lnTo>
                    <a:pt x="31" y="0"/>
                  </a:lnTo>
                  <a:lnTo>
                    <a:pt x="39" y="21"/>
                  </a:lnTo>
                  <a:lnTo>
                    <a:pt x="39" y="49"/>
                  </a:lnTo>
                  <a:lnTo>
                    <a:pt x="8" y="49"/>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89" name="Freeform 401"/>
            <p:cNvSpPr>
              <a:spLocks/>
            </p:cNvSpPr>
            <p:nvPr/>
          </p:nvSpPr>
          <p:spPr bwMode="auto">
            <a:xfrm>
              <a:off x="2296411" y="4447907"/>
              <a:ext cx="61844" cy="86285"/>
            </a:xfrm>
            <a:custGeom>
              <a:avLst/>
              <a:gdLst/>
              <a:ahLst/>
              <a:cxnLst>
                <a:cxn ang="0">
                  <a:pos x="0" y="0"/>
                </a:cxn>
                <a:cxn ang="0">
                  <a:pos x="31" y="0"/>
                </a:cxn>
                <a:cxn ang="0">
                  <a:pos x="39" y="21"/>
                </a:cxn>
                <a:cxn ang="0">
                  <a:pos x="39" y="49"/>
                </a:cxn>
                <a:cxn ang="0">
                  <a:pos x="8" y="49"/>
                </a:cxn>
                <a:cxn ang="0">
                  <a:pos x="0" y="28"/>
                </a:cxn>
                <a:cxn ang="0">
                  <a:pos x="0" y="0"/>
                </a:cxn>
              </a:cxnLst>
              <a:rect l="0" t="0" r="r" b="b"/>
              <a:pathLst>
                <a:path w="39" h="49">
                  <a:moveTo>
                    <a:pt x="0" y="0"/>
                  </a:moveTo>
                  <a:lnTo>
                    <a:pt x="31" y="0"/>
                  </a:lnTo>
                  <a:lnTo>
                    <a:pt x="39" y="21"/>
                  </a:lnTo>
                  <a:lnTo>
                    <a:pt x="39" y="49"/>
                  </a:lnTo>
                  <a:lnTo>
                    <a:pt x="8" y="49"/>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90" name="Freeform 402"/>
            <p:cNvSpPr>
              <a:spLocks/>
            </p:cNvSpPr>
            <p:nvPr/>
          </p:nvSpPr>
          <p:spPr bwMode="auto">
            <a:xfrm>
              <a:off x="2309097" y="4484887"/>
              <a:ext cx="61844" cy="73959"/>
            </a:xfrm>
            <a:custGeom>
              <a:avLst/>
              <a:gdLst/>
              <a:ahLst/>
              <a:cxnLst>
                <a:cxn ang="0">
                  <a:pos x="0" y="0"/>
                </a:cxn>
                <a:cxn ang="0">
                  <a:pos x="31" y="0"/>
                </a:cxn>
                <a:cxn ang="0">
                  <a:pos x="39" y="14"/>
                </a:cxn>
                <a:cxn ang="0">
                  <a:pos x="39" y="42"/>
                </a:cxn>
                <a:cxn ang="0">
                  <a:pos x="8" y="42"/>
                </a:cxn>
                <a:cxn ang="0">
                  <a:pos x="0" y="28"/>
                </a:cxn>
                <a:cxn ang="0">
                  <a:pos x="0" y="0"/>
                </a:cxn>
              </a:cxnLst>
              <a:rect l="0" t="0" r="r" b="b"/>
              <a:pathLst>
                <a:path w="39" h="42">
                  <a:moveTo>
                    <a:pt x="0" y="0"/>
                  </a:moveTo>
                  <a:lnTo>
                    <a:pt x="31" y="0"/>
                  </a:lnTo>
                  <a:lnTo>
                    <a:pt x="39" y="14"/>
                  </a:lnTo>
                  <a:lnTo>
                    <a:pt x="39" y="42"/>
                  </a:lnTo>
                  <a:lnTo>
                    <a:pt x="8"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91" name="Freeform 403"/>
            <p:cNvSpPr>
              <a:spLocks/>
            </p:cNvSpPr>
            <p:nvPr/>
          </p:nvSpPr>
          <p:spPr bwMode="auto">
            <a:xfrm>
              <a:off x="2321783" y="4509540"/>
              <a:ext cx="72945" cy="86285"/>
            </a:xfrm>
            <a:custGeom>
              <a:avLst/>
              <a:gdLst/>
              <a:ahLst/>
              <a:cxnLst>
                <a:cxn ang="0">
                  <a:pos x="0" y="0"/>
                </a:cxn>
                <a:cxn ang="0">
                  <a:pos x="31" y="0"/>
                </a:cxn>
                <a:cxn ang="0">
                  <a:pos x="46" y="21"/>
                </a:cxn>
                <a:cxn ang="0">
                  <a:pos x="46" y="49"/>
                </a:cxn>
                <a:cxn ang="0">
                  <a:pos x="15" y="49"/>
                </a:cxn>
                <a:cxn ang="0">
                  <a:pos x="0" y="28"/>
                </a:cxn>
                <a:cxn ang="0">
                  <a:pos x="0" y="0"/>
                </a:cxn>
              </a:cxnLst>
              <a:rect l="0" t="0" r="r" b="b"/>
              <a:pathLst>
                <a:path w="46" h="49">
                  <a:moveTo>
                    <a:pt x="0" y="0"/>
                  </a:moveTo>
                  <a:lnTo>
                    <a:pt x="31" y="0"/>
                  </a:lnTo>
                  <a:lnTo>
                    <a:pt x="46" y="21"/>
                  </a:lnTo>
                  <a:lnTo>
                    <a:pt x="46" y="49"/>
                  </a:lnTo>
                  <a:lnTo>
                    <a:pt x="15" y="49"/>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92" name="Freeform 404"/>
            <p:cNvSpPr>
              <a:spLocks/>
            </p:cNvSpPr>
            <p:nvPr/>
          </p:nvSpPr>
          <p:spPr bwMode="auto">
            <a:xfrm>
              <a:off x="2345569" y="4546519"/>
              <a:ext cx="74530" cy="100373"/>
            </a:xfrm>
            <a:custGeom>
              <a:avLst/>
              <a:gdLst/>
              <a:ahLst/>
              <a:cxnLst>
                <a:cxn ang="0">
                  <a:pos x="0" y="0"/>
                </a:cxn>
                <a:cxn ang="0">
                  <a:pos x="31" y="0"/>
                </a:cxn>
                <a:cxn ang="0">
                  <a:pos x="47" y="28"/>
                </a:cxn>
                <a:cxn ang="0">
                  <a:pos x="47" y="57"/>
                </a:cxn>
                <a:cxn ang="0">
                  <a:pos x="16" y="57"/>
                </a:cxn>
                <a:cxn ang="0">
                  <a:pos x="0" y="28"/>
                </a:cxn>
                <a:cxn ang="0">
                  <a:pos x="0" y="0"/>
                </a:cxn>
              </a:cxnLst>
              <a:rect l="0" t="0" r="r" b="b"/>
              <a:pathLst>
                <a:path w="47" h="57">
                  <a:moveTo>
                    <a:pt x="0" y="0"/>
                  </a:moveTo>
                  <a:lnTo>
                    <a:pt x="31" y="0"/>
                  </a:lnTo>
                  <a:lnTo>
                    <a:pt x="47" y="28"/>
                  </a:lnTo>
                  <a:lnTo>
                    <a:pt x="47" y="57"/>
                  </a:lnTo>
                  <a:lnTo>
                    <a:pt x="16" y="57"/>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93" name="Freeform 405"/>
            <p:cNvSpPr>
              <a:spLocks/>
            </p:cNvSpPr>
            <p:nvPr/>
          </p:nvSpPr>
          <p:spPr bwMode="auto">
            <a:xfrm>
              <a:off x="2370941" y="4595825"/>
              <a:ext cx="85631" cy="100373"/>
            </a:xfrm>
            <a:custGeom>
              <a:avLst/>
              <a:gdLst/>
              <a:ahLst/>
              <a:cxnLst>
                <a:cxn ang="0">
                  <a:pos x="0" y="0"/>
                </a:cxn>
                <a:cxn ang="0">
                  <a:pos x="31" y="0"/>
                </a:cxn>
                <a:cxn ang="0">
                  <a:pos x="54" y="29"/>
                </a:cxn>
                <a:cxn ang="0">
                  <a:pos x="54" y="57"/>
                </a:cxn>
                <a:cxn ang="0">
                  <a:pos x="23" y="57"/>
                </a:cxn>
                <a:cxn ang="0">
                  <a:pos x="0" y="29"/>
                </a:cxn>
                <a:cxn ang="0">
                  <a:pos x="0" y="0"/>
                </a:cxn>
              </a:cxnLst>
              <a:rect l="0" t="0" r="r" b="b"/>
              <a:pathLst>
                <a:path w="54" h="57">
                  <a:moveTo>
                    <a:pt x="0" y="0"/>
                  </a:moveTo>
                  <a:lnTo>
                    <a:pt x="31" y="0"/>
                  </a:lnTo>
                  <a:lnTo>
                    <a:pt x="54" y="29"/>
                  </a:lnTo>
                  <a:lnTo>
                    <a:pt x="54" y="57"/>
                  </a:lnTo>
                  <a:lnTo>
                    <a:pt x="23" y="57"/>
                  </a:lnTo>
                  <a:lnTo>
                    <a:pt x="0" y="29"/>
                  </a:lnTo>
                  <a:lnTo>
                    <a:pt x="0" y="0"/>
                  </a:lnTo>
                  <a:close/>
                </a:path>
              </a:pathLst>
            </a:custGeom>
            <a:grpFill/>
            <a:ln w="9525">
              <a:solidFill>
                <a:schemeClr val="accent1"/>
              </a:solidFill>
              <a:round/>
              <a:headEnd/>
              <a:tailEnd/>
            </a:ln>
          </p:spPr>
          <p:txBody>
            <a:bodyPr/>
            <a:lstStyle/>
            <a:p>
              <a:pPr>
                <a:defRPr/>
              </a:pPr>
              <a:endParaRPr lang="en-US" sz="1350"/>
            </a:p>
          </p:txBody>
        </p:sp>
        <p:sp>
          <p:nvSpPr>
            <p:cNvPr id="140694" name="Freeform 406"/>
            <p:cNvSpPr>
              <a:spLocks/>
            </p:cNvSpPr>
            <p:nvPr/>
          </p:nvSpPr>
          <p:spPr bwMode="auto">
            <a:xfrm>
              <a:off x="2407414" y="4646892"/>
              <a:ext cx="87217" cy="98612"/>
            </a:xfrm>
            <a:custGeom>
              <a:avLst/>
              <a:gdLst/>
              <a:ahLst/>
              <a:cxnLst>
                <a:cxn ang="0">
                  <a:pos x="0" y="0"/>
                </a:cxn>
                <a:cxn ang="0">
                  <a:pos x="31" y="0"/>
                </a:cxn>
                <a:cxn ang="0">
                  <a:pos x="55" y="28"/>
                </a:cxn>
                <a:cxn ang="0">
                  <a:pos x="55" y="56"/>
                </a:cxn>
                <a:cxn ang="0">
                  <a:pos x="24" y="56"/>
                </a:cxn>
                <a:cxn ang="0">
                  <a:pos x="0" y="28"/>
                </a:cxn>
                <a:cxn ang="0">
                  <a:pos x="0" y="0"/>
                </a:cxn>
              </a:cxnLst>
              <a:rect l="0" t="0" r="r" b="b"/>
              <a:pathLst>
                <a:path w="55" h="56">
                  <a:moveTo>
                    <a:pt x="0" y="0"/>
                  </a:moveTo>
                  <a:lnTo>
                    <a:pt x="31" y="0"/>
                  </a:lnTo>
                  <a:lnTo>
                    <a:pt x="55" y="28"/>
                  </a:lnTo>
                  <a:lnTo>
                    <a:pt x="55" y="56"/>
                  </a:lnTo>
                  <a:lnTo>
                    <a:pt x="24"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95" name="Freeform 407"/>
            <p:cNvSpPr>
              <a:spLocks/>
            </p:cNvSpPr>
            <p:nvPr/>
          </p:nvSpPr>
          <p:spPr bwMode="auto">
            <a:xfrm>
              <a:off x="2445472" y="4696198"/>
              <a:ext cx="85631" cy="86285"/>
            </a:xfrm>
            <a:custGeom>
              <a:avLst/>
              <a:gdLst/>
              <a:ahLst/>
              <a:cxnLst>
                <a:cxn ang="0">
                  <a:pos x="0" y="0"/>
                </a:cxn>
                <a:cxn ang="0">
                  <a:pos x="31" y="0"/>
                </a:cxn>
                <a:cxn ang="0">
                  <a:pos x="54" y="21"/>
                </a:cxn>
                <a:cxn ang="0">
                  <a:pos x="54" y="49"/>
                </a:cxn>
                <a:cxn ang="0">
                  <a:pos x="23" y="49"/>
                </a:cxn>
                <a:cxn ang="0">
                  <a:pos x="0" y="28"/>
                </a:cxn>
                <a:cxn ang="0">
                  <a:pos x="0" y="0"/>
                </a:cxn>
              </a:cxnLst>
              <a:rect l="0" t="0" r="r" b="b"/>
              <a:pathLst>
                <a:path w="54" h="49">
                  <a:moveTo>
                    <a:pt x="0" y="0"/>
                  </a:moveTo>
                  <a:lnTo>
                    <a:pt x="31" y="0"/>
                  </a:lnTo>
                  <a:lnTo>
                    <a:pt x="54" y="21"/>
                  </a:lnTo>
                  <a:lnTo>
                    <a:pt x="54" y="49"/>
                  </a:lnTo>
                  <a:lnTo>
                    <a:pt x="23" y="49"/>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96" name="Freeform 408"/>
            <p:cNvSpPr>
              <a:spLocks/>
            </p:cNvSpPr>
            <p:nvPr/>
          </p:nvSpPr>
          <p:spPr bwMode="auto">
            <a:xfrm>
              <a:off x="2481944" y="4733177"/>
              <a:ext cx="87217" cy="86285"/>
            </a:xfrm>
            <a:custGeom>
              <a:avLst/>
              <a:gdLst/>
              <a:ahLst/>
              <a:cxnLst>
                <a:cxn ang="0">
                  <a:pos x="0" y="0"/>
                </a:cxn>
                <a:cxn ang="0">
                  <a:pos x="31" y="0"/>
                </a:cxn>
                <a:cxn ang="0">
                  <a:pos x="55" y="21"/>
                </a:cxn>
                <a:cxn ang="0">
                  <a:pos x="55" y="49"/>
                </a:cxn>
                <a:cxn ang="0">
                  <a:pos x="24" y="49"/>
                </a:cxn>
                <a:cxn ang="0">
                  <a:pos x="0" y="28"/>
                </a:cxn>
                <a:cxn ang="0">
                  <a:pos x="0" y="0"/>
                </a:cxn>
              </a:cxnLst>
              <a:rect l="0" t="0" r="r" b="b"/>
              <a:pathLst>
                <a:path w="55" h="49">
                  <a:moveTo>
                    <a:pt x="0" y="0"/>
                  </a:moveTo>
                  <a:lnTo>
                    <a:pt x="31" y="0"/>
                  </a:lnTo>
                  <a:lnTo>
                    <a:pt x="55" y="21"/>
                  </a:lnTo>
                  <a:lnTo>
                    <a:pt x="55" y="49"/>
                  </a:lnTo>
                  <a:lnTo>
                    <a:pt x="24" y="49"/>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97" name="Freeform 409"/>
            <p:cNvSpPr>
              <a:spLocks/>
            </p:cNvSpPr>
            <p:nvPr/>
          </p:nvSpPr>
          <p:spPr bwMode="auto">
            <a:xfrm>
              <a:off x="2520002" y="4770157"/>
              <a:ext cx="98317" cy="98612"/>
            </a:xfrm>
            <a:custGeom>
              <a:avLst/>
              <a:gdLst/>
              <a:ahLst/>
              <a:cxnLst>
                <a:cxn ang="0">
                  <a:pos x="0" y="0"/>
                </a:cxn>
                <a:cxn ang="0">
                  <a:pos x="31" y="0"/>
                </a:cxn>
                <a:cxn ang="0">
                  <a:pos x="62" y="28"/>
                </a:cxn>
                <a:cxn ang="0">
                  <a:pos x="62" y="56"/>
                </a:cxn>
                <a:cxn ang="0">
                  <a:pos x="31" y="56"/>
                </a:cxn>
                <a:cxn ang="0">
                  <a:pos x="0" y="28"/>
                </a:cxn>
                <a:cxn ang="0">
                  <a:pos x="0" y="0"/>
                </a:cxn>
              </a:cxnLst>
              <a:rect l="0" t="0" r="r" b="b"/>
              <a:pathLst>
                <a:path w="62" h="56">
                  <a:moveTo>
                    <a:pt x="0" y="0"/>
                  </a:moveTo>
                  <a:lnTo>
                    <a:pt x="31" y="0"/>
                  </a:lnTo>
                  <a:lnTo>
                    <a:pt x="62" y="28"/>
                  </a:lnTo>
                  <a:lnTo>
                    <a:pt x="62" y="56"/>
                  </a:lnTo>
                  <a:lnTo>
                    <a:pt x="31"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98" name="Freeform 410"/>
            <p:cNvSpPr>
              <a:spLocks/>
            </p:cNvSpPr>
            <p:nvPr/>
          </p:nvSpPr>
          <p:spPr bwMode="auto">
            <a:xfrm>
              <a:off x="2569161" y="4819462"/>
              <a:ext cx="111003" cy="98612"/>
            </a:xfrm>
            <a:custGeom>
              <a:avLst/>
              <a:gdLst/>
              <a:ahLst/>
              <a:cxnLst>
                <a:cxn ang="0">
                  <a:pos x="0" y="0"/>
                </a:cxn>
                <a:cxn ang="0">
                  <a:pos x="31" y="0"/>
                </a:cxn>
                <a:cxn ang="0">
                  <a:pos x="70" y="28"/>
                </a:cxn>
                <a:cxn ang="0">
                  <a:pos x="70" y="56"/>
                </a:cxn>
                <a:cxn ang="0">
                  <a:pos x="39" y="56"/>
                </a:cxn>
                <a:cxn ang="0">
                  <a:pos x="0" y="28"/>
                </a:cxn>
                <a:cxn ang="0">
                  <a:pos x="0" y="0"/>
                </a:cxn>
              </a:cxnLst>
              <a:rect l="0" t="0" r="r" b="b"/>
              <a:pathLst>
                <a:path w="70" h="56">
                  <a:moveTo>
                    <a:pt x="0" y="0"/>
                  </a:moveTo>
                  <a:lnTo>
                    <a:pt x="31" y="0"/>
                  </a:lnTo>
                  <a:lnTo>
                    <a:pt x="70" y="28"/>
                  </a:lnTo>
                  <a:lnTo>
                    <a:pt x="70" y="56"/>
                  </a:lnTo>
                  <a:lnTo>
                    <a:pt x="39"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699" name="Freeform 411"/>
            <p:cNvSpPr>
              <a:spLocks/>
            </p:cNvSpPr>
            <p:nvPr/>
          </p:nvSpPr>
          <p:spPr bwMode="auto">
            <a:xfrm>
              <a:off x="2631005" y="4868768"/>
              <a:ext cx="98317" cy="98612"/>
            </a:xfrm>
            <a:custGeom>
              <a:avLst/>
              <a:gdLst/>
              <a:ahLst/>
              <a:cxnLst>
                <a:cxn ang="0">
                  <a:pos x="0" y="0"/>
                </a:cxn>
                <a:cxn ang="0">
                  <a:pos x="31" y="0"/>
                </a:cxn>
                <a:cxn ang="0">
                  <a:pos x="62" y="28"/>
                </a:cxn>
                <a:cxn ang="0">
                  <a:pos x="62" y="56"/>
                </a:cxn>
                <a:cxn ang="0">
                  <a:pos x="31" y="56"/>
                </a:cxn>
                <a:cxn ang="0">
                  <a:pos x="0" y="28"/>
                </a:cxn>
                <a:cxn ang="0">
                  <a:pos x="0" y="0"/>
                </a:cxn>
              </a:cxnLst>
              <a:rect l="0" t="0" r="r" b="b"/>
              <a:pathLst>
                <a:path w="62" h="56">
                  <a:moveTo>
                    <a:pt x="0" y="0"/>
                  </a:moveTo>
                  <a:lnTo>
                    <a:pt x="31" y="0"/>
                  </a:lnTo>
                  <a:lnTo>
                    <a:pt x="62" y="28"/>
                  </a:lnTo>
                  <a:lnTo>
                    <a:pt x="62" y="56"/>
                  </a:lnTo>
                  <a:lnTo>
                    <a:pt x="31"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700" name="Freeform 412"/>
            <p:cNvSpPr>
              <a:spLocks/>
            </p:cNvSpPr>
            <p:nvPr/>
          </p:nvSpPr>
          <p:spPr bwMode="auto">
            <a:xfrm>
              <a:off x="2680163" y="4918074"/>
              <a:ext cx="111003" cy="100373"/>
            </a:xfrm>
            <a:custGeom>
              <a:avLst/>
              <a:gdLst/>
              <a:ahLst/>
              <a:cxnLst>
                <a:cxn ang="0">
                  <a:pos x="0" y="0"/>
                </a:cxn>
                <a:cxn ang="0">
                  <a:pos x="31" y="0"/>
                </a:cxn>
                <a:cxn ang="0">
                  <a:pos x="70" y="28"/>
                </a:cxn>
                <a:cxn ang="0">
                  <a:pos x="70" y="57"/>
                </a:cxn>
                <a:cxn ang="0">
                  <a:pos x="39" y="57"/>
                </a:cxn>
                <a:cxn ang="0">
                  <a:pos x="0" y="28"/>
                </a:cxn>
                <a:cxn ang="0">
                  <a:pos x="0" y="0"/>
                </a:cxn>
              </a:cxnLst>
              <a:rect l="0" t="0" r="r" b="b"/>
              <a:pathLst>
                <a:path w="70" h="57">
                  <a:moveTo>
                    <a:pt x="0" y="0"/>
                  </a:moveTo>
                  <a:lnTo>
                    <a:pt x="31" y="0"/>
                  </a:lnTo>
                  <a:lnTo>
                    <a:pt x="70" y="28"/>
                  </a:lnTo>
                  <a:lnTo>
                    <a:pt x="70" y="57"/>
                  </a:lnTo>
                  <a:lnTo>
                    <a:pt x="39" y="57"/>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701" name="Freeform 413"/>
            <p:cNvSpPr>
              <a:spLocks/>
            </p:cNvSpPr>
            <p:nvPr/>
          </p:nvSpPr>
          <p:spPr bwMode="auto">
            <a:xfrm>
              <a:off x="2742008" y="4967380"/>
              <a:ext cx="111003" cy="100373"/>
            </a:xfrm>
            <a:custGeom>
              <a:avLst/>
              <a:gdLst/>
              <a:ahLst/>
              <a:cxnLst>
                <a:cxn ang="0">
                  <a:pos x="0" y="0"/>
                </a:cxn>
                <a:cxn ang="0">
                  <a:pos x="31" y="0"/>
                </a:cxn>
                <a:cxn ang="0">
                  <a:pos x="70" y="29"/>
                </a:cxn>
                <a:cxn ang="0">
                  <a:pos x="70" y="57"/>
                </a:cxn>
                <a:cxn ang="0">
                  <a:pos x="39" y="57"/>
                </a:cxn>
                <a:cxn ang="0">
                  <a:pos x="0" y="29"/>
                </a:cxn>
                <a:cxn ang="0">
                  <a:pos x="0" y="0"/>
                </a:cxn>
              </a:cxnLst>
              <a:rect l="0" t="0" r="r" b="b"/>
              <a:pathLst>
                <a:path w="70" h="57">
                  <a:moveTo>
                    <a:pt x="0" y="0"/>
                  </a:moveTo>
                  <a:lnTo>
                    <a:pt x="31" y="0"/>
                  </a:lnTo>
                  <a:lnTo>
                    <a:pt x="70" y="29"/>
                  </a:lnTo>
                  <a:lnTo>
                    <a:pt x="70" y="57"/>
                  </a:lnTo>
                  <a:lnTo>
                    <a:pt x="39" y="57"/>
                  </a:lnTo>
                  <a:lnTo>
                    <a:pt x="0" y="29"/>
                  </a:lnTo>
                  <a:lnTo>
                    <a:pt x="0" y="0"/>
                  </a:lnTo>
                  <a:close/>
                </a:path>
              </a:pathLst>
            </a:custGeom>
            <a:grpFill/>
            <a:ln w="9525">
              <a:solidFill>
                <a:schemeClr val="accent1"/>
              </a:solidFill>
              <a:round/>
              <a:headEnd/>
              <a:tailEnd/>
            </a:ln>
          </p:spPr>
          <p:txBody>
            <a:bodyPr/>
            <a:lstStyle/>
            <a:p>
              <a:pPr>
                <a:defRPr/>
              </a:pPr>
              <a:endParaRPr lang="en-US" sz="1350"/>
            </a:p>
          </p:txBody>
        </p:sp>
        <p:sp>
          <p:nvSpPr>
            <p:cNvPr id="140702" name="Freeform 414"/>
            <p:cNvSpPr>
              <a:spLocks/>
            </p:cNvSpPr>
            <p:nvPr/>
          </p:nvSpPr>
          <p:spPr bwMode="auto">
            <a:xfrm>
              <a:off x="2803852" y="5018447"/>
              <a:ext cx="123689" cy="98612"/>
            </a:xfrm>
            <a:custGeom>
              <a:avLst/>
              <a:gdLst/>
              <a:ahLst/>
              <a:cxnLst>
                <a:cxn ang="0">
                  <a:pos x="0" y="0"/>
                </a:cxn>
                <a:cxn ang="0">
                  <a:pos x="31" y="0"/>
                </a:cxn>
                <a:cxn ang="0">
                  <a:pos x="78" y="28"/>
                </a:cxn>
                <a:cxn ang="0">
                  <a:pos x="78" y="56"/>
                </a:cxn>
                <a:cxn ang="0">
                  <a:pos x="47" y="56"/>
                </a:cxn>
                <a:cxn ang="0">
                  <a:pos x="0" y="28"/>
                </a:cxn>
                <a:cxn ang="0">
                  <a:pos x="0" y="0"/>
                </a:cxn>
              </a:cxnLst>
              <a:rect l="0" t="0" r="r" b="b"/>
              <a:pathLst>
                <a:path w="78" h="56">
                  <a:moveTo>
                    <a:pt x="0" y="0"/>
                  </a:moveTo>
                  <a:lnTo>
                    <a:pt x="31" y="0"/>
                  </a:lnTo>
                  <a:lnTo>
                    <a:pt x="78" y="28"/>
                  </a:lnTo>
                  <a:lnTo>
                    <a:pt x="78" y="56"/>
                  </a:lnTo>
                  <a:lnTo>
                    <a:pt x="47"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703" name="Freeform 415"/>
            <p:cNvSpPr>
              <a:spLocks/>
            </p:cNvSpPr>
            <p:nvPr/>
          </p:nvSpPr>
          <p:spPr bwMode="auto">
            <a:xfrm>
              <a:off x="2878383" y="5067753"/>
              <a:ext cx="111003" cy="98612"/>
            </a:xfrm>
            <a:custGeom>
              <a:avLst/>
              <a:gdLst/>
              <a:ahLst/>
              <a:cxnLst>
                <a:cxn ang="0">
                  <a:pos x="0" y="0"/>
                </a:cxn>
                <a:cxn ang="0">
                  <a:pos x="31" y="0"/>
                </a:cxn>
                <a:cxn ang="0">
                  <a:pos x="70" y="28"/>
                </a:cxn>
                <a:cxn ang="0">
                  <a:pos x="70" y="56"/>
                </a:cxn>
                <a:cxn ang="0">
                  <a:pos x="39" y="56"/>
                </a:cxn>
                <a:cxn ang="0">
                  <a:pos x="0" y="28"/>
                </a:cxn>
                <a:cxn ang="0">
                  <a:pos x="0" y="0"/>
                </a:cxn>
              </a:cxnLst>
              <a:rect l="0" t="0" r="r" b="b"/>
              <a:pathLst>
                <a:path w="70" h="56">
                  <a:moveTo>
                    <a:pt x="0" y="0"/>
                  </a:moveTo>
                  <a:lnTo>
                    <a:pt x="31" y="0"/>
                  </a:lnTo>
                  <a:lnTo>
                    <a:pt x="70" y="28"/>
                  </a:lnTo>
                  <a:lnTo>
                    <a:pt x="70" y="56"/>
                  </a:lnTo>
                  <a:lnTo>
                    <a:pt x="39"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704" name="Freeform 416"/>
            <p:cNvSpPr>
              <a:spLocks/>
            </p:cNvSpPr>
            <p:nvPr/>
          </p:nvSpPr>
          <p:spPr bwMode="auto">
            <a:xfrm>
              <a:off x="2940227" y="5117059"/>
              <a:ext cx="136375" cy="98612"/>
            </a:xfrm>
            <a:custGeom>
              <a:avLst/>
              <a:gdLst/>
              <a:ahLst/>
              <a:cxnLst>
                <a:cxn ang="0">
                  <a:pos x="0" y="0"/>
                </a:cxn>
                <a:cxn ang="0">
                  <a:pos x="31" y="0"/>
                </a:cxn>
                <a:cxn ang="0">
                  <a:pos x="86" y="28"/>
                </a:cxn>
                <a:cxn ang="0">
                  <a:pos x="86" y="56"/>
                </a:cxn>
                <a:cxn ang="0">
                  <a:pos x="55" y="56"/>
                </a:cxn>
                <a:cxn ang="0">
                  <a:pos x="0" y="28"/>
                </a:cxn>
                <a:cxn ang="0">
                  <a:pos x="0" y="0"/>
                </a:cxn>
              </a:cxnLst>
              <a:rect l="0" t="0" r="r" b="b"/>
              <a:pathLst>
                <a:path w="86" h="56">
                  <a:moveTo>
                    <a:pt x="0" y="0"/>
                  </a:moveTo>
                  <a:lnTo>
                    <a:pt x="31" y="0"/>
                  </a:lnTo>
                  <a:lnTo>
                    <a:pt x="86" y="28"/>
                  </a:lnTo>
                  <a:lnTo>
                    <a:pt x="86" y="56"/>
                  </a:lnTo>
                  <a:lnTo>
                    <a:pt x="55"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705" name="Freeform 417"/>
            <p:cNvSpPr>
              <a:spLocks/>
            </p:cNvSpPr>
            <p:nvPr/>
          </p:nvSpPr>
          <p:spPr bwMode="auto">
            <a:xfrm>
              <a:off x="3027444" y="5166364"/>
              <a:ext cx="123689" cy="98612"/>
            </a:xfrm>
            <a:custGeom>
              <a:avLst/>
              <a:gdLst/>
              <a:ahLst/>
              <a:cxnLst>
                <a:cxn ang="0">
                  <a:pos x="0" y="0"/>
                </a:cxn>
                <a:cxn ang="0">
                  <a:pos x="31" y="0"/>
                </a:cxn>
                <a:cxn ang="0">
                  <a:pos x="78" y="28"/>
                </a:cxn>
                <a:cxn ang="0">
                  <a:pos x="78" y="56"/>
                </a:cxn>
                <a:cxn ang="0">
                  <a:pos x="46" y="56"/>
                </a:cxn>
                <a:cxn ang="0">
                  <a:pos x="0" y="28"/>
                </a:cxn>
                <a:cxn ang="0">
                  <a:pos x="0" y="0"/>
                </a:cxn>
              </a:cxnLst>
              <a:rect l="0" t="0" r="r" b="b"/>
              <a:pathLst>
                <a:path w="78" h="56">
                  <a:moveTo>
                    <a:pt x="0" y="0"/>
                  </a:moveTo>
                  <a:lnTo>
                    <a:pt x="31" y="0"/>
                  </a:lnTo>
                  <a:lnTo>
                    <a:pt x="78" y="28"/>
                  </a:lnTo>
                  <a:lnTo>
                    <a:pt x="78" y="56"/>
                  </a:lnTo>
                  <a:lnTo>
                    <a:pt x="46" y="56"/>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706" name="Freeform 418"/>
            <p:cNvSpPr>
              <a:spLocks/>
            </p:cNvSpPr>
            <p:nvPr/>
          </p:nvSpPr>
          <p:spPr bwMode="auto">
            <a:xfrm>
              <a:off x="3100389" y="5215670"/>
              <a:ext cx="87217" cy="73959"/>
            </a:xfrm>
            <a:custGeom>
              <a:avLst/>
              <a:gdLst/>
              <a:ahLst/>
              <a:cxnLst>
                <a:cxn ang="0">
                  <a:pos x="0" y="0"/>
                </a:cxn>
                <a:cxn ang="0">
                  <a:pos x="32" y="0"/>
                </a:cxn>
                <a:cxn ang="0">
                  <a:pos x="55" y="14"/>
                </a:cxn>
                <a:cxn ang="0">
                  <a:pos x="55" y="42"/>
                </a:cxn>
                <a:cxn ang="0">
                  <a:pos x="24" y="42"/>
                </a:cxn>
                <a:cxn ang="0">
                  <a:pos x="0" y="28"/>
                </a:cxn>
                <a:cxn ang="0">
                  <a:pos x="0" y="0"/>
                </a:cxn>
              </a:cxnLst>
              <a:rect l="0" t="0" r="r" b="b"/>
              <a:pathLst>
                <a:path w="55" h="42">
                  <a:moveTo>
                    <a:pt x="0" y="0"/>
                  </a:moveTo>
                  <a:lnTo>
                    <a:pt x="32" y="0"/>
                  </a:lnTo>
                  <a:lnTo>
                    <a:pt x="55" y="14"/>
                  </a:lnTo>
                  <a:lnTo>
                    <a:pt x="55" y="42"/>
                  </a:lnTo>
                  <a:lnTo>
                    <a:pt x="24" y="42"/>
                  </a:lnTo>
                  <a:lnTo>
                    <a:pt x="0" y="28"/>
                  </a:lnTo>
                  <a:lnTo>
                    <a:pt x="0" y="0"/>
                  </a:lnTo>
                  <a:close/>
                </a:path>
              </a:pathLst>
            </a:custGeom>
            <a:grpFill/>
            <a:ln w="9525">
              <a:solidFill>
                <a:schemeClr val="accent1"/>
              </a:solidFill>
              <a:round/>
              <a:headEnd/>
              <a:tailEnd/>
            </a:ln>
          </p:spPr>
          <p:txBody>
            <a:bodyPr/>
            <a:lstStyle/>
            <a:p>
              <a:pPr>
                <a:defRPr/>
              </a:pPr>
              <a:endParaRPr lang="en-US" sz="1350"/>
            </a:p>
          </p:txBody>
        </p:sp>
        <p:sp>
          <p:nvSpPr>
            <p:cNvPr id="140707" name="Line 419"/>
            <p:cNvSpPr>
              <a:spLocks noChangeShapeType="1"/>
            </p:cNvSpPr>
            <p:nvPr/>
          </p:nvSpPr>
          <p:spPr bwMode="auto">
            <a:xfrm>
              <a:off x="5144427" y="5058948"/>
              <a:ext cx="7929" cy="8805"/>
            </a:xfrm>
            <a:prstGeom prst="line">
              <a:avLst/>
            </a:prstGeom>
            <a:grpFill/>
            <a:ln w="25400">
              <a:solidFill>
                <a:schemeClr val="accent1"/>
              </a:solidFill>
              <a:round/>
              <a:headEnd/>
              <a:tailEnd/>
            </a:ln>
          </p:spPr>
          <p:txBody>
            <a:bodyPr/>
            <a:lstStyle/>
            <a:p>
              <a:pPr>
                <a:defRPr/>
              </a:pPr>
              <a:endParaRPr lang="en-US" sz="1350"/>
            </a:p>
          </p:txBody>
        </p:sp>
        <p:sp>
          <p:nvSpPr>
            <p:cNvPr id="140708" name="Line 420"/>
            <p:cNvSpPr>
              <a:spLocks noChangeShapeType="1"/>
            </p:cNvSpPr>
            <p:nvPr/>
          </p:nvSpPr>
          <p:spPr bwMode="auto">
            <a:xfrm>
              <a:off x="5144427" y="5058948"/>
              <a:ext cx="7929" cy="8805"/>
            </a:xfrm>
            <a:prstGeom prst="line">
              <a:avLst/>
            </a:prstGeom>
            <a:grpFill/>
            <a:ln w="25400">
              <a:solidFill>
                <a:schemeClr val="accent1"/>
              </a:solidFill>
              <a:round/>
              <a:headEnd/>
              <a:tailEnd/>
            </a:ln>
          </p:spPr>
          <p:txBody>
            <a:bodyPr/>
            <a:lstStyle/>
            <a:p>
              <a:pPr>
                <a:defRPr/>
              </a:pPr>
              <a:endParaRPr lang="en-US" sz="1350"/>
            </a:p>
          </p:txBody>
        </p:sp>
        <p:sp>
          <p:nvSpPr>
            <p:cNvPr id="140709" name="Line 421"/>
            <p:cNvSpPr>
              <a:spLocks noChangeShapeType="1"/>
            </p:cNvSpPr>
            <p:nvPr/>
          </p:nvSpPr>
          <p:spPr bwMode="auto">
            <a:xfrm>
              <a:off x="5144427" y="5034295"/>
              <a:ext cx="33301" cy="33458"/>
            </a:xfrm>
            <a:prstGeom prst="line">
              <a:avLst/>
            </a:prstGeom>
            <a:grpFill/>
            <a:ln w="25400">
              <a:solidFill>
                <a:schemeClr val="accent1"/>
              </a:solidFill>
              <a:round/>
              <a:headEnd/>
              <a:tailEnd/>
            </a:ln>
          </p:spPr>
          <p:txBody>
            <a:bodyPr/>
            <a:lstStyle/>
            <a:p>
              <a:pPr>
                <a:defRPr/>
              </a:pPr>
              <a:endParaRPr lang="en-US" sz="1350"/>
            </a:p>
          </p:txBody>
        </p:sp>
        <p:sp>
          <p:nvSpPr>
            <p:cNvPr id="140710" name="Line 422"/>
            <p:cNvSpPr>
              <a:spLocks noChangeShapeType="1"/>
            </p:cNvSpPr>
            <p:nvPr/>
          </p:nvSpPr>
          <p:spPr bwMode="auto">
            <a:xfrm>
              <a:off x="5144427" y="5009642"/>
              <a:ext cx="58673" cy="58111"/>
            </a:xfrm>
            <a:prstGeom prst="line">
              <a:avLst/>
            </a:prstGeom>
            <a:grpFill/>
            <a:ln w="25400">
              <a:solidFill>
                <a:schemeClr val="accent1"/>
              </a:solidFill>
              <a:round/>
              <a:headEnd/>
              <a:tailEnd/>
            </a:ln>
          </p:spPr>
          <p:txBody>
            <a:bodyPr/>
            <a:lstStyle/>
            <a:p>
              <a:pPr>
                <a:defRPr/>
              </a:pPr>
              <a:endParaRPr lang="en-US" sz="1350"/>
            </a:p>
          </p:txBody>
        </p:sp>
        <p:sp>
          <p:nvSpPr>
            <p:cNvPr id="140711" name="Line 423"/>
            <p:cNvSpPr>
              <a:spLocks noChangeShapeType="1"/>
            </p:cNvSpPr>
            <p:nvPr/>
          </p:nvSpPr>
          <p:spPr bwMode="auto">
            <a:xfrm>
              <a:off x="5144427" y="5009642"/>
              <a:ext cx="58673" cy="58111"/>
            </a:xfrm>
            <a:prstGeom prst="line">
              <a:avLst/>
            </a:prstGeom>
            <a:grpFill/>
            <a:ln w="25400">
              <a:solidFill>
                <a:schemeClr val="accent1"/>
              </a:solidFill>
              <a:round/>
              <a:headEnd/>
              <a:tailEnd/>
            </a:ln>
          </p:spPr>
          <p:txBody>
            <a:bodyPr/>
            <a:lstStyle/>
            <a:p>
              <a:pPr>
                <a:defRPr/>
              </a:pPr>
              <a:endParaRPr lang="en-US" sz="1350"/>
            </a:p>
          </p:txBody>
        </p:sp>
        <p:sp>
          <p:nvSpPr>
            <p:cNvPr id="140712" name="Line 424"/>
            <p:cNvSpPr>
              <a:spLocks noChangeShapeType="1"/>
            </p:cNvSpPr>
            <p:nvPr/>
          </p:nvSpPr>
          <p:spPr bwMode="auto">
            <a:xfrm>
              <a:off x="5144427" y="4986750"/>
              <a:ext cx="82459" cy="81003"/>
            </a:xfrm>
            <a:prstGeom prst="line">
              <a:avLst/>
            </a:prstGeom>
            <a:grpFill/>
            <a:ln w="25400">
              <a:solidFill>
                <a:schemeClr val="accent1"/>
              </a:solidFill>
              <a:round/>
              <a:headEnd/>
              <a:tailEnd/>
            </a:ln>
          </p:spPr>
          <p:txBody>
            <a:bodyPr/>
            <a:lstStyle/>
            <a:p>
              <a:pPr>
                <a:defRPr/>
              </a:pPr>
              <a:endParaRPr lang="en-US" sz="1350"/>
            </a:p>
          </p:txBody>
        </p:sp>
        <p:sp>
          <p:nvSpPr>
            <p:cNvPr id="140713" name="Line 425"/>
            <p:cNvSpPr>
              <a:spLocks noChangeShapeType="1"/>
            </p:cNvSpPr>
            <p:nvPr/>
          </p:nvSpPr>
          <p:spPr bwMode="auto">
            <a:xfrm>
              <a:off x="5144427" y="4962097"/>
              <a:ext cx="107831" cy="105655"/>
            </a:xfrm>
            <a:prstGeom prst="line">
              <a:avLst/>
            </a:prstGeom>
            <a:grpFill/>
            <a:ln w="25400">
              <a:solidFill>
                <a:schemeClr val="accent1"/>
              </a:solidFill>
              <a:round/>
              <a:headEnd/>
              <a:tailEnd/>
            </a:ln>
          </p:spPr>
          <p:txBody>
            <a:bodyPr/>
            <a:lstStyle/>
            <a:p>
              <a:pPr>
                <a:defRPr/>
              </a:pPr>
              <a:endParaRPr lang="en-US" sz="1350"/>
            </a:p>
          </p:txBody>
        </p:sp>
        <p:sp>
          <p:nvSpPr>
            <p:cNvPr id="140714" name="Line 426"/>
            <p:cNvSpPr>
              <a:spLocks noChangeShapeType="1"/>
            </p:cNvSpPr>
            <p:nvPr/>
          </p:nvSpPr>
          <p:spPr bwMode="auto">
            <a:xfrm>
              <a:off x="5144427" y="4949771"/>
              <a:ext cx="120517" cy="117982"/>
            </a:xfrm>
            <a:prstGeom prst="line">
              <a:avLst/>
            </a:prstGeom>
            <a:grpFill/>
            <a:ln w="25400">
              <a:solidFill>
                <a:schemeClr val="accent1"/>
              </a:solidFill>
              <a:round/>
              <a:headEnd/>
              <a:tailEnd/>
            </a:ln>
          </p:spPr>
          <p:txBody>
            <a:bodyPr/>
            <a:lstStyle/>
            <a:p>
              <a:pPr>
                <a:defRPr/>
              </a:pPr>
              <a:endParaRPr lang="en-US" sz="1350"/>
            </a:p>
          </p:txBody>
        </p:sp>
        <p:sp>
          <p:nvSpPr>
            <p:cNvPr id="140715" name="Line 427"/>
            <p:cNvSpPr>
              <a:spLocks noChangeShapeType="1"/>
            </p:cNvSpPr>
            <p:nvPr/>
          </p:nvSpPr>
          <p:spPr bwMode="auto">
            <a:xfrm>
              <a:off x="5144427" y="4937444"/>
              <a:ext cx="134789" cy="130308"/>
            </a:xfrm>
            <a:prstGeom prst="line">
              <a:avLst/>
            </a:prstGeom>
            <a:grpFill/>
            <a:ln w="25400">
              <a:solidFill>
                <a:schemeClr val="accent1"/>
              </a:solidFill>
              <a:round/>
              <a:headEnd/>
              <a:tailEnd/>
            </a:ln>
          </p:spPr>
          <p:txBody>
            <a:bodyPr/>
            <a:lstStyle/>
            <a:p>
              <a:pPr>
                <a:defRPr/>
              </a:pPr>
              <a:endParaRPr lang="en-US" sz="1350"/>
            </a:p>
          </p:txBody>
        </p:sp>
        <p:sp>
          <p:nvSpPr>
            <p:cNvPr id="140716" name="Line 428"/>
            <p:cNvSpPr>
              <a:spLocks noChangeShapeType="1"/>
            </p:cNvSpPr>
            <p:nvPr/>
          </p:nvSpPr>
          <p:spPr bwMode="auto">
            <a:xfrm>
              <a:off x="5144427" y="4912791"/>
              <a:ext cx="158576" cy="154961"/>
            </a:xfrm>
            <a:prstGeom prst="line">
              <a:avLst/>
            </a:prstGeom>
            <a:grpFill/>
            <a:ln w="25400">
              <a:solidFill>
                <a:schemeClr val="accent1"/>
              </a:solidFill>
              <a:round/>
              <a:headEnd/>
              <a:tailEnd/>
            </a:ln>
          </p:spPr>
          <p:txBody>
            <a:bodyPr/>
            <a:lstStyle/>
            <a:p>
              <a:pPr>
                <a:defRPr/>
              </a:pPr>
              <a:endParaRPr lang="en-US" sz="1350"/>
            </a:p>
          </p:txBody>
        </p:sp>
        <p:sp>
          <p:nvSpPr>
            <p:cNvPr id="140717" name="Line 429"/>
            <p:cNvSpPr>
              <a:spLocks noChangeShapeType="1"/>
            </p:cNvSpPr>
            <p:nvPr/>
          </p:nvSpPr>
          <p:spPr bwMode="auto">
            <a:xfrm>
              <a:off x="5144427" y="4900465"/>
              <a:ext cx="171262" cy="167288"/>
            </a:xfrm>
            <a:prstGeom prst="line">
              <a:avLst/>
            </a:prstGeom>
            <a:grpFill/>
            <a:ln w="25400">
              <a:solidFill>
                <a:schemeClr val="accent1"/>
              </a:solidFill>
              <a:round/>
              <a:headEnd/>
              <a:tailEnd/>
            </a:ln>
          </p:spPr>
          <p:txBody>
            <a:bodyPr/>
            <a:lstStyle/>
            <a:p>
              <a:pPr>
                <a:defRPr/>
              </a:pPr>
              <a:endParaRPr lang="en-US" sz="1350"/>
            </a:p>
          </p:txBody>
        </p:sp>
        <p:sp>
          <p:nvSpPr>
            <p:cNvPr id="140718" name="Line 430"/>
            <p:cNvSpPr>
              <a:spLocks noChangeShapeType="1"/>
            </p:cNvSpPr>
            <p:nvPr/>
          </p:nvSpPr>
          <p:spPr bwMode="auto">
            <a:xfrm>
              <a:off x="5144427" y="4888138"/>
              <a:ext cx="185533" cy="179614"/>
            </a:xfrm>
            <a:prstGeom prst="line">
              <a:avLst/>
            </a:prstGeom>
            <a:grpFill/>
            <a:ln w="25400">
              <a:solidFill>
                <a:schemeClr val="accent1"/>
              </a:solidFill>
              <a:round/>
              <a:headEnd/>
              <a:tailEnd/>
            </a:ln>
          </p:spPr>
          <p:txBody>
            <a:bodyPr/>
            <a:lstStyle/>
            <a:p>
              <a:pPr>
                <a:defRPr/>
              </a:pPr>
              <a:endParaRPr lang="en-US" sz="1350"/>
            </a:p>
          </p:txBody>
        </p:sp>
        <p:sp>
          <p:nvSpPr>
            <p:cNvPr id="140719" name="Line 431"/>
            <p:cNvSpPr>
              <a:spLocks noChangeShapeType="1"/>
            </p:cNvSpPr>
            <p:nvPr/>
          </p:nvSpPr>
          <p:spPr bwMode="auto">
            <a:xfrm>
              <a:off x="5144427" y="4865246"/>
              <a:ext cx="209320" cy="202506"/>
            </a:xfrm>
            <a:prstGeom prst="line">
              <a:avLst/>
            </a:prstGeom>
            <a:grpFill/>
            <a:ln w="25400">
              <a:solidFill>
                <a:schemeClr val="accent1"/>
              </a:solidFill>
              <a:round/>
              <a:headEnd/>
              <a:tailEnd/>
            </a:ln>
          </p:spPr>
          <p:txBody>
            <a:bodyPr/>
            <a:lstStyle/>
            <a:p>
              <a:pPr>
                <a:defRPr/>
              </a:pPr>
              <a:endParaRPr lang="en-US" sz="1350"/>
            </a:p>
          </p:txBody>
        </p:sp>
        <p:sp>
          <p:nvSpPr>
            <p:cNvPr id="140720" name="Line 432"/>
            <p:cNvSpPr>
              <a:spLocks noChangeShapeType="1"/>
            </p:cNvSpPr>
            <p:nvPr/>
          </p:nvSpPr>
          <p:spPr bwMode="auto">
            <a:xfrm>
              <a:off x="5144427" y="4840593"/>
              <a:ext cx="234692" cy="225398"/>
            </a:xfrm>
            <a:prstGeom prst="line">
              <a:avLst/>
            </a:prstGeom>
            <a:grpFill/>
            <a:ln w="25400">
              <a:solidFill>
                <a:schemeClr val="accent1"/>
              </a:solidFill>
              <a:round/>
              <a:headEnd/>
              <a:tailEnd/>
            </a:ln>
          </p:spPr>
          <p:txBody>
            <a:bodyPr/>
            <a:lstStyle/>
            <a:p>
              <a:pPr>
                <a:defRPr/>
              </a:pPr>
              <a:endParaRPr lang="en-US" sz="1350"/>
            </a:p>
          </p:txBody>
        </p:sp>
        <p:sp>
          <p:nvSpPr>
            <p:cNvPr id="140721" name="Line 433"/>
            <p:cNvSpPr>
              <a:spLocks noChangeShapeType="1"/>
            </p:cNvSpPr>
            <p:nvPr/>
          </p:nvSpPr>
          <p:spPr bwMode="auto">
            <a:xfrm>
              <a:off x="5144427" y="4828267"/>
              <a:ext cx="234692" cy="225398"/>
            </a:xfrm>
            <a:prstGeom prst="line">
              <a:avLst/>
            </a:prstGeom>
            <a:grpFill/>
            <a:ln w="25400">
              <a:solidFill>
                <a:schemeClr val="accent1"/>
              </a:solidFill>
              <a:round/>
              <a:headEnd/>
              <a:tailEnd/>
            </a:ln>
          </p:spPr>
          <p:txBody>
            <a:bodyPr/>
            <a:lstStyle/>
            <a:p>
              <a:pPr>
                <a:defRPr/>
              </a:pPr>
              <a:endParaRPr lang="en-US" sz="1350"/>
            </a:p>
          </p:txBody>
        </p:sp>
        <p:sp>
          <p:nvSpPr>
            <p:cNvPr id="140722" name="Line 434"/>
            <p:cNvSpPr>
              <a:spLocks noChangeShapeType="1"/>
            </p:cNvSpPr>
            <p:nvPr/>
          </p:nvSpPr>
          <p:spPr bwMode="auto">
            <a:xfrm>
              <a:off x="5144427" y="4815941"/>
              <a:ext cx="234692" cy="225398"/>
            </a:xfrm>
            <a:prstGeom prst="line">
              <a:avLst/>
            </a:prstGeom>
            <a:grpFill/>
            <a:ln w="25400">
              <a:solidFill>
                <a:schemeClr val="accent1"/>
              </a:solidFill>
              <a:round/>
              <a:headEnd/>
              <a:tailEnd/>
            </a:ln>
          </p:spPr>
          <p:txBody>
            <a:bodyPr/>
            <a:lstStyle/>
            <a:p>
              <a:pPr>
                <a:defRPr/>
              </a:pPr>
              <a:endParaRPr lang="en-US" sz="1350"/>
            </a:p>
          </p:txBody>
        </p:sp>
        <p:sp>
          <p:nvSpPr>
            <p:cNvPr id="140723" name="Line 435"/>
            <p:cNvSpPr>
              <a:spLocks noChangeShapeType="1"/>
            </p:cNvSpPr>
            <p:nvPr/>
          </p:nvSpPr>
          <p:spPr bwMode="auto">
            <a:xfrm>
              <a:off x="5144427" y="4791288"/>
              <a:ext cx="234692" cy="227159"/>
            </a:xfrm>
            <a:prstGeom prst="line">
              <a:avLst/>
            </a:prstGeom>
            <a:grpFill/>
            <a:ln w="25400">
              <a:solidFill>
                <a:schemeClr val="accent1"/>
              </a:solidFill>
              <a:round/>
              <a:headEnd/>
              <a:tailEnd/>
            </a:ln>
          </p:spPr>
          <p:txBody>
            <a:bodyPr/>
            <a:lstStyle/>
            <a:p>
              <a:pPr>
                <a:defRPr/>
              </a:pPr>
              <a:endParaRPr lang="en-US" sz="1350"/>
            </a:p>
          </p:txBody>
        </p:sp>
        <p:sp>
          <p:nvSpPr>
            <p:cNvPr id="140724" name="Line 436"/>
            <p:cNvSpPr>
              <a:spLocks noChangeShapeType="1"/>
            </p:cNvSpPr>
            <p:nvPr/>
          </p:nvSpPr>
          <p:spPr bwMode="auto">
            <a:xfrm>
              <a:off x="5144427" y="4778961"/>
              <a:ext cx="234692" cy="227159"/>
            </a:xfrm>
            <a:prstGeom prst="line">
              <a:avLst/>
            </a:prstGeom>
            <a:grpFill/>
            <a:ln w="25400">
              <a:solidFill>
                <a:schemeClr val="accent1"/>
              </a:solidFill>
              <a:round/>
              <a:headEnd/>
              <a:tailEnd/>
            </a:ln>
          </p:spPr>
          <p:txBody>
            <a:bodyPr/>
            <a:lstStyle/>
            <a:p>
              <a:pPr>
                <a:defRPr/>
              </a:pPr>
              <a:endParaRPr lang="en-US" sz="1350"/>
            </a:p>
          </p:txBody>
        </p:sp>
        <p:sp>
          <p:nvSpPr>
            <p:cNvPr id="140725" name="Line 437"/>
            <p:cNvSpPr>
              <a:spLocks noChangeShapeType="1"/>
            </p:cNvSpPr>
            <p:nvPr/>
          </p:nvSpPr>
          <p:spPr bwMode="auto">
            <a:xfrm>
              <a:off x="5144427" y="4766635"/>
              <a:ext cx="234692" cy="227159"/>
            </a:xfrm>
            <a:prstGeom prst="line">
              <a:avLst/>
            </a:prstGeom>
            <a:grpFill/>
            <a:ln w="25400">
              <a:solidFill>
                <a:schemeClr val="accent1"/>
              </a:solidFill>
              <a:round/>
              <a:headEnd/>
              <a:tailEnd/>
            </a:ln>
          </p:spPr>
          <p:txBody>
            <a:bodyPr/>
            <a:lstStyle/>
            <a:p>
              <a:pPr>
                <a:defRPr/>
              </a:pPr>
              <a:endParaRPr lang="en-US" sz="1350"/>
            </a:p>
          </p:txBody>
        </p:sp>
        <p:sp>
          <p:nvSpPr>
            <p:cNvPr id="140726" name="Line 438"/>
            <p:cNvSpPr>
              <a:spLocks noChangeShapeType="1"/>
            </p:cNvSpPr>
            <p:nvPr/>
          </p:nvSpPr>
          <p:spPr bwMode="auto">
            <a:xfrm>
              <a:off x="5144427" y="4743743"/>
              <a:ext cx="234692" cy="225398"/>
            </a:xfrm>
            <a:prstGeom prst="line">
              <a:avLst/>
            </a:prstGeom>
            <a:grpFill/>
            <a:ln w="25400">
              <a:solidFill>
                <a:schemeClr val="accent1"/>
              </a:solidFill>
              <a:round/>
              <a:headEnd/>
              <a:tailEnd/>
            </a:ln>
          </p:spPr>
          <p:txBody>
            <a:bodyPr/>
            <a:lstStyle/>
            <a:p>
              <a:pPr>
                <a:defRPr/>
              </a:pPr>
              <a:endParaRPr lang="en-US" sz="1350"/>
            </a:p>
          </p:txBody>
        </p:sp>
        <p:sp>
          <p:nvSpPr>
            <p:cNvPr id="140727" name="Line 439"/>
            <p:cNvSpPr>
              <a:spLocks noChangeShapeType="1"/>
            </p:cNvSpPr>
            <p:nvPr/>
          </p:nvSpPr>
          <p:spPr bwMode="auto">
            <a:xfrm>
              <a:off x="5144427" y="4731416"/>
              <a:ext cx="234692" cy="225398"/>
            </a:xfrm>
            <a:prstGeom prst="line">
              <a:avLst/>
            </a:prstGeom>
            <a:grpFill/>
            <a:ln w="25400">
              <a:solidFill>
                <a:schemeClr val="accent1"/>
              </a:solidFill>
              <a:round/>
              <a:headEnd/>
              <a:tailEnd/>
            </a:ln>
          </p:spPr>
          <p:txBody>
            <a:bodyPr/>
            <a:lstStyle/>
            <a:p>
              <a:pPr>
                <a:defRPr/>
              </a:pPr>
              <a:endParaRPr lang="en-US" sz="1350"/>
            </a:p>
          </p:txBody>
        </p:sp>
        <p:sp>
          <p:nvSpPr>
            <p:cNvPr id="140728" name="Line 440"/>
            <p:cNvSpPr>
              <a:spLocks noChangeShapeType="1"/>
            </p:cNvSpPr>
            <p:nvPr/>
          </p:nvSpPr>
          <p:spPr bwMode="auto">
            <a:xfrm>
              <a:off x="5144427" y="4706763"/>
              <a:ext cx="234692" cy="225398"/>
            </a:xfrm>
            <a:prstGeom prst="line">
              <a:avLst/>
            </a:prstGeom>
            <a:grpFill/>
            <a:ln w="25400">
              <a:solidFill>
                <a:schemeClr val="accent1"/>
              </a:solidFill>
              <a:round/>
              <a:headEnd/>
              <a:tailEnd/>
            </a:ln>
          </p:spPr>
          <p:txBody>
            <a:bodyPr/>
            <a:lstStyle/>
            <a:p>
              <a:pPr>
                <a:defRPr/>
              </a:pPr>
              <a:endParaRPr lang="en-US" sz="1350"/>
            </a:p>
          </p:txBody>
        </p:sp>
        <p:sp>
          <p:nvSpPr>
            <p:cNvPr id="140729" name="Line 441"/>
            <p:cNvSpPr>
              <a:spLocks noChangeShapeType="1"/>
            </p:cNvSpPr>
            <p:nvPr/>
          </p:nvSpPr>
          <p:spPr bwMode="auto">
            <a:xfrm>
              <a:off x="5144427" y="4694437"/>
              <a:ext cx="234692" cy="225398"/>
            </a:xfrm>
            <a:prstGeom prst="line">
              <a:avLst/>
            </a:prstGeom>
            <a:grpFill/>
            <a:ln w="25400">
              <a:solidFill>
                <a:schemeClr val="accent1"/>
              </a:solidFill>
              <a:round/>
              <a:headEnd/>
              <a:tailEnd/>
            </a:ln>
          </p:spPr>
          <p:txBody>
            <a:bodyPr/>
            <a:lstStyle/>
            <a:p>
              <a:pPr>
                <a:defRPr/>
              </a:pPr>
              <a:endParaRPr lang="en-US" sz="1350"/>
            </a:p>
          </p:txBody>
        </p:sp>
        <p:sp>
          <p:nvSpPr>
            <p:cNvPr id="140730" name="Line 442"/>
            <p:cNvSpPr>
              <a:spLocks noChangeShapeType="1"/>
            </p:cNvSpPr>
            <p:nvPr/>
          </p:nvSpPr>
          <p:spPr bwMode="auto">
            <a:xfrm>
              <a:off x="5146013" y="4683871"/>
              <a:ext cx="233106" cy="223637"/>
            </a:xfrm>
            <a:prstGeom prst="line">
              <a:avLst/>
            </a:prstGeom>
            <a:grpFill/>
            <a:ln w="25400">
              <a:solidFill>
                <a:schemeClr val="accent1"/>
              </a:solidFill>
              <a:round/>
              <a:headEnd/>
              <a:tailEnd/>
            </a:ln>
          </p:spPr>
          <p:txBody>
            <a:bodyPr/>
            <a:lstStyle/>
            <a:p>
              <a:pPr>
                <a:defRPr/>
              </a:pPr>
              <a:endParaRPr lang="en-US" sz="1350"/>
            </a:p>
          </p:txBody>
        </p:sp>
        <p:sp>
          <p:nvSpPr>
            <p:cNvPr id="140731" name="Line 443"/>
            <p:cNvSpPr>
              <a:spLocks noChangeShapeType="1"/>
            </p:cNvSpPr>
            <p:nvPr/>
          </p:nvSpPr>
          <p:spPr bwMode="auto">
            <a:xfrm>
              <a:off x="5171385" y="4683871"/>
              <a:ext cx="207734" cy="200745"/>
            </a:xfrm>
            <a:prstGeom prst="line">
              <a:avLst/>
            </a:prstGeom>
            <a:grpFill/>
            <a:ln w="25400">
              <a:solidFill>
                <a:schemeClr val="accent1"/>
              </a:solidFill>
              <a:round/>
              <a:headEnd/>
              <a:tailEnd/>
            </a:ln>
          </p:spPr>
          <p:txBody>
            <a:bodyPr/>
            <a:lstStyle/>
            <a:p>
              <a:pPr>
                <a:defRPr/>
              </a:pPr>
              <a:endParaRPr lang="en-US" sz="1350"/>
            </a:p>
          </p:txBody>
        </p:sp>
        <p:sp>
          <p:nvSpPr>
            <p:cNvPr id="140732" name="Line 444"/>
            <p:cNvSpPr>
              <a:spLocks noChangeShapeType="1"/>
            </p:cNvSpPr>
            <p:nvPr/>
          </p:nvSpPr>
          <p:spPr bwMode="auto">
            <a:xfrm>
              <a:off x="5184071" y="4683871"/>
              <a:ext cx="195048" cy="188419"/>
            </a:xfrm>
            <a:prstGeom prst="line">
              <a:avLst/>
            </a:prstGeom>
            <a:grpFill/>
            <a:ln w="25400">
              <a:solidFill>
                <a:schemeClr val="accent1"/>
              </a:solidFill>
              <a:round/>
              <a:headEnd/>
              <a:tailEnd/>
            </a:ln>
          </p:spPr>
          <p:txBody>
            <a:bodyPr/>
            <a:lstStyle/>
            <a:p>
              <a:pPr>
                <a:defRPr/>
              </a:pPr>
              <a:endParaRPr lang="en-US" sz="1350"/>
            </a:p>
          </p:txBody>
        </p:sp>
        <p:sp>
          <p:nvSpPr>
            <p:cNvPr id="140733" name="Line 445"/>
            <p:cNvSpPr>
              <a:spLocks noChangeShapeType="1"/>
            </p:cNvSpPr>
            <p:nvPr/>
          </p:nvSpPr>
          <p:spPr bwMode="auto">
            <a:xfrm>
              <a:off x="5207857" y="4683871"/>
              <a:ext cx="171262" cy="165527"/>
            </a:xfrm>
            <a:prstGeom prst="line">
              <a:avLst/>
            </a:prstGeom>
            <a:grpFill/>
            <a:ln w="25400">
              <a:solidFill>
                <a:schemeClr val="accent1"/>
              </a:solidFill>
              <a:round/>
              <a:headEnd/>
              <a:tailEnd/>
            </a:ln>
          </p:spPr>
          <p:txBody>
            <a:bodyPr/>
            <a:lstStyle/>
            <a:p>
              <a:pPr>
                <a:defRPr/>
              </a:pPr>
              <a:endParaRPr lang="en-US" sz="1350"/>
            </a:p>
          </p:txBody>
        </p:sp>
        <p:sp>
          <p:nvSpPr>
            <p:cNvPr id="140734" name="Line 446"/>
            <p:cNvSpPr>
              <a:spLocks noChangeShapeType="1"/>
            </p:cNvSpPr>
            <p:nvPr/>
          </p:nvSpPr>
          <p:spPr bwMode="auto">
            <a:xfrm>
              <a:off x="5222129" y="4683871"/>
              <a:ext cx="156990" cy="151439"/>
            </a:xfrm>
            <a:prstGeom prst="line">
              <a:avLst/>
            </a:prstGeom>
            <a:grpFill/>
            <a:ln w="25400">
              <a:solidFill>
                <a:schemeClr val="accent1"/>
              </a:solidFill>
              <a:round/>
              <a:headEnd/>
              <a:tailEnd/>
            </a:ln>
          </p:spPr>
          <p:txBody>
            <a:bodyPr/>
            <a:lstStyle/>
            <a:p>
              <a:pPr>
                <a:defRPr/>
              </a:pPr>
              <a:endParaRPr lang="en-US" sz="1350"/>
            </a:p>
          </p:txBody>
        </p:sp>
        <p:sp>
          <p:nvSpPr>
            <p:cNvPr id="140735" name="Line 447"/>
            <p:cNvSpPr>
              <a:spLocks noChangeShapeType="1"/>
            </p:cNvSpPr>
            <p:nvPr/>
          </p:nvSpPr>
          <p:spPr bwMode="auto">
            <a:xfrm>
              <a:off x="5247501" y="4683871"/>
              <a:ext cx="131618" cy="126787"/>
            </a:xfrm>
            <a:prstGeom prst="line">
              <a:avLst/>
            </a:prstGeom>
            <a:grpFill/>
            <a:ln w="25400">
              <a:solidFill>
                <a:schemeClr val="accent1"/>
              </a:solidFill>
              <a:round/>
              <a:headEnd/>
              <a:tailEnd/>
            </a:ln>
          </p:spPr>
          <p:txBody>
            <a:bodyPr/>
            <a:lstStyle/>
            <a:p>
              <a:pPr>
                <a:defRPr/>
              </a:pPr>
              <a:endParaRPr lang="en-US" sz="1350"/>
            </a:p>
          </p:txBody>
        </p:sp>
        <p:sp>
          <p:nvSpPr>
            <p:cNvPr id="140736" name="Line 448"/>
            <p:cNvSpPr>
              <a:spLocks noChangeShapeType="1"/>
            </p:cNvSpPr>
            <p:nvPr/>
          </p:nvSpPr>
          <p:spPr bwMode="auto">
            <a:xfrm>
              <a:off x="5260187" y="4683871"/>
              <a:ext cx="118932" cy="114460"/>
            </a:xfrm>
            <a:prstGeom prst="line">
              <a:avLst/>
            </a:prstGeom>
            <a:grpFill/>
            <a:ln w="25400">
              <a:solidFill>
                <a:schemeClr val="accent1"/>
              </a:solidFill>
              <a:round/>
              <a:headEnd/>
              <a:tailEnd/>
            </a:ln>
          </p:spPr>
          <p:txBody>
            <a:bodyPr/>
            <a:lstStyle/>
            <a:p>
              <a:pPr>
                <a:defRPr/>
              </a:pPr>
              <a:endParaRPr lang="en-US" sz="1350"/>
            </a:p>
          </p:txBody>
        </p:sp>
        <p:sp>
          <p:nvSpPr>
            <p:cNvPr id="140737" name="Line 449"/>
            <p:cNvSpPr>
              <a:spLocks noChangeShapeType="1"/>
            </p:cNvSpPr>
            <p:nvPr/>
          </p:nvSpPr>
          <p:spPr bwMode="auto">
            <a:xfrm>
              <a:off x="5272873" y="4683871"/>
              <a:ext cx="106246" cy="102134"/>
            </a:xfrm>
            <a:prstGeom prst="line">
              <a:avLst/>
            </a:prstGeom>
            <a:grpFill/>
            <a:ln w="25400">
              <a:solidFill>
                <a:schemeClr val="accent1"/>
              </a:solidFill>
              <a:round/>
              <a:headEnd/>
              <a:tailEnd/>
            </a:ln>
          </p:spPr>
          <p:txBody>
            <a:bodyPr/>
            <a:lstStyle/>
            <a:p>
              <a:pPr>
                <a:defRPr/>
              </a:pPr>
              <a:endParaRPr lang="en-US" sz="1350"/>
            </a:p>
          </p:txBody>
        </p:sp>
        <p:sp>
          <p:nvSpPr>
            <p:cNvPr id="140738" name="Line 450"/>
            <p:cNvSpPr>
              <a:spLocks noChangeShapeType="1"/>
            </p:cNvSpPr>
            <p:nvPr/>
          </p:nvSpPr>
          <p:spPr bwMode="auto">
            <a:xfrm>
              <a:off x="5298245" y="4683871"/>
              <a:ext cx="80874" cy="77481"/>
            </a:xfrm>
            <a:prstGeom prst="line">
              <a:avLst/>
            </a:prstGeom>
            <a:grpFill/>
            <a:ln w="25400">
              <a:solidFill>
                <a:schemeClr val="accent1"/>
              </a:solidFill>
              <a:round/>
              <a:headEnd/>
              <a:tailEnd/>
            </a:ln>
          </p:spPr>
          <p:txBody>
            <a:bodyPr/>
            <a:lstStyle/>
            <a:p>
              <a:pPr>
                <a:defRPr/>
              </a:pPr>
              <a:endParaRPr lang="en-US" sz="1350"/>
            </a:p>
          </p:txBody>
        </p:sp>
        <p:sp>
          <p:nvSpPr>
            <p:cNvPr id="140739" name="Line 451"/>
            <p:cNvSpPr>
              <a:spLocks noChangeShapeType="1"/>
            </p:cNvSpPr>
            <p:nvPr/>
          </p:nvSpPr>
          <p:spPr bwMode="auto">
            <a:xfrm>
              <a:off x="5309345" y="4683871"/>
              <a:ext cx="69773" cy="66915"/>
            </a:xfrm>
            <a:prstGeom prst="line">
              <a:avLst/>
            </a:prstGeom>
            <a:grpFill/>
            <a:ln w="25400">
              <a:solidFill>
                <a:schemeClr val="accent1"/>
              </a:solidFill>
              <a:round/>
              <a:headEnd/>
              <a:tailEnd/>
            </a:ln>
          </p:spPr>
          <p:txBody>
            <a:bodyPr/>
            <a:lstStyle/>
            <a:p>
              <a:pPr>
                <a:defRPr/>
              </a:pPr>
              <a:endParaRPr lang="en-US" sz="1350"/>
            </a:p>
          </p:txBody>
        </p:sp>
        <p:sp>
          <p:nvSpPr>
            <p:cNvPr id="140740" name="Line 452"/>
            <p:cNvSpPr>
              <a:spLocks noChangeShapeType="1"/>
            </p:cNvSpPr>
            <p:nvPr/>
          </p:nvSpPr>
          <p:spPr bwMode="auto">
            <a:xfrm>
              <a:off x="5322031" y="4683871"/>
              <a:ext cx="57087" cy="54589"/>
            </a:xfrm>
            <a:prstGeom prst="line">
              <a:avLst/>
            </a:prstGeom>
            <a:grpFill/>
            <a:ln w="25400">
              <a:solidFill>
                <a:schemeClr val="accent1"/>
              </a:solidFill>
              <a:round/>
              <a:headEnd/>
              <a:tailEnd/>
            </a:ln>
          </p:spPr>
          <p:txBody>
            <a:bodyPr/>
            <a:lstStyle/>
            <a:p>
              <a:pPr>
                <a:defRPr/>
              </a:pPr>
              <a:endParaRPr lang="en-US" sz="1350"/>
            </a:p>
          </p:txBody>
        </p:sp>
        <p:sp>
          <p:nvSpPr>
            <p:cNvPr id="140741" name="Line 453"/>
            <p:cNvSpPr>
              <a:spLocks noChangeShapeType="1"/>
            </p:cNvSpPr>
            <p:nvPr/>
          </p:nvSpPr>
          <p:spPr bwMode="auto">
            <a:xfrm>
              <a:off x="5347404" y="4683871"/>
              <a:ext cx="31715" cy="29936"/>
            </a:xfrm>
            <a:prstGeom prst="line">
              <a:avLst/>
            </a:prstGeom>
            <a:grpFill/>
            <a:ln w="25400">
              <a:solidFill>
                <a:schemeClr val="accent1"/>
              </a:solidFill>
              <a:round/>
              <a:headEnd/>
              <a:tailEnd/>
            </a:ln>
          </p:spPr>
          <p:txBody>
            <a:bodyPr/>
            <a:lstStyle/>
            <a:p>
              <a:pPr>
                <a:defRPr/>
              </a:pPr>
              <a:endParaRPr lang="en-US" sz="1350"/>
            </a:p>
          </p:txBody>
        </p:sp>
        <p:sp>
          <p:nvSpPr>
            <p:cNvPr id="140742" name="Line 454"/>
            <p:cNvSpPr>
              <a:spLocks noChangeShapeType="1"/>
            </p:cNvSpPr>
            <p:nvPr/>
          </p:nvSpPr>
          <p:spPr bwMode="auto">
            <a:xfrm>
              <a:off x="5372776" y="4683871"/>
              <a:ext cx="6343" cy="5283"/>
            </a:xfrm>
            <a:prstGeom prst="line">
              <a:avLst/>
            </a:prstGeom>
            <a:grpFill/>
            <a:ln w="25400">
              <a:solidFill>
                <a:schemeClr val="accent1"/>
              </a:solidFill>
              <a:round/>
              <a:headEnd/>
              <a:tailEnd/>
            </a:ln>
          </p:spPr>
          <p:txBody>
            <a:bodyPr/>
            <a:lstStyle/>
            <a:p>
              <a:pPr>
                <a:defRPr/>
              </a:pPr>
              <a:endParaRPr lang="en-US" sz="1350"/>
            </a:p>
          </p:txBody>
        </p:sp>
        <p:sp>
          <p:nvSpPr>
            <p:cNvPr id="140743" name="Line 455"/>
            <p:cNvSpPr>
              <a:spLocks noChangeShapeType="1"/>
            </p:cNvSpPr>
            <p:nvPr/>
          </p:nvSpPr>
          <p:spPr bwMode="auto">
            <a:xfrm>
              <a:off x="5372776" y="4683871"/>
              <a:ext cx="6343" cy="5283"/>
            </a:xfrm>
            <a:prstGeom prst="line">
              <a:avLst/>
            </a:prstGeom>
            <a:grpFill/>
            <a:ln w="25400">
              <a:solidFill>
                <a:schemeClr val="accent1"/>
              </a:solidFill>
              <a:round/>
              <a:headEnd/>
              <a:tailEnd/>
            </a:ln>
          </p:spPr>
          <p:txBody>
            <a:bodyPr/>
            <a:lstStyle/>
            <a:p>
              <a:pPr>
                <a:defRPr/>
              </a:pPr>
              <a:endParaRPr lang="en-US" sz="1350"/>
            </a:p>
          </p:txBody>
        </p:sp>
        <p:sp>
          <p:nvSpPr>
            <p:cNvPr id="140744" name="Freeform 456"/>
            <p:cNvSpPr>
              <a:spLocks/>
            </p:cNvSpPr>
            <p:nvPr/>
          </p:nvSpPr>
          <p:spPr bwMode="auto">
            <a:xfrm>
              <a:off x="5144427" y="4671545"/>
              <a:ext cx="234692" cy="396208"/>
            </a:xfrm>
            <a:custGeom>
              <a:avLst/>
              <a:gdLst/>
              <a:ahLst/>
              <a:cxnLst>
                <a:cxn ang="0">
                  <a:pos x="0" y="49"/>
                </a:cxn>
                <a:cxn ang="0">
                  <a:pos x="148" y="0"/>
                </a:cxn>
                <a:cxn ang="0">
                  <a:pos x="148" y="140"/>
                </a:cxn>
                <a:cxn ang="0">
                  <a:pos x="0" y="225"/>
                </a:cxn>
                <a:cxn ang="0">
                  <a:pos x="0" y="49"/>
                </a:cxn>
              </a:cxnLst>
              <a:rect l="0" t="0" r="r" b="b"/>
              <a:pathLst>
                <a:path w="148" h="225">
                  <a:moveTo>
                    <a:pt x="0" y="49"/>
                  </a:moveTo>
                  <a:lnTo>
                    <a:pt x="148" y="0"/>
                  </a:lnTo>
                  <a:lnTo>
                    <a:pt x="148" y="140"/>
                  </a:lnTo>
                  <a:lnTo>
                    <a:pt x="0" y="225"/>
                  </a:lnTo>
                  <a:lnTo>
                    <a:pt x="0" y="49"/>
                  </a:lnTo>
                  <a:close/>
                </a:path>
              </a:pathLst>
            </a:custGeom>
            <a:grpFill/>
            <a:ln w="12700">
              <a:solidFill>
                <a:schemeClr val="accent1"/>
              </a:solidFill>
              <a:prstDash val="solid"/>
              <a:round/>
              <a:headEnd/>
              <a:tailEnd/>
            </a:ln>
          </p:spPr>
          <p:txBody>
            <a:bodyPr/>
            <a:lstStyle/>
            <a:p>
              <a:pPr>
                <a:defRPr/>
              </a:pPr>
              <a:endParaRPr lang="en-US" sz="1350"/>
            </a:p>
          </p:txBody>
        </p:sp>
        <p:sp>
          <p:nvSpPr>
            <p:cNvPr id="140745" name="Line 457"/>
            <p:cNvSpPr>
              <a:spLocks noChangeShapeType="1"/>
            </p:cNvSpPr>
            <p:nvPr/>
          </p:nvSpPr>
          <p:spPr bwMode="auto">
            <a:xfrm flipV="1">
              <a:off x="5368018" y="4747264"/>
              <a:ext cx="11100" cy="10566"/>
            </a:xfrm>
            <a:prstGeom prst="line">
              <a:avLst/>
            </a:prstGeom>
            <a:grpFill/>
            <a:ln w="25400">
              <a:solidFill>
                <a:schemeClr val="accent1"/>
              </a:solidFill>
              <a:round/>
              <a:headEnd/>
              <a:tailEnd/>
            </a:ln>
          </p:spPr>
          <p:txBody>
            <a:bodyPr/>
            <a:lstStyle/>
            <a:p>
              <a:pPr>
                <a:defRPr/>
              </a:pPr>
              <a:endParaRPr lang="en-US" sz="1350"/>
            </a:p>
          </p:txBody>
        </p:sp>
        <p:sp>
          <p:nvSpPr>
            <p:cNvPr id="140746" name="Line 458"/>
            <p:cNvSpPr>
              <a:spLocks noChangeShapeType="1"/>
            </p:cNvSpPr>
            <p:nvPr/>
          </p:nvSpPr>
          <p:spPr bwMode="auto">
            <a:xfrm flipV="1">
              <a:off x="5342646" y="4722612"/>
              <a:ext cx="36472" cy="35218"/>
            </a:xfrm>
            <a:prstGeom prst="line">
              <a:avLst/>
            </a:prstGeom>
            <a:grpFill/>
            <a:ln w="25400">
              <a:solidFill>
                <a:schemeClr val="accent1"/>
              </a:solidFill>
              <a:round/>
              <a:headEnd/>
              <a:tailEnd/>
            </a:ln>
          </p:spPr>
          <p:txBody>
            <a:bodyPr/>
            <a:lstStyle/>
            <a:p>
              <a:pPr>
                <a:defRPr/>
              </a:pPr>
              <a:endParaRPr lang="en-US" sz="1350"/>
            </a:p>
          </p:txBody>
        </p:sp>
        <p:sp>
          <p:nvSpPr>
            <p:cNvPr id="140747" name="Line 459"/>
            <p:cNvSpPr>
              <a:spLocks noChangeShapeType="1"/>
            </p:cNvSpPr>
            <p:nvPr/>
          </p:nvSpPr>
          <p:spPr bwMode="auto">
            <a:xfrm flipV="1">
              <a:off x="5317274" y="4696198"/>
              <a:ext cx="61844" cy="61632"/>
            </a:xfrm>
            <a:prstGeom prst="line">
              <a:avLst/>
            </a:prstGeom>
            <a:grpFill/>
            <a:ln w="25400">
              <a:solidFill>
                <a:schemeClr val="accent1"/>
              </a:solidFill>
              <a:round/>
              <a:headEnd/>
              <a:tailEnd/>
            </a:ln>
          </p:spPr>
          <p:txBody>
            <a:bodyPr/>
            <a:lstStyle/>
            <a:p>
              <a:pPr>
                <a:defRPr/>
              </a:pPr>
              <a:endParaRPr lang="en-US" sz="1350"/>
            </a:p>
          </p:txBody>
        </p:sp>
        <p:sp>
          <p:nvSpPr>
            <p:cNvPr id="140748" name="Line 460"/>
            <p:cNvSpPr>
              <a:spLocks noChangeShapeType="1"/>
            </p:cNvSpPr>
            <p:nvPr/>
          </p:nvSpPr>
          <p:spPr bwMode="auto">
            <a:xfrm flipV="1">
              <a:off x="5317274" y="4696198"/>
              <a:ext cx="61844" cy="61632"/>
            </a:xfrm>
            <a:prstGeom prst="line">
              <a:avLst/>
            </a:prstGeom>
            <a:grpFill/>
            <a:ln w="25400">
              <a:solidFill>
                <a:schemeClr val="accent1"/>
              </a:solidFill>
              <a:round/>
              <a:headEnd/>
              <a:tailEnd/>
            </a:ln>
          </p:spPr>
          <p:txBody>
            <a:bodyPr/>
            <a:lstStyle/>
            <a:p>
              <a:pPr>
                <a:defRPr/>
              </a:pPr>
              <a:endParaRPr lang="en-US" sz="1350"/>
            </a:p>
          </p:txBody>
        </p:sp>
        <p:sp>
          <p:nvSpPr>
            <p:cNvPr id="140749" name="Line 461"/>
            <p:cNvSpPr>
              <a:spLocks noChangeShapeType="1"/>
            </p:cNvSpPr>
            <p:nvPr/>
          </p:nvSpPr>
          <p:spPr bwMode="auto">
            <a:xfrm flipV="1">
              <a:off x="5293488" y="4673306"/>
              <a:ext cx="85631" cy="84524"/>
            </a:xfrm>
            <a:prstGeom prst="line">
              <a:avLst/>
            </a:prstGeom>
            <a:grpFill/>
            <a:ln w="25400">
              <a:solidFill>
                <a:schemeClr val="accent1"/>
              </a:solidFill>
              <a:round/>
              <a:headEnd/>
              <a:tailEnd/>
            </a:ln>
          </p:spPr>
          <p:txBody>
            <a:bodyPr/>
            <a:lstStyle/>
            <a:p>
              <a:pPr>
                <a:defRPr/>
              </a:pPr>
              <a:endParaRPr lang="en-US" sz="1350"/>
            </a:p>
          </p:txBody>
        </p:sp>
        <p:sp>
          <p:nvSpPr>
            <p:cNvPr id="140750" name="Line 462"/>
            <p:cNvSpPr>
              <a:spLocks noChangeShapeType="1"/>
            </p:cNvSpPr>
            <p:nvPr/>
          </p:nvSpPr>
          <p:spPr bwMode="auto">
            <a:xfrm flipV="1">
              <a:off x="526970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51" name="Line 463"/>
            <p:cNvSpPr>
              <a:spLocks noChangeShapeType="1"/>
            </p:cNvSpPr>
            <p:nvPr/>
          </p:nvSpPr>
          <p:spPr bwMode="auto">
            <a:xfrm flipV="1">
              <a:off x="526970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52" name="Line 464"/>
            <p:cNvSpPr>
              <a:spLocks noChangeShapeType="1"/>
            </p:cNvSpPr>
            <p:nvPr/>
          </p:nvSpPr>
          <p:spPr bwMode="auto">
            <a:xfrm flipV="1">
              <a:off x="524115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53" name="Line 465"/>
            <p:cNvSpPr>
              <a:spLocks noChangeShapeType="1"/>
            </p:cNvSpPr>
            <p:nvPr/>
          </p:nvSpPr>
          <p:spPr bwMode="auto">
            <a:xfrm flipV="1">
              <a:off x="521737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54" name="Line 466"/>
            <p:cNvSpPr>
              <a:spLocks noChangeShapeType="1"/>
            </p:cNvSpPr>
            <p:nvPr/>
          </p:nvSpPr>
          <p:spPr bwMode="auto">
            <a:xfrm flipV="1">
              <a:off x="519200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55" name="Line 467"/>
            <p:cNvSpPr>
              <a:spLocks noChangeShapeType="1"/>
            </p:cNvSpPr>
            <p:nvPr/>
          </p:nvSpPr>
          <p:spPr bwMode="auto">
            <a:xfrm flipV="1">
              <a:off x="519200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56" name="Line 468"/>
            <p:cNvSpPr>
              <a:spLocks noChangeShapeType="1"/>
            </p:cNvSpPr>
            <p:nvPr/>
          </p:nvSpPr>
          <p:spPr bwMode="auto">
            <a:xfrm flipV="1">
              <a:off x="5168213"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57" name="Line 469"/>
            <p:cNvSpPr>
              <a:spLocks noChangeShapeType="1"/>
            </p:cNvSpPr>
            <p:nvPr/>
          </p:nvSpPr>
          <p:spPr bwMode="auto">
            <a:xfrm flipV="1">
              <a:off x="514442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58" name="Line 470"/>
            <p:cNvSpPr>
              <a:spLocks noChangeShapeType="1"/>
            </p:cNvSpPr>
            <p:nvPr/>
          </p:nvSpPr>
          <p:spPr bwMode="auto">
            <a:xfrm flipV="1">
              <a:off x="514442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59" name="Line 471"/>
            <p:cNvSpPr>
              <a:spLocks noChangeShapeType="1"/>
            </p:cNvSpPr>
            <p:nvPr/>
          </p:nvSpPr>
          <p:spPr bwMode="auto">
            <a:xfrm flipV="1">
              <a:off x="511905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0" name="Line 472"/>
            <p:cNvSpPr>
              <a:spLocks noChangeShapeType="1"/>
            </p:cNvSpPr>
            <p:nvPr/>
          </p:nvSpPr>
          <p:spPr bwMode="auto">
            <a:xfrm flipV="1">
              <a:off x="5093683"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1" name="Line 473"/>
            <p:cNvSpPr>
              <a:spLocks noChangeShapeType="1"/>
            </p:cNvSpPr>
            <p:nvPr/>
          </p:nvSpPr>
          <p:spPr bwMode="auto">
            <a:xfrm flipV="1">
              <a:off x="508099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2" name="Line 474"/>
            <p:cNvSpPr>
              <a:spLocks noChangeShapeType="1"/>
            </p:cNvSpPr>
            <p:nvPr/>
          </p:nvSpPr>
          <p:spPr bwMode="auto">
            <a:xfrm flipV="1">
              <a:off x="506831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3" name="Line 475"/>
            <p:cNvSpPr>
              <a:spLocks noChangeShapeType="1"/>
            </p:cNvSpPr>
            <p:nvPr/>
          </p:nvSpPr>
          <p:spPr bwMode="auto">
            <a:xfrm flipV="1">
              <a:off x="5044524"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4" name="Line 476"/>
            <p:cNvSpPr>
              <a:spLocks noChangeShapeType="1"/>
            </p:cNvSpPr>
            <p:nvPr/>
          </p:nvSpPr>
          <p:spPr bwMode="auto">
            <a:xfrm flipV="1">
              <a:off x="502073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5" name="Line 477"/>
            <p:cNvSpPr>
              <a:spLocks noChangeShapeType="1"/>
            </p:cNvSpPr>
            <p:nvPr/>
          </p:nvSpPr>
          <p:spPr bwMode="auto">
            <a:xfrm flipV="1">
              <a:off x="502073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6" name="Line 478"/>
            <p:cNvSpPr>
              <a:spLocks noChangeShapeType="1"/>
            </p:cNvSpPr>
            <p:nvPr/>
          </p:nvSpPr>
          <p:spPr bwMode="auto">
            <a:xfrm flipV="1">
              <a:off x="499536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7" name="Line 479"/>
            <p:cNvSpPr>
              <a:spLocks noChangeShapeType="1"/>
            </p:cNvSpPr>
            <p:nvPr/>
          </p:nvSpPr>
          <p:spPr bwMode="auto">
            <a:xfrm flipV="1">
              <a:off x="4969994"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8" name="Line 480"/>
            <p:cNvSpPr>
              <a:spLocks noChangeShapeType="1"/>
            </p:cNvSpPr>
            <p:nvPr/>
          </p:nvSpPr>
          <p:spPr bwMode="auto">
            <a:xfrm flipV="1">
              <a:off x="495730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69" name="Line 481"/>
            <p:cNvSpPr>
              <a:spLocks noChangeShapeType="1"/>
            </p:cNvSpPr>
            <p:nvPr/>
          </p:nvSpPr>
          <p:spPr bwMode="auto">
            <a:xfrm flipV="1">
              <a:off x="494620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0" name="Line 482"/>
            <p:cNvSpPr>
              <a:spLocks noChangeShapeType="1"/>
            </p:cNvSpPr>
            <p:nvPr/>
          </p:nvSpPr>
          <p:spPr bwMode="auto">
            <a:xfrm flipV="1">
              <a:off x="492083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1" name="Line 483"/>
            <p:cNvSpPr>
              <a:spLocks noChangeShapeType="1"/>
            </p:cNvSpPr>
            <p:nvPr/>
          </p:nvSpPr>
          <p:spPr bwMode="auto">
            <a:xfrm flipV="1">
              <a:off x="489704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2" name="Line 484"/>
            <p:cNvSpPr>
              <a:spLocks noChangeShapeType="1"/>
            </p:cNvSpPr>
            <p:nvPr/>
          </p:nvSpPr>
          <p:spPr bwMode="auto">
            <a:xfrm flipV="1">
              <a:off x="489704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3" name="Line 485"/>
            <p:cNvSpPr>
              <a:spLocks noChangeShapeType="1"/>
            </p:cNvSpPr>
            <p:nvPr/>
          </p:nvSpPr>
          <p:spPr bwMode="auto">
            <a:xfrm flipV="1">
              <a:off x="487167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4" name="Line 486"/>
            <p:cNvSpPr>
              <a:spLocks noChangeShapeType="1"/>
            </p:cNvSpPr>
            <p:nvPr/>
          </p:nvSpPr>
          <p:spPr bwMode="auto">
            <a:xfrm flipV="1">
              <a:off x="484789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5" name="Line 487"/>
            <p:cNvSpPr>
              <a:spLocks noChangeShapeType="1"/>
            </p:cNvSpPr>
            <p:nvPr/>
          </p:nvSpPr>
          <p:spPr bwMode="auto">
            <a:xfrm flipV="1">
              <a:off x="483520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6" name="Line 488"/>
            <p:cNvSpPr>
              <a:spLocks noChangeShapeType="1"/>
            </p:cNvSpPr>
            <p:nvPr/>
          </p:nvSpPr>
          <p:spPr bwMode="auto">
            <a:xfrm flipV="1">
              <a:off x="482251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7" name="Line 489"/>
            <p:cNvSpPr>
              <a:spLocks noChangeShapeType="1"/>
            </p:cNvSpPr>
            <p:nvPr/>
          </p:nvSpPr>
          <p:spPr bwMode="auto">
            <a:xfrm flipV="1">
              <a:off x="479714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8" name="Line 490"/>
            <p:cNvSpPr>
              <a:spLocks noChangeShapeType="1"/>
            </p:cNvSpPr>
            <p:nvPr/>
          </p:nvSpPr>
          <p:spPr bwMode="auto">
            <a:xfrm flipV="1">
              <a:off x="478604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79" name="Line 491"/>
            <p:cNvSpPr>
              <a:spLocks noChangeShapeType="1"/>
            </p:cNvSpPr>
            <p:nvPr/>
          </p:nvSpPr>
          <p:spPr bwMode="auto">
            <a:xfrm flipV="1">
              <a:off x="477336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0" name="Line 492"/>
            <p:cNvSpPr>
              <a:spLocks noChangeShapeType="1"/>
            </p:cNvSpPr>
            <p:nvPr/>
          </p:nvSpPr>
          <p:spPr bwMode="auto">
            <a:xfrm flipV="1">
              <a:off x="474798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1" name="Line 493"/>
            <p:cNvSpPr>
              <a:spLocks noChangeShapeType="1"/>
            </p:cNvSpPr>
            <p:nvPr/>
          </p:nvSpPr>
          <p:spPr bwMode="auto">
            <a:xfrm flipV="1">
              <a:off x="472420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2" name="Line 494"/>
            <p:cNvSpPr>
              <a:spLocks noChangeShapeType="1"/>
            </p:cNvSpPr>
            <p:nvPr/>
          </p:nvSpPr>
          <p:spPr bwMode="auto">
            <a:xfrm flipV="1">
              <a:off x="471151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3" name="Line 495"/>
            <p:cNvSpPr>
              <a:spLocks noChangeShapeType="1"/>
            </p:cNvSpPr>
            <p:nvPr/>
          </p:nvSpPr>
          <p:spPr bwMode="auto">
            <a:xfrm flipV="1">
              <a:off x="469883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4" name="Line 496"/>
            <p:cNvSpPr>
              <a:spLocks noChangeShapeType="1"/>
            </p:cNvSpPr>
            <p:nvPr/>
          </p:nvSpPr>
          <p:spPr bwMode="auto">
            <a:xfrm flipV="1">
              <a:off x="467345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5" name="Line 497"/>
            <p:cNvSpPr>
              <a:spLocks noChangeShapeType="1"/>
            </p:cNvSpPr>
            <p:nvPr/>
          </p:nvSpPr>
          <p:spPr bwMode="auto">
            <a:xfrm flipV="1">
              <a:off x="466235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6" name="Line 498"/>
            <p:cNvSpPr>
              <a:spLocks noChangeShapeType="1"/>
            </p:cNvSpPr>
            <p:nvPr/>
          </p:nvSpPr>
          <p:spPr bwMode="auto">
            <a:xfrm flipV="1">
              <a:off x="464967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7" name="Line 499"/>
            <p:cNvSpPr>
              <a:spLocks noChangeShapeType="1"/>
            </p:cNvSpPr>
            <p:nvPr/>
          </p:nvSpPr>
          <p:spPr bwMode="auto">
            <a:xfrm flipV="1">
              <a:off x="462588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8" name="Line 500"/>
            <p:cNvSpPr>
              <a:spLocks noChangeShapeType="1"/>
            </p:cNvSpPr>
            <p:nvPr/>
          </p:nvSpPr>
          <p:spPr bwMode="auto">
            <a:xfrm flipV="1">
              <a:off x="461319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89" name="Line 501"/>
            <p:cNvSpPr>
              <a:spLocks noChangeShapeType="1"/>
            </p:cNvSpPr>
            <p:nvPr/>
          </p:nvSpPr>
          <p:spPr bwMode="auto">
            <a:xfrm flipV="1">
              <a:off x="458782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0" name="Line 502"/>
            <p:cNvSpPr>
              <a:spLocks noChangeShapeType="1"/>
            </p:cNvSpPr>
            <p:nvPr/>
          </p:nvSpPr>
          <p:spPr bwMode="auto">
            <a:xfrm flipV="1">
              <a:off x="457514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1" name="Line 503"/>
            <p:cNvSpPr>
              <a:spLocks noChangeShapeType="1"/>
            </p:cNvSpPr>
            <p:nvPr/>
          </p:nvSpPr>
          <p:spPr bwMode="auto">
            <a:xfrm flipV="1">
              <a:off x="454976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2" name="Line 504"/>
            <p:cNvSpPr>
              <a:spLocks noChangeShapeType="1"/>
            </p:cNvSpPr>
            <p:nvPr/>
          </p:nvSpPr>
          <p:spPr bwMode="auto">
            <a:xfrm flipV="1">
              <a:off x="453866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3" name="Line 505"/>
            <p:cNvSpPr>
              <a:spLocks noChangeShapeType="1"/>
            </p:cNvSpPr>
            <p:nvPr/>
          </p:nvSpPr>
          <p:spPr bwMode="auto">
            <a:xfrm flipV="1">
              <a:off x="452439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4" name="Line 506"/>
            <p:cNvSpPr>
              <a:spLocks noChangeShapeType="1"/>
            </p:cNvSpPr>
            <p:nvPr/>
          </p:nvSpPr>
          <p:spPr bwMode="auto">
            <a:xfrm flipV="1">
              <a:off x="449902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5" name="Line 507"/>
            <p:cNvSpPr>
              <a:spLocks noChangeShapeType="1"/>
            </p:cNvSpPr>
            <p:nvPr/>
          </p:nvSpPr>
          <p:spPr bwMode="auto">
            <a:xfrm flipV="1">
              <a:off x="448633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6" name="Line 508"/>
            <p:cNvSpPr>
              <a:spLocks noChangeShapeType="1"/>
            </p:cNvSpPr>
            <p:nvPr/>
          </p:nvSpPr>
          <p:spPr bwMode="auto">
            <a:xfrm flipV="1">
              <a:off x="446255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7" name="Line 509"/>
            <p:cNvSpPr>
              <a:spLocks noChangeShapeType="1"/>
            </p:cNvSpPr>
            <p:nvPr/>
          </p:nvSpPr>
          <p:spPr bwMode="auto">
            <a:xfrm flipV="1">
              <a:off x="444986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8" name="Line 510"/>
            <p:cNvSpPr>
              <a:spLocks noChangeShapeType="1"/>
            </p:cNvSpPr>
            <p:nvPr/>
          </p:nvSpPr>
          <p:spPr bwMode="auto">
            <a:xfrm flipV="1">
              <a:off x="4424494"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799" name="Line 511"/>
            <p:cNvSpPr>
              <a:spLocks noChangeShapeType="1"/>
            </p:cNvSpPr>
            <p:nvPr/>
          </p:nvSpPr>
          <p:spPr bwMode="auto">
            <a:xfrm flipV="1">
              <a:off x="441180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0" name="Line 512"/>
            <p:cNvSpPr>
              <a:spLocks noChangeShapeType="1"/>
            </p:cNvSpPr>
            <p:nvPr/>
          </p:nvSpPr>
          <p:spPr bwMode="auto">
            <a:xfrm flipV="1">
              <a:off x="440070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1" name="Line 513"/>
            <p:cNvSpPr>
              <a:spLocks noChangeShapeType="1"/>
            </p:cNvSpPr>
            <p:nvPr/>
          </p:nvSpPr>
          <p:spPr bwMode="auto">
            <a:xfrm flipV="1">
              <a:off x="437692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2" name="Line 514"/>
            <p:cNvSpPr>
              <a:spLocks noChangeShapeType="1"/>
            </p:cNvSpPr>
            <p:nvPr/>
          </p:nvSpPr>
          <p:spPr bwMode="auto">
            <a:xfrm flipV="1">
              <a:off x="436423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3" name="Line 515"/>
            <p:cNvSpPr>
              <a:spLocks noChangeShapeType="1"/>
            </p:cNvSpPr>
            <p:nvPr/>
          </p:nvSpPr>
          <p:spPr bwMode="auto">
            <a:xfrm flipV="1">
              <a:off x="4338863"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4" name="Line 516"/>
            <p:cNvSpPr>
              <a:spLocks noChangeShapeType="1"/>
            </p:cNvSpPr>
            <p:nvPr/>
          </p:nvSpPr>
          <p:spPr bwMode="auto">
            <a:xfrm flipV="1">
              <a:off x="432617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5" name="Line 517"/>
            <p:cNvSpPr>
              <a:spLocks noChangeShapeType="1"/>
            </p:cNvSpPr>
            <p:nvPr/>
          </p:nvSpPr>
          <p:spPr bwMode="auto">
            <a:xfrm flipV="1">
              <a:off x="431349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6" name="Line 518"/>
            <p:cNvSpPr>
              <a:spLocks noChangeShapeType="1"/>
            </p:cNvSpPr>
            <p:nvPr/>
          </p:nvSpPr>
          <p:spPr bwMode="auto">
            <a:xfrm flipV="1">
              <a:off x="428970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7" name="Line 519"/>
            <p:cNvSpPr>
              <a:spLocks noChangeShapeType="1"/>
            </p:cNvSpPr>
            <p:nvPr/>
          </p:nvSpPr>
          <p:spPr bwMode="auto">
            <a:xfrm flipV="1">
              <a:off x="427701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8" name="Line 520"/>
            <p:cNvSpPr>
              <a:spLocks noChangeShapeType="1"/>
            </p:cNvSpPr>
            <p:nvPr/>
          </p:nvSpPr>
          <p:spPr bwMode="auto">
            <a:xfrm flipV="1">
              <a:off x="4253233"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09" name="Line 521"/>
            <p:cNvSpPr>
              <a:spLocks noChangeShapeType="1"/>
            </p:cNvSpPr>
            <p:nvPr/>
          </p:nvSpPr>
          <p:spPr bwMode="auto">
            <a:xfrm flipV="1">
              <a:off x="424054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0" name="Line 522"/>
            <p:cNvSpPr>
              <a:spLocks noChangeShapeType="1"/>
            </p:cNvSpPr>
            <p:nvPr/>
          </p:nvSpPr>
          <p:spPr bwMode="auto">
            <a:xfrm flipV="1">
              <a:off x="422786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1" name="Line 523"/>
            <p:cNvSpPr>
              <a:spLocks noChangeShapeType="1"/>
            </p:cNvSpPr>
            <p:nvPr/>
          </p:nvSpPr>
          <p:spPr bwMode="auto">
            <a:xfrm flipV="1">
              <a:off x="420248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2" name="Line 524"/>
            <p:cNvSpPr>
              <a:spLocks noChangeShapeType="1"/>
            </p:cNvSpPr>
            <p:nvPr/>
          </p:nvSpPr>
          <p:spPr bwMode="auto">
            <a:xfrm flipV="1">
              <a:off x="418980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3" name="Line 525"/>
            <p:cNvSpPr>
              <a:spLocks noChangeShapeType="1"/>
            </p:cNvSpPr>
            <p:nvPr/>
          </p:nvSpPr>
          <p:spPr bwMode="auto">
            <a:xfrm flipV="1">
              <a:off x="416601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4" name="Line 526"/>
            <p:cNvSpPr>
              <a:spLocks noChangeShapeType="1"/>
            </p:cNvSpPr>
            <p:nvPr/>
          </p:nvSpPr>
          <p:spPr bwMode="auto">
            <a:xfrm flipV="1">
              <a:off x="415333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5" name="Line 527"/>
            <p:cNvSpPr>
              <a:spLocks noChangeShapeType="1"/>
            </p:cNvSpPr>
            <p:nvPr/>
          </p:nvSpPr>
          <p:spPr bwMode="auto">
            <a:xfrm flipV="1">
              <a:off x="414223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6" name="Line 528"/>
            <p:cNvSpPr>
              <a:spLocks noChangeShapeType="1"/>
            </p:cNvSpPr>
            <p:nvPr/>
          </p:nvSpPr>
          <p:spPr bwMode="auto">
            <a:xfrm flipV="1">
              <a:off x="411685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7" name="Line 529"/>
            <p:cNvSpPr>
              <a:spLocks noChangeShapeType="1"/>
            </p:cNvSpPr>
            <p:nvPr/>
          </p:nvSpPr>
          <p:spPr bwMode="auto">
            <a:xfrm flipV="1">
              <a:off x="410417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8" name="Line 530"/>
            <p:cNvSpPr>
              <a:spLocks noChangeShapeType="1"/>
            </p:cNvSpPr>
            <p:nvPr/>
          </p:nvSpPr>
          <p:spPr bwMode="auto">
            <a:xfrm flipV="1">
              <a:off x="408038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19" name="Line 531"/>
            <p:cNvSpPr>
              <a:spLocks noChangeShapeType="1"/>
            </p:cNvSpPr>
            <p:nvPr/>
          </p:nvSpPr>
          <p:spPr bwMode="auto">
            <a:xfrm flipV="1">
              <a:off x="406769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0" name="Line 532"/>
            <p:cNvSpPr>
              <a:spLocks noChangeShapeType="1"/>
            </p:cNvSpPr>
            <p:nvPr/>
          </p:nvSpPr>
          <p:spPr bwMode="auto">
            <a:xfrm flipV="1">
              <a:off x="404232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1" name="Line 533"/>
            <p:cNvSpPr>
              <a:spLocks noChangeShapeType="1"/>
            </p:cNvSpPr>
            <p:nvPr/>
          </p:nvSpPr>
          <p:spPr bwMode="auto">
            <a:xfrm flipV="1">
              <a:off x="402964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2" name="Line 534"/>
            <p:cNvSpPr>
              <a:spLocks noChangeShapeType="1"/>
            </p:cNvSpPr>
            <p:nvPr/>
          </p:nvSpPr>
          <p:spPr bwMode="auto">
            <a:xfrm flipV="1">
              <a:off x="401854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3" name="Line 535"/>
            <p:cNvSpPr>
              <a:spLocks noChangeShapeType="1"/>
            </p:cNvSpPr>
            <p:nvPr/>
          </p:nvSpPr>
          <p:spPr bwMode="auto">
            <a:xfrm flipV="1">
              <a:off x="399316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4" name="Line 536"/>
            <p:cNvSpPr>
              <a:spLocks noChangeShapeType="1"/>
            </p:cNvSpPr>
            <p:nvPr/>
          </p:nvSpPr>
          <p:spPr bwMode="auto">
            <a:xfrm flipV="1">
              <a:off x="3980483"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5" name="Line 537"/>
            <p:cNvSpPr>
              <a:spLocks noChangeShapeType="1"/>
            </p:cNvSpPr>
            <p:nvPr/>
          </p:nvSpPr>
          <p:spPr bwMode="auto">
            <a:xfrm flipV="1">
              <a:off x="395669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6" name="Line 538"/>
            <p:cNvSpPr>
              <a:spLocks noChangeShapeType="1"/>
            </p:cNvSpPr>
            <p:nvPr/>
          </p:nvSpPr>
          <p:spPr bwMode="auto">
            <a:xfrm flipV="1">
              <a:off x="394401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7" name="Line 539"/>
            <p:cNvSpPr>
              <a:spLocks noChangeShapeType="1"/>
            </p:cNvSpPr>
            <p:nvPr/>
          </p:nvSpPr>
          <p:spPr bwMode="auto">
            <a:xfrm flipV="1">
              <a:off x="391863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8" name="Line 540"/>
            <p:cNvSpPr>
              <a:spLocks noChangeShapeType="1"/>
            </p:cNvSpPr>
            <p:nvPr/>
          </p:nvSpPr>
          <p:spPr bwMode="auto">
            <a:xfrm flipV="1">
              <a:off x="390595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29" name="Line 541"/>
            <p:cNvSpPr>
              <a:spLocks noChangeShapeType="1"/>
            </p:cNvSpPr>
            <p:nvPr/>
          </p:nvSpPr>
          <p:spPr bwMode="auto">
            <a:xfrm flipV="1">
              <a:off x="389485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0" name="Line 542"/>
            <p:cNvSpPr>
              <a:spLocks noChangeShapeType="1"/>
            </p:cNvSpPr>
            <p:nvPr/>
          </p:nvSpPr>
          <p:spPr bwMode="auto">
            <a:xfrm flipV="1">
              <a:off x="386948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1" name="Line 543"/>
            <p:cNvSpPr>
              <a:spLocks noChangeShapeType="1"/>
            </p:cNvSpPr>
            <p:nvPr/>
          </p:nvSpPr>
          <p:spPr bwMode="auto">
            <a:xfrm flipV="1">
              <a:off x="385837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2" name="Line 544"/>
            <p:cNvSpPr>
              <a:spLocks noChangeShapeType="1"/>
            </p:cNvSpPr>
            <p:nvPr/>
          </p:nvSpPr>
          <p:spPr bwMode="auto">
            <a:xfrm flipV="1">
              <a:off x="3845693"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3" name="Line 545"/>
            <p:cNvSpPr>
              <a:spLocks noChangeShapeType="1"/>
            </p:cNvSpPr>
            <p:nvPr/>
          </p:nvSpPr>
          <p:spPr bwMode="auto">
            <a:xfrm flipV="1">
              <a:off x="382032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4" name="Line 546"/>
            <p:cNvSpPr>
              <a:spLocks noChangeShapeType="1"/>
            </p:cNvSpPr>
            <p:nvPr/>
          </p:nvSpPr>
          <p:spPr bwMode="auto">
            <a:xfrm flipV="1">
              <a:off x="3793364"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5" name="Line 547"/>
            <p:cNvSpPr>
              <a:spLocks noChangeShapeType="1"/>
            </p:cNvSpPr>
            <p:nvPr/>
          </p:nvSpPr>
          <p:spPr bwMode="auto">
            <a:xfrm flipV="1">
              <a:off x="378067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6" name="Line 548"/>
            <p:cNvSpPr>
              <a:spLocks noChangeShapeType="1"/>
            </p:cNvSpPr>
            <p:nvPr/>
          </p:nvSpPr>
          <p:spPr bwMode="auto">
            <a:xfrm flipV="1">
              <a:off x="376957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7" name="Line 549"/>
            <p:cNvSpPr>
              <a:spLocks noChangeShapeType="1"/>
            </p:cNvSpPr>
            <p:nvPr/>
          </p:nvSpPr>
          <p:spPr bwMode="auto">
            <a:xfrm flipV="1">
              <a:off x="374420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8" name="Line 550"/>
            <p:cNvSpPr>
              <a:spLocks noChangeShapeType="1"/>
            </p:cNvSpPr>
            <p:nvPr/>
          </p:nvSpPr>
          <p:spPr bwMode="auto">
            <a:xfrm flipV="1">
              <a:off x="373310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39" name="Line 551"/>
            <p:cNvSpPr>
              <a:spLocks noChangeShapeType="1"/>
            </p:cNvSpPr>
            <p:nvPr/>
          </p:nvSpPr>
          <p:spPr bwMode="auto">
            <a:xfrm flipV="1">
              <a:off x="372041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0" name="Line 552"/>
            <p:cNvSpPr>
              <a:spLocks noChangeShapeType="1"/>
            </p:cNvSpPr>
            <p:nvPr/>
          </p:nvSpPr>
          <p:spPr bwMode="auto">
            <a:xfrm flipV="1">
              <a:off x="369504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1" name="Line 553"/>
            <p:cNvSpPr>
              <a:spLocks noChangeShapeType="1"/>
            </p:cNvSpPr>
            <p:nvPr/>
          </p:nvSpPr>
          <p:spPr bwMode="auto">
            <a:xfrm flipV="1">
              <a:off x="366967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2" name="Line 554"/>
            <p:cNvSpPr>
              <a:spLocks noChangeShapeType="1"/>
            </p:cNvSpPr>
            <p:nvPr/>
          </p:nvSpPr>
          <p:spPr bwMode="auto">
            <a:xfrm flipV="1">
              <a:off x="3669675"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3" name="Line 555"/>
            <p:cNvSpPr>
              <a:spLocks noChangeShapeType="1"/>
            </p:cNvSpPr>
            <p:nvPr/>
          </p:nvSpPr>
          <p:spPr bwMode="auto">
            <a:xfrm flipV="1">
              <a:off x="3644303"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4" name="Line 556"/>
            <p:cNvSpPr>
              <a:spLocks noChangeShapeType="1"/>
            </p:cNvSpPr>
            <p:nvPr/>
          </p:nvSpPr>
          <p:spPr bwMode="auto">
            <a:xfrm flipV="1">
              <a:off x="3622102"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5" name="Line 557"/>
            <p:cNvSpPr>
              <a:spLocks noChangeShapeType="1"/>
            </p:cNvSpPr>
            <p:nvPr/>
          </p:nvSpPr>
          <p:spPr bwMode="auto">
            <a:xfrm flipV="1">
              <a:off x="360941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6" name="Line 558"/>
            <p:cNvSpPr>
              <a:spLocks noChangeShapeType="1"/>
            </p:cNvSpPr>
            <p:nvPr/>
          </p:nvSpPr>
          <p:spPr bwMode="auto">
            <a:xfrm flipV="1">
              <a:off x="3596730"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7" name="Line 559"/>
            <p:cNvSpPr>
              <a:spLocks noChangeShapeType="1"/>
            </p:cNvSpPr>
            <p:nvPr/>
          </p:nvSpPr>
          <p:spPr bwMode="auto">
            <a:xfrm flipV="1">
              <a:off x="3571358"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8" name="Line 560"/>
            <p:cNvSpPr>
              <a:spLocks noChangeShapeType="1"/>
            </p:cNvSpPr>
            <p:nvPr/>
          </p:nvSpPr>
          <p:spPr bwMode="auto">
            <a:xfrm flipV="1">
              <a:off x="354598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49" name="Line 561"/>
            <p:cNvSpPr>
              <a:spLocks noChangeShapeType="1"/>
            </p:cNvSpPr>
            <p:nvPr/>
          </p:nvSpPr>
          <p:spPr bwMode="auto">
            <a:xfrm flipV="1">
              <a:off x="3545986"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50" name="Line 562"/>
            <p:cNvSpPr>
              <a:spLocks noChangeShapeType="1"/>
            </p:cNvSpPr>
            <p:nvPr/>
          </p:nvSpPr>
          <p:spPr bwMode="auto">
            <a:xfrm flipV="1">
              <a:off x="352219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51" name="Line 563"/>
            <p:cNvSpPr>
              <a:spLocks noChangeShapeType="1"/>
            </p:cNvSpPr>
            <p:nvPr/>
          </p:nvSpPr>
          <p:spPr bwMode="auto">
            <a:xfrm flipV="1">
              <a:off x="3496827"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52" name="Line 564"/>
            <p:cNvSpPr>
              <a:spLocks noChangeShapeType="1"/>
            </p:cNvSpPr>
            <p:nvPr/>
          </p:nvSpPr>
          <p:spPr bwMode="auto">
            <a:xfrm flipV="1">
              <a:off x="348414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53" name="Line 565"/>
            <p:cNvSpPr>
              <a:spLocks noChangeShapeType="1"/>
            </p:cNvSpPr>
            <p:nvPr/>
          </p:nvSpPr>
          <p:spPr bwMode="auto">
            <a:xfrm flipV="1">
              <a:off x="3473041"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54" name="Line 566"/>
            <p:cNvSpPr>
              <a:spLocks noChangeShapeType="1"/>
            </p:cNvSpPr>
            <p:nvPr/>
          </p:nvSpPr>
          <p:spPr bwMode="auto">
            <a:xfrm flipV="1">
              <a:off x="3447669"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55" name="Line 567"/>
            <p:cNvSpPr>
              <a:spLocks noChangeShapeType="1"/>
            </p:cNvSpPr>
            <p:nvPr/>
          </p:nvSpPr>
          <p:spPr bwMode="auto">
            <a:xfrm flipV="1">
              <a:off x="3423883"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56" name="Line 568"/>
            <p:cNvSpPr>
              <a:spLocks noChangeShapeType="1"/>
            </p:cNvSpPr>
            <p:nvPr/>
          </p:nvSpPr>
          <p:spPr bwMode="auto">
            <a:xfrm flipV="1">
              <a:off x="3423883" y="4671545"/>
              <a:ext cx="85631" cy="86285"/>
            </a:xfrm>
            <a:prstGeom prst="line">
              <a:avLst/>
            </a:prstGeom>
            <a:grpFill/>
            <a:ln w="25400">
              <a:solidFill>
                <a:schemeClr val="accent1"/>
              </a:solidFill>
              <a:round/>
              <a:headEnd/>
              <a:tailEnd/>
            </a:ln>
          </p:spPr>
          <p:txBody>
            <a:bodyPr/>
            <a:lstStyle/>
            <a:p>
              <a:pPr>
                <a:defRPr/>
              </a:pPr>
              <a:endParaRPr lang="en-US" sz="1350"/>
            </a:p>
          </p:txBody>
        </p:sp>
        <p:sp>
          <p:nvSpPr>
            <p:cNvPr id="140857" name="Line 569"/>
            <p:cNvSpPr>
              <a:spLocks noChangeShapeType="1"/>
            </p:cNvSpPr>
            <p:nvPr/>
          </p:nvSpPr>
          <p:spPr bwMode="auto">
            <a:xfrm flipV="1">
              <a:off x="3422297" y="4671545"/>
              <a:ext cx="60259" cy="61632"/>
            </a:xfrm>
            <a:prstGeom prst="line">
              <a:avLst/>
            </a:prstGeom>
            <a:grpFill/>
            <a:ln w="25400">
              <a:solidFill>
                <a:schemeClr val="accent1"/>
              </a:solidFill>
              <a:round/>
              <a:headEnd/>
              <a:tailEnd/>
            </a:ln>
          </p:spPr>
          <p:txBody>
            <a:bodyPr/>
            <a:lstStyle/>
            <a:p>
              <a:pPr>
                <a:defRPr/>
              </a:pPr>
              <a:endParaRPr lang="en-US" sz="1350"/>
            </a:p>
          </p:txBody>
        </p:sp>
        <p:sp>
          <p:nvSpPr>
            <p:cNvPr id="140858" name="Line 570"/>
            <p:cNvSpPr>
              <a:spLocks noChangeShapeType="1"/>
            </p:cNvSpPr>
            <p:nvPr/>
          </p:nvSpPr>
          <p:spPr bwMode="auto">
            <a:xfrm flipV="1">
              <a:off x="3422297" y="4671545"/>
              <a:ext cx="38058" cy="38740"/>
            </a:xfrm>
            <a:prstGeom prst="line">
              <a:avLst/>
            </a:prstGeom>
            <a:grpFill/>
            <a:ln w="25400">
              <a:solidFill>
                <a:schemeClr val="accent1"/>
              </a:solidFill>
              <a:round/>
              <a:headEnd/>
              <a:tailEnd/>
            </a:ln>
          </p:spPr>
          <p:txBody>
            <a:bodyPr/>
            <a:lstStyle/>
            <a:p>
              <a:pPr>
                <a:defRPr/>
              </a:pPr>
              <a:endParaRPr lang="en-US" sz="1350"/>
            </a:p>
          </p:txBody>
        </p:sp>
        <p:sp>
          <p:nvSpPr>
            <p:cNvPr id="140859" name="Line 571"/>
            <p:cNvSpPr>
              <a:spLocks noChangeShapeType="1"/>
            </p:cNvSpPr>
            <p:nvPr/>
          </p:nvSpPr>
          <p:spPr bwMode="auto">
            <a:xfrm flipV="1">
              <a:off x="3422297" y="4671545"/>
              <a:ext cx="38058" cy="38740"/>
            </a:xfrm>
            <a:prstGeom prst="line">
              <a:avLst/>
            </a:prstGeom>
            <a:grpFill/>
            <a:ln w="25400">
              <a:solidFill>
                <a:schemeClr val="accent1"/>
              </a:solidFill>
              <a:round/>
              <a:headEnd/>
              <a:tailEnd/>
            </a:ln>
          </p:spPr>
          <p:txBody>
            <a:bodyPr/>
            <a:lstStyle/>
            <a:p>
              <a:pPr>
                <a:defRPr/>
              </a:pPr>
              <a:endParaRPr lang="en-US" sz="1350"/>
            </a:p>
          </p:txBody>
        </p:sp>
        <p:sp>
          <p:nvSpPr>
            <p:cNvPr id="140860" name="Line 572"/>
            <p:cNvSpPr>
              <a:spLocks noChangeShapeType="1"/>
            </p:cNvSpPr>
            <p:nvPr/>
          </p:nvSpPr>
          <p:spPr bwMode="auto">
            <a:xfrm flipV="1">
              <a:off x="3422297" y="4671545"/>
              <a:ext cx="12686" cy="14087"/>
            </a:xfrm>
            <a:prstGeom prst="line">
              <a:avLst/>
            </a:prstGeom>
            <a:grpFill/>
            <a:ln w="25400">
              <a:solidFill>
                <a:schemeClr val="accent1"/>
              </a:solidFill>
              <a:round/>
              <a:headEnd/>
              <a:tailEnd/>
            </a:ln>
          </p:spPr>
          <p:txBody>
            <a:bodyPr/>
            <a:lstStyle/>
            <a:p>
              <a:pPr>
                <a:defRPr/>
              </a:pPr>
              <a:endParaRPr lang="en-US" sz="1350"/>
            </a:p>
          </p:txBody>
        </p:sp>
        <p:sp>
          <p:nvSpPr>
            <p:cNvPr id="140861" name="Freeform 573"/>
            <p:cNvSpPr>
              <a:spLocks/>
            </p:cNvSpPr>
            <p:nvPr/>
          </p:nvSpPr>
          <p:spPr bwMode="auto">
            <a:xfrm>
              <a:off x="3385824" y="4671545"/>
              <a:ext cx="1993294" cy="86285"/>
            </a:xfrm>
            <a:custGeom>
              <a:avLst/>
              <a:gdLst/>
              <a:ahLst/>
              <a:cxnLst>
                <a:cxn ang="0">
                  <a:pos x="0" y="49"/>
                </a:cxn>
                <a:cxn ang="0">
                  <a:pos x="1109" y="49"/>
                </a:cxn>
                <a:cxn ang="0">
                  <a:pos x="1257" y="0"/>
                </a:cxn>
                <a:cxn ang="0">
                  <a:pos x="180" y="0"/>
                </a:cxn>
                <a:cxn ang="0">
                  <a:pos x="0" y="49"/>
                </a:cxn>
              </a:cxnLst>
              <a:rect l="0" t="0" r="r" b="b"/>
              <a:pathLst>
                <a:path w="1257" h="49">
                  <a:moveTo>
                    <a:pt x="0" y="49"/>
                  </a:moveTo>
                  <a:lnTo>
                    <a:pt x="1109" y="49"/>
                  </a:lnTo>
                  <a:lnTo>
                    <a:pt x="1257" y="0"/>
                  </a:lnTo>
                  <a:lnTo>
                    <a:pt x="180" y="0"/>
                  </a:lnTo>
                  <a:lnTo>
                    <a:pt x="0" y="49"/>
                  </a:lnTo>
                  <a:close/>
                </a:path>
              </a:pathLst>
            </a:custGeom>
            <a:grpFill/>
            <a:ln w="12700">
              <a:solidFill>
                <a:schemeClr val="accent1"/>
              </a:solidFill>
              <a:prstDash val="solid"/>
              <a:round/>
              <a:headEnd/>
              <a:tailEnd/>
            </a:ln>
          </p:spPr>
          <p:txBody>
            <a:bodyPr/>
            <a:lstStyle/>
            <a:p>
              <a:pPr>
                <a:defRPr/>
              </a:pPr>
              <a:endParaRPr lang="en-US" sz="1350"/>
            </a:p>
          </p:txBody>
        </p:sp>
        <p:sp>
          <p:nvSpPr>
            <p:cNvPr id="140862" name="Line 574"/>
            <p:cNvSpPr>
              <a:spLocks noChangeShapeType="1"/>
            </p:cNvSpPr>
            <p:nvPr/>
          </p:nvSpPr>
          <p:spPr bwMode="auto">
            <a:xfrm>
              <a:off x="4029641"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63" name="Line 575"/>
            <p:cNvSpPr>
              <a:spLocks noChangeShapeType="1"/>
            </p:cNvSpPr>
            <p:nvPr/>
          </p:nvSpPr>
          <p:spPr bwMode="auto">
            <a:xfrm>
              <a:off x="4042327"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64" name="Line 576"/>
            <p:cNvSpPr>
              <a:spLocks noChangeShapeType="1"/>
            </p:cNvSpPr>
            <p:nvPr/>
          </p:nvSpPr>
          <p:spPr bwMode="auto">
            <a:xfrm>
              <a:off x="4055013"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65" name="Line 577"/>
            <p:cNvSpPr>
              <a:spLocks noChangeShapeType="1"/>
            </p:cNvSpPr>
            <p:nvPr/>
          </p:nvSpPr>
          <p:spPr bwMode="auto">
            <a:xfrm>
              <a:off x="4066113"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66" name="Line 578"/>
            <p:cNvSpPr>
              <a:spLocks noChangeShapeType="1"/>
            </p:cNvSpPr>
            <p:nvPr/>
          </p:nvSpPr>
          <p:spPr bwMode="auto">
            <a:xfrm>
              <a:off x="4078799"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67" name="Line 579"/>
            <p:cNvSpPr>
              <a:spLocks noChangeShapeType="1"/>
            </p:cNvSpPr>
            <p:nvPr/>
          </p:nvSpPr>
          <p:spPr bwMode="auto">
            <a:xfrm>
              <a:off x="4091485"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68" name="Line 580"/>
            <p:cNvSpPr>
              <a:spLocks noChangeShapeType="1"/>
            </p:cNvSpPr>
            <p:nvPr/>
          </p:nvSpPr>
          <p:spPr bwMode="auto">
            <a:xfrm>
              <a:off x="4104172"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69" name="Line 581"/>
            <p:cNvSpPr>
              <a:spLocks noChangeShapeType="1"/>
            </p:cNvSpPr>
            <p:nvPr/>
          </p:nvSpPr>
          <p:spPr bwMode="auto">
            <a:xfrm>
              <a:off x="4116858"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0" name="Line 582"/>
            <p:cNvSpPr>
              <a:spLocks noChangeShapeType="1"/>
            </p:cNvSpPr>
            <p:nvPr/>
          </p:nvSpPr>
          <p:spPr bwMode="auto">
            <a:xfrm>
              <a:off x="4127958"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1" name="Line 583"/>
            <p:cNvSpPr>
              <a:spLocks noChangeShapeType="1"/>
            </p:cNvSpPr>
            <p:nvPr/>
          </p:nvSpPr>
          <p:spPr bwMode="auto">
            <a:xfrm>
              <a:off x="4140644"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2" name="Line 584"/>
            <p:cNvSpPr>
              <a:spLocks noChangeShapeType="1"/>
            </p:cNvSpPr>
            <p:nvPr/>
          </p:nvSpPr>
          <p:spPr bwMode="auto">
            <a:xfrm>
              <a:off x="4153330"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3" name="Line 585"/>
            <p:cNvSpPr>
              <a:spLocks noChangeShapeType="1"/>
            </p:cNvSpPr>
            <p:nvPr/>
          </p:nvSpPr>
          <p:spPr bwMode="auto">
            <a:xfrm>
              <a:off x="4166016"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4" name="Line 586"/>
            <p:cNvSpPr>
              <a:spLocks noChangeShapeType="1"/>
            </p:cNvSpPr>
            <p:nvPr/>
          </p:nvSpPr>
          <p:spPr bwMode="auto">
            <a:xfrm>
              <a:off x="4178702"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5" name="Line 587"/>
            <p:cNvSpPr>
              <a:spLocks noChangeShapeType="1"/>
            </p:cNvSpPr>
            <p:nvPr/>
          </p:nvSpPr>
          <p:spPr bwMode="auto">
            <a:xfrm>
              <a:off x="4189802"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6" name="Line 588"/>
            <p:cNvSpPr>
              <a:spLocks noChangeShapeType="1"/>
            </p:cNvSpPr>
            <p:nvPr/>
          </p:nvSpPr>
          <p:spPr bwMode="auto">
            <a:xfrm>
              <a:off x="4202488"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7" name="Line 589"/>
            <p:cNvSpPr>
              <a:spLocks noChangeShapeType="1"/>
            </p:cNvSpPr>
            <p:nvPr/>
          </p:nvSpPr>
          <p:spPr bwMode="auto">
            <a:xfrm>
              <a:off x="4215174"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8" name="Line 590"/>
            <p:cNvSpPr>
              <a:spLocks noChangeShapeType="1"/>
            </p:cNvSpPr>
            <p:nvPr/>
          </p:nvSpPr>
          <p:spPr bwMode="auto">
            <a:xfrm>
              <a:off x="4227860"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79" name="Line 591"/>
            <p:cNvSpPr>
              <a:spLocks noChangeShapeType="1"/>
            </p:cNvSpPr>
            <p:nvPr/>
          </p:nvSpPr>
          <p:spPr bwMode="auto">
            <a:xfrm>
              <a:off x="4240546"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80" name="Line 592"/>
            <p:cNvSpPr>
              <a:spLocks noChangeShapeType="1"/>
            </p:cNvSpPr>
            <p:nvPr/>
          </p:nvSpPr>
          <p:spPr bwMode="auto">
            <a:xfrm>
              <a:off x="4253233"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81" name="Line 593"/>
            <p:cNvSpPr>
              <a:spLocks noChangeShapeType="1"/>
            </p:cNvSpPr>
            <p:nvPr/>
          </p:nvSpPr>
          <p:spPr bwMode="auto">
            <a:xfrm>
              <a:off x="4264333"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82" name="Line 594"/>
            <p:cNvSpPr>
              <a:spLocks noChangeShapeType="1"/>
            </p:cNvSpPr>
            <p:nvPr/>
          </p:nvSpPr>
          <p:spPr bwMode="auto">
            <a:xfrm>
              <a:off x="4277019"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83" name="Line 595"/>
            <p:cNvSpPr>
              <a:spLocks noChangeShapeType="1"/>
            </p:cNvSpPr>
            <p:nvPr/>
          </p:nvSpPr>
          <p:spPr bwMode="auto">
            <a:xfrm>
              <a:off x="4289705"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84" name="Line 596"/>
            <p:cNvSpPr>
              <a:spLocks noChangeShapeType="1"/>
            </p:cNvSpPr>
            <p:nvPr/>
          </p:nvSpPr>
          <p:spPr bwMode="auto">
            <a:xfrm>
              <a:off x="4302391" y="4472560"/>
              <a:ext cx="1586" cy="248290"/>
            </a:xfrm>
            <a:prstGeom prst="line">
              <a:avLst/>
            </a:prstGeom>
            <a:grpFill/>
            <a:ln w="36513">
              <a:solidFill>
                <a:schemeClr val="accent1"/>
              </a:solidFill>
              <a:round/>
              <a:headEnd/>
              <a:tailEnd/>
            </a:ln>
          </p:spPr>
          <p:txBody>
            <a:bodyPr/>
            <a:lstStyle/>
            <a:p>
              <a:pPr>
                <a:defRPr/>
              </a:pPr>
              <a:endParaRPr lang="en-US" sz="1350"/>
            </a:p>
          </p:txBody>
        </p:sp>
        <p:sp>
          <p:nvSpPr>
            <p:cNvPr id="140885" name="Arc 597"/>
            <p:cNvSpPr>
              <a:spLocks/>
            </p:cNvSpPr>
            <p:nvPr/>
          </p:nvSpPr>
          <p:spPr bwMode="auto">
            <a:xfrm>
              <a:off x="4023298" y="4479604"/>
              <a:ext cx="279093" cy="248290"/>
            </a:xfrm>
            <a:custGeom>
              <a:avLst/>
              <a:gdLst>
                <a:gd name="G0" fmla="+- 21600 0 0"/>
                <a:gd name="G1" fmla="+- 21600 0 0"/>
                <a:gd name="G2" fmla="+- 21600 0 0"/>
                <a:gd name="T0" fmla="*/ 0 w 21600"/>
                <a:gd name="T1" fmla="*/ 2146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60"/>
                  </a:moveTo>
                  <a:cubicBezTo>
                    <a:pt x="77" y="9585"/>
                    <a:pt x="9725" y="-1"/>
                    <a:pt x="21600" y="-1"/>
                  </a:cubicBezTo>
                </a:path>
                <a:path w="21600" h="21600" stroke="0" extrusionOk="0">
                  <a:moveTo>
                    <a:pt x="0" y="21460"/>
                  </a:moveTo>
                  <a:cubicBezTo>
                    <a:pt x="77" y="9585"/>
                    <a:pt x="9725" y="-1"/>
                    <a:pt x="21600" y="-1"/>
                  </a:cubicBezTo>
                  <a:lnTo>
                    <a:pt x="21600" y="21600"/>
                  </a:lnTo>
                  <a:close/>
                </a:path>
              </a:pathLst>
            </a:custGeom>
            <a:grpFill/>
            <a:ln w="12700">
              <a:solidFill>
                <a:schemeClr val="accent1"/>
              </a:solidFill>
              <a:round/>
              <a:headEnd/>
              <a:tailEnd/>
            </a:ln>
          </p:spPr>
          <p:txBody>
            <a:bodyPr/>
            <a:lstStyle/>
            <a:p>
              <a:pPr>
                <a:defRPr/>
              </a:pPr>
              <a:endParaRPr lang="en-US" sz="1350"/>
            </a:p>
          </p:txBody>
        </p:sp>
        <p:sp>
          <p:nvSpPr>
            <p:cNvPr id="140886" name="Line 598"/>
            <p:cNvSpPr>
              <a:spLocks noChangeShapeType="1"/>
            </p:cNvSpPr>
            <p:nvPr/>
          </p:nvSpPr>
          <p:spPr bwMode="auto">
            <a:xfrm>
              <a:off x="4302391"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87" name="Line 599"/>
            <p:cNvSpPr>
              <a:spLocks noChangeShapeType="1"/>
            </p:cNvSpPr>
            <p:nvPr/>
          </p:nvSpPr>
          <p:spPr bwMode="auto">
            <a:xfrm>
              <a:off x="4315077"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88" name="Line 600"/>
            <p:cNvSpPr>
              <a:spLocks noChangeShapeType="1"/>
            </p:cNvSpPr>
            <p:nvPr/>
          </p:nvSpPr>
          <p:spPr bwMode="auto">
            <a:xfrm>
              <a:off x="4326177"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89" name="Line 601"/>
            <p:cNvSpPr>
              <a:spLocks noChangeShapeType="1"/>
            </p:cNvSpPr>
            <p:nvPr/>
          </p:nvSpPr>
          <p:spPr bwMode="auto">
            <a:xfrm>
              <a:off x="4338863"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0" name="Line 602"/>
            <p:cNvSpPr>
              <a:spLocks noChangeShapeType="1"/>
            </p:cNvSpPr>
            <p:nvPr/>
          </p:nvSpPr>
          <p:spPr bwMode="auto">
            <a:xfrm>
              <a:off x="4351549"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1" name="Line 603"/>
            <p:cNvSpPr>
              <a:spLocks noChangeShapeType="1"/>
            </p:cNvSpPr>
            <p:nvPr/>
          </p:nvSpPr>
          <p:spPr bwMode="auto">
            <a:xfrm>
              <a:off x="4364235"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2" name="Line 604"/>
            <p:cNvSpPr>
              <a:spLocks noChangeShapeType="1"/>
            </p:cNvSpPr>
            <p:nvPr/>
          </p:nvSpPr>
          <p:spPr bwMode="auto">
            <a:xfrm>
              <a:off x="4376921"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3" name="Line 605"/>
            <p:cNvSpPr>
              <a:spLocks noChangeShapeType="1"/>
            </p:cNvSpPr>
            <p:nvPr/>
          </p:nvSpPr>
          <p:spPr bwMode="auto">
            <a:xfrm>
              <a:off x="4388022"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4" name="Line 606"/>
            <p:cNvSpPr>
              <a:spLocks noChangeShapeType="1"/>
            </p:cNvSpPr>
            <p:nvPr/>
          </p:nvSpPr>
          <p:spPr bwMode="auto">
            <a:xfrm>
              <a:off x="4400708"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5" name="Line 607"/>
            <p:cNvSpPr>
              <a:spLocks noChangeShapeType="1"/>
            </p:cNvSpPr>
            <p:nvPr/>
          </p:nvSpPr>
          <p:spPr bwMode="auto">
            <a:xfrm>
              <a:off x="4413394"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6" name="Line 608"/>
            <p:cNvSpPr>
              <a:spLocks noChangeShapeType="1"/>
            </p:cNvSpPr>
            <p:nvPr/>
          </p:nvSpPr>
          <p:spPr bwMode="auto">
            <a:xfrm>
              <a:off x="4426080"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7" name="Line 609"/>
            <p:cNvSpPr>
              <a:spLocks noChangeShapeType="1"/>
            </p:cNvSpPr>
            <p:nvPr/>
          </p:nvSpPr>
          <p:spPr bwMode="auto">
            <a:xfrm>
              <a:off x="4438766"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8" name="Line 610"/>
            <p:cNvSpPr>
              <a:spLocks noChangeShapeType="1"/>
            </p:cNvSpPr>
            <p:nvPr/>
          </p:nvSpPr>
          <p:spPr bwMode="auto">
            <a:xfrm>
              <a:off x="4449866"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899" name="Line 611"/>
            <p:cNvSpPr>
              <a:spLocks noChangeShapeType="1"/>
            </p:cNvSpPr>
            <p:nvPr/>
          </p:nvSpPr>
          <p:spPr bwMode="auto">
            <a:xfrm>
              <a:off x="4462552"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900" name="Line 612"/>
            <p:cNvSpPr>
              <a:spLocks noChangeShapeType="1"/>
            </p:cNvSpPr>
            <p:nvPr/>
          </p:nvSpPr>
          <p:spPr bwMode="auto">
            <a:xfrm>
              <a:off x="4475238"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901" name="Line 613"/>
            <p:cNvSpPr>
              <a:spLocks noChangeShapeType="1"/>
            </p:cNvSpPr>
            <p:nvPr/>
          </p:nvSpPr>
          <p:spPr bwMode="auto">
            <a:xfrm>
              <a:off x="4487924"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902" name="Line 614"/>
            <p:cNvSpPr>
              <a:spLocks noChangeShapeType="1"/>
            </p:cNvSpPr>
            <p:nvPr/>
          </p:nvSpPr>
          <p:spPr bwMode="auto">
            <a:xfrm>
              <a:off x="4500610"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903" name="Line 615"/>
            <p:cNvSpPr>
              <a:spLocks noChangeShapeType="1"/>
            </p:cNvSpPr>
            <p:nvPr/>
          </p:nvSpPr>
          <p:spPr bwMode="auto">
            <a:xfrm>
              <a:off x="4511711"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904" name="Line 616"/>
            <p:cNvSpPr>
              <a:spLocks noChangeShapeType="1"/>
            </p:cNvSpPr>
            <p:nvPr/>
          </p:nvSpPr>
          <p:spPr bwMode="auto">
            <a:xfrm>
              <a:off x="4524397"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905" name="Line 617"/>
            <p:cNvSpPr>
              <a:spLocks noChangeShapeType="1"/>
            </p:cNvSpPr>
            <p:nvPr/>
          </p:nvSpPr>
          <p:spPr bwMode="auto">
            <a:xfrm>
              <a:off x="4537083"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906" name="Line 618"/>
            <p:cNvSpPr>
              <a:spLocks noChangeShapeType="1"/>
            </p:cNvSpPr>
            <p:nvPr/>
          </p:nvSpPr>
          <p:spPr bwMode="auto">
            <a:xfrm>
              <a:off x="4549769"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907" name="Line 619"/>
            <p:cNvSpPr>
              <a:spLocks noChangeShapeType="1"/>
            </p:cNvSpPr>
            <p:nvPr/>
          </p:nvSpPr>
          <p:spPr bwMode="auto">
            <a:xfrm>
              <a:off x="4562455" y="4484887"/>
              <a:ext cx="1586" cy="235964"/>
            </a:xfrm>
            <a:prstGeom prst="line">
              <a:avLst/>
            </a:prstGeom>
            <a:grpFill/>
            <a:ln w="36513">
              <a:solidFill>
                <a:schemeClr val="accent1"/>
              </a:solidFill>
              <a:round/>
              <a:headEnd/>
              <a:tailEnd/>
            </a:ln>
          </p:spPr>
          <p:txBody>
            <a:bodyPr/>
            <a:lstStyle/>
            <a:p>
              <a:pPr>
                <a:defRPr/>
              </a:pPr>
              <a:endParaRPr lang="en-US" sz="1350"/>
            </a:p>
          </p:txBody>
        </p:sp>
        <p:sp>
          <p:nvSpPr>
            <p:cNvPr id="140908" name="Arc 620"/>
            <p:cNvSpPr>
              <a:spLocks/>
            </p:cNvSpPr>
            <p:nvPr/>
          </p:nvSpPr>
          <p:spPr bwMode="auto">
            <a:xfrm>
              <a:off x="4289705" y="4491930"/>
              <a:ext cx="279093" cy="24124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grpFill/>
            <a:ln w="12700">
              <a:solidFill>
                <a:schemeClr val="accent1"/>
              </a:solidFill>
              <a:round/>
              <a:headEnd/>
              <a:tailEnd/>
            </a:ln>
          </p:spPr>
          <p:txBody>
            <a:bodyPr/>
            <a:lstStyle/>
            <a:p>
              <a:pPr>
                <a:defRPr/>
              </a:pPr>
              <a:endParaRPr lang="en-US" sz="1350"/>
            </a:p>
          </p:txBody>
        </p:sp>
        <p:sp>
          <p:nvSpPr>
            <p:cNvPr id="140909" name="Line 621"/>
            <p:cNvSpPr>
              <a:spLocks noChangeShapeType="1"/>
            </p:cNvSpPr>
            <p:nvPr/>
          </p:nvSpPr>
          <p:spPr bwMode="auto">
            <a:xfrm flipH="1">
              <a:off x="3473041" y="3667818"/>
              <a:ext cx="7929" cy="7044"/>
            </a:xfrm>
            <a:prstGeom prst="line">
              <a:avLst/>
            </a:prstGeom>
            <a:grpFill/>
            <a:ln w="25400">
              <a:solidFill>
                <a:schemeClr val="accent1"/>
              </a:solidFill>
              <a:round/>
              <a:headEnd/>
              <a:tailEnd/>
            </a:ln>
          </p:spPr>
          <p:txBody>
            <a:bodyPr/>
            <a:lstStyle/>
            <a:p>
              <a:pPr>
                <a:defRPr/>
              </a:pPr>
              <a:endParaRPr lang="en-US" sz="1350"/>
            </a:p>
          </p:txBody>
        </p:sp>
        <p:sp>
          <p:nvSpPr>
            <p:cNvPr id="140910" name="Line 622"/>
            <p:cNvSpPr>
              <a:spLocks noChangeShapeType="1"/>
            </p:cNvSpPr>
            <p:nvPr/>
          </p:nvSpPr>
          <p:spPr bwMode="auto">
            <a:xfrm flipH="1">
              <a:off x="3473041" y="3667818"/>
              <a:ext cx="31715" cy="31697"/>
            </a:xfrm>
            <a:prstGeom prst="line">
              <a:avLst/>
            </a:prstGeom>
            <a:grpFill/>
            <a:ln w="25400">
              <a:solidFill>
                <a:schemeClr val="accent1"/>
              </a:solidFill>
              <a:round/>
              <a:headEnd/>
              <a:tailEnd/>
            </a:ln>
          </p:spPr>
          <p:txBody>
            <a:bodyPr/>
            <a:lstStyle/>
            <a:p>
              <a:pPr>
                <a:defRPr/>
              </a:pPr>
              <a:endParaRPr lang="en-US" sz="1350"/>
            </a:p>
          </p:txBody>
        </p:sp>
        <p:sp>
          <p:nvSpPr>
            <p:cNvPr id="140911" name="Line 623"/>
            <p:cNvSpPr>
              <a:spLocks noChangeShapeType="1"/>
            </p:cNvSpPr>
            <p:nvPr/>
          </p:nvSpPr>
          <p:spPr bwMode="auto">
            <a:xfrm flipH="1">
              <a:off x="3473041" y="3667818"/>
              <a:ext cx="31715" cy="31697"/>
            </a:xfrm>
            <a:prstGeom prst="line">
              <a:avLst/>
            </a:prstGeom>
            <a:grpFill/>
            <a:ln w="25400">
              <a:solidFill>
                <a:schemeClr val="accent1"/>
              </a:solidFill>
              <a:round/>
              <a:headEnd/>
              <a:tailEnd/>
            </a:ln>
          </p:spPr>
          <p:txBody>
            <a:bodyPr/>
            <a:lstStyle/>
            <a:p>
              <a:pPr>
                <a:defRPr/>
              </a:pPr>
              <a:endParaRPr lang="en-US" sz="1350"/>
            </a:p>
          </p:txBody>
        </p:sp>
        <p:sp>
          <p:nvSpPr>
            <p:cNvPr id="140912" name="Line 624"/>
            <p:cNvSpPr>
              <a:spLocks noChangeShapeType="1"/>
            </p:cNvSpPr>
            <p:nvPr/>
          </p:nvSpPr>
          <p:spPr bwMode="auto">
            <a:xfrm flipH="1">
              <a:off x="3473041" y="3667818"/>
              <a:ext cx="57087" cy="58111"/>
            </a:xfrm>
            <a:prstGeom prst="line">
              <a:avLst/>
            </a:prstGeom>
            <a:grpFill/>
            <a:ln w="25400">
              <a:solidFill>
                <a:schemeClr val="accent1"/>
              </a:solidFill>
              <a:round/>
              <a:headEnd/>
              <a:tailEnd/>
            </a:ln>
          </p:spPr>
          <p:txBody>
            <a:bodyPr/>
            <a:lstStyle/>
            <a:p>
              <a:pPr>
                <a:defRPr/>
              </a:pPr>
              <a:endParaRPr lang="en-US" sz="1350"/>
            </a:p>
          </p:txBody>
        </p:sp>
        <p:sp>
          <p:nvSpPr>
            <p:cNvPr id="140913" name="Line 625"/>
            <p:cNvSpPr>
              <a:spLocks noChangeShapeType="1"/>
            </p:cNvSpPr>
            <p:nvPr/>
          </p:nvSpPr>
          <p:spPr bwMode="auto">
            <a:xfrm flipH="1">
              <a:off x="3473041" y="3667818"/>
              <a:ext cx="80874" cy="82763"/>
            </a:xfrm>
            <a:prstGeom prst="line">
              <a:avLst/>
            </a:prstGeom>
            <a:grpFill/>
            <a:ln w="25400">
              <a:solidFill>
                <a:schemeClr val="accent1"/>
              </a:solidFill>
              <a:round/>
              <a:headEnd/>
              <a:tailEnd/>
            </a:ln>
          </p:spPr>
          <p:txBody>
            <a:bodyPr/>
            <a:lstStyle/>
            <a:p>
              <a:pPr>
                <a:defRPr/>
              </a:pPr>
              <a:endParaRPr lang="en-US" sz="1350"/>
            </a:p>
          </p:txBody>
        </p:sp>
        <p:sp>
          <p:nvSpPr>
            <p:cNvPr id="140914" name="Line 626"/>
            <p:cNvSpPr>
              <a:spLocks noChangeShapeType="1"/>
            </p:cNvSpPr>
            <p:nvPr/>
          </p:nvSpPr>
          <p:spPr bwMode="auto">
            <a:xfrm flipH="1">
              <a:off x="3473041" y="3667818"/>
              <a:ext cx="106246" cy="107416"/>
            </a:xfrm>
            <a:prstGeom prst="line">
              <a:avLst/>
            </a:prstGeom>
            <a:grpFill/>
            <a:ln w="25400">
              <a:solidFill>
                <a:schemeClr val="accent1"/>
              </a:solidFill>
              <a:round/>
              <a:headEnd/>
              <a:tailEnd/>
            </a:ln>
          </p:spPr>
          <p:txBody>
            <a:bodyPr/>
            <a:lstStyle/>
            <a:p>
              <a:pPr>
                <a:defRPr/>
              </a:pPr>
              <a:endParaRPr lang="en-US" sz="1350"/>
            </a:p>
          </p:txBody>
        </p:sp>
        <p:sp>
          <p:nvSpPr>
            <p:cNvPr id="140915" name="Line 627"/>
            <p:cNvSpPr>
              <a:spLocks noChangeShapeType="1"/>
            </p:cNvSpPr>
            <p:nvPr/>
          </p:nvSpPr>
          <p:spPr bwMode="auto">
            <a:xfrm flipH="1">
              <a:off x="3473041" y="3667818"/>
              <a:ext cx="106246" cy="107416"/>
            </a:xfrm>
            <a:prstGeom prst="line">
              <a:avLst/>
            </a:prstGeom>
            <a:grpFill/>
            <a:ln w="25400">
              <a:solidFill>
                <a:schemeClr val="accent1"/>
              </a:solidFill>
              <a:round/>
              <a:headEnd/>
              <a:tailEnd/>
            </a:ln>
          </p:spPr>
          <p:txBody>
            <a:bodyPr/>
            <a:lstStyle/>
            <a:p>
              <a:pPr>
                <a:defRPr/>
              </a:pPr>
              <a:endParaRPr lang="en-US" sz="1350"/>
            </a:p>
          </p:txBody>
        </p:sp>
        <p:sp>
          <p:nvSpPr>
            <p:cNvPr id="140916" name="Line 628"/>
            <p:cNvSpPr>
              <a:spLocks noChangeShapeType="1"/>
            </p:cNvSpPr>
            <p:nvPr/>
          </p:nvSpPr>
          <p:spPr bwMode="auto">
            <a:xfrm flipH="1">
              <a:off x="3473041" y="3667818"/>
              <a:ext cx="128446" cy="130308"/>
            </a:xfrm>
            <a:prstGeom prst="line">
              <a:avLst/>
            </a:prstGeom>
            <a:grpFill/>
            <a:ln w="25400">
              <a:solidFill>
                <a:schemeClr val="accent1"/>
              </a:solidFill>
              <a:round/>
              <a:headEnd/>
              <a:tailEnd/>
            </a:ln>
          </p:spPr>
          <p:txBody>
            <a:bodyPr/>
            <a:lstStyle/>
            <a:p>
              <a:pPr>
                <a:defRPr/>
              </a:pPr>
              <a:endParaRPr lang="en-US" sz="1350"/>
            </a:p>
          </p:txBody>
        </p:sp>
        <p:sp>
          <p:nvSpPr>
            <p:cNvPr id="140917" name="Line 629"/>
            <p:cNvSpPr>
              <a:spLocks noChangeShapeType="1"/>
            </p:cNvSpPr>
            <p:nvPr/>
          </p:nvSpPr>
          <p:spPr bwMode="auto">
            <a:xfrm flipH="1">
              <a:off x="3473041" y="3667818"/>
              <a:ext cx="153818" cy="156722"/>
            </a:xfrm>
            <a:prstGeom prst="line">
              <a:avLst/>
            </a:prstGeom>
            <a:grpFill/>
            <a:ln w="25400">
              <a:solidFill>
                <a:schemeClr val="accent1"/>
              </a:solidFill>
              <a:round/>
              <a:headEnd/>
              <a:tailEnd/>
            </a:ln>
          </p:spPr>
          <p:txBody>
            <a:bodyPr/>
            <a:lstStyle/>
            <a:p>
              <a:pPr>
                <a:defRPr/>
              </a:pPr>
              <a:endParaRPr lang="en-US" sz="1350"/>
            </a:p>
          </p:txBody>
        </p:sp>
        <p:sp>
          <p:nvSpPr>
            <p:cNvPr id="140918" name="Line 630"/>
            <p:cNvSpPr>
              <a:spLocks noChangeShapeType="1"/>
            </p:cNvSpPr>
            <p:nvPr/>
          </p:nvSpPr>
          <p:spPr bwMode="auto">
            <a:xfrm flipH="1">
              <a:off x="3473041" y="3667818"/>
              <a:ext cx="153818" cy="156722"/>
            </a:xfrm>
            <a:prstGeom prst="line">
              <a:avLst/>
            </a:prstGeom>
            <a:grpFill/>
            <a:ln w="25400">
              <a:solidFill>
                <a:schemeClr val="accent1"/>
              </a:solidFill>
              <a:round/>
              <a:headEnd/>
              <a:tailEnd/>
            </a:ln>
          </p:spPr>
          <p:txBody>
            <a:bodyPr/>
            <a:lstStyle/>
            <a:p>
              <a:pPr>
                <a:defRPr/>
              </a:pPr>
              <a:endParaRPr lang="en-US" sz="1350"/>
            </a:p>
          </p:txBody>
        </p:sp>
        <p:sp>
          <p:nvSpPr>
            <p:cNvPr id="140919" name="Line 631"/>
            <p:cNvSpPr>
              <a:spLocks noChangeShapeType="1"/>
            </p:cNvSpPr>
            <p:nvPr/>
          </p:nvSpPr>
          <p:spPr bwMode="auto">
            <a:xfrm flipH="1">
              <a:off x="3473041" y="3667818"/>
              <a:ext cx="177605" cy="181375"/>
            </a:xfrm>
            <a:prstGeom prst="line">
              <a:avLst/>
            </a:prstGeom>
            <a:grpFill/>
            <a:ln w="25400">
              <a:solidFill>
                <a:schemeClr val="accent1"/>
              </a:solidFill>
              <a:round/>
              <a:headEnd/>
              <a:tailEnd/>
            </a:ln>
          </p:spPr>
          <p:txBody>
            <a:bodyPr/>
            <a:lstStyle/>
            <a:p>
              <a:pPr>
                <a:defRPr/>
              </a:pPr>
              <a:endParaRPr lang="en-US" sz="1350"/>
            </a:p>
          </p:txBody>
        </p:sp>
        <p:sp>
          <p:nvSpPr>
            <p:cNvPr id="140920" name="Line 632"/>
            <p:cNvSpPr>
              <a:spLocks noChangeShapeType="1"/>
            </p:cNvSpPr>
            <p:nvPr/>
          </p:nvSpPr>
          <p:spPr bwMode="auto">
            <a:xfrm flipH="1">
              <a:off x="3473041" y="3667818"/>
              <a:ext cx="202977" cy="207789"/>
            </a:xfrm>
            <a:prstGeom prst="line">
              <a:avLst/>
            </a:prstGeom>
            <a:grpFill/>
            <a:ln w="25400">
              <a:solidFill>
                <a:schemeClr val="accent1"/>
              </a:solidFill>
              <a:round/>
              <a:headEnd/>
              <a:tailEnd/>
            </a:ln>
          </p:spPr>
          <p:txBody>
            <a:bodyPr/>
            <a:lstStyle/>
            <a:p>
              <a:pPr>
                <a:defRPr/>
              </a:pPr>
              <a:endParaRPr lang="en-US" sz="1350"/>
            </a:p>
          </p:txBody>
        </p:sp>
        <p:sp>
          <p:nvSpPr>
            <p:cNvPr id="140921" name="Line 633"/>
            <p:cNvSpPr>
              <a:spLocks noChangeShapeType="1"/>
            </p:cNvSpPr>
            <p:nvPr/>
          </p:nvSpPr>
          <p:spPr bwMode="auto">
            <a:xfrm flipH="1">
              <a:off x="3473041" y="3667818"/>
              <a:ext cx="228349" cy="232442"/>
            </a:xfrm>
            <a:prstGeom prst="line">
              <a:avLst/>
            </a:prstGeom>
            <a:grpFill/>
            <a:ln w="25400">
              <a:solidFill>
                <a:schemeClr val="accent1"/>
              </a:solidFill>
              <a:round/>
              <a:headEnd/>
              <a:tailEnd/>
            </a:ln>
          </p:spPr>
          <p:txBody>
            <a:bodyPr/>
            <a:lstStyle/>
            <a:p>
              <a:pPr>
                <a:defRPr/>
              </a:pPr>
              <a:endParaRPr lang="en-US" sz="1350"/>
            </a:p>
          </p:txBody>
        </p:sp>
        <p:sp>
          <p:nvSpPr>
            <p:cNvPr id="140922" name="Line 634"/>
            <p:cNvSpPr>
              <a:spLocks noChangeShapeType="1"/>
            </p:cNvSpPr>
            <p:nvPr/>
          </p:nvSpPr>
          <p:spPr bwMode="auto">
            <a:xfrm flipH="1">
              <a:off x="3473041" y="3667818"/>
              <a:ext cx="228349" cy="232442"/>
            </a:xfrm>
            <a:prstGeom prst="line">
              <a:avLst/>
            </a:prstGeom>
            <a:grpFill/>
            <a:ln w="25400">
              <a:solidFill>
                <a:schemeClr val="accent1"/>
              </a:solidFill>
              <a:round/>
              <a:headEnd/>
              <a:tailEnd/>
            </a:ln>
          </p:spPr>
          <p:txBody>
            <a:bodyPr/>
            <a:lstStyle/>
            <a:p>
              <a:pPr>
                <a:defRPr/>
              </a:pPr>
              <a:endParaRPr lang="en-US" sz="1350"/>
            </a:p>
          </p:txBody>
        </p:sp>
        <p:sp>
          <p:nvSpPr>
            <p:cNvPr id="140923" name="Line 635"/>
            <p:cNvSpPr>
              <a:spLocks noChangeShapeType="1"/>
            </p:cNvSpPr>
            <p:nvPr/>
          </p:nvSpPr>
          <p:spPr bwMode="auto">
            <a:xfrm flipH="1">
              <a:off x="3473041" y="3667818"/>
              <a:ext cx="250549" cy="255334"/>
            </a:xfrm>
            <a:prstGeom prst="line">
              <a:avLst/>
            </a:prstGeom>
            <a:grpFill/>
            <a:ln w="25400">
              <a:solidFill>
                <a:schemeClr val="accent1"/>
              </a:solidFill>
              <a:round/>
              <a:headEnd/>
              <a:tailEnd/>
            </a:ln>
          </p:spPr>
          <p:txBody>
            <a:bodyPr/>
            <a:lstStyle/>
            <a:p>
              <a:pPr>
                <a:defRPr/>
              </a:pPr>
              <a:endParaRPr lang="en-US" sz="1350"/>
            </a:p>
          </p:txBody>
        </p:sp>
        <p:sp>
          <p:nvSpPr>
            <p:cNvPr id="140924" name="Line 636"/>
            <p:cNvSpPr>
              <a:spLocks noChangeShapeType="1"/>
            </p:cNvSpPr>
            <p:nvPr/>
          </p:nvSpPr>
          <p:spPr bwMode="auto">
            <a:xfrm flipH="1">
              <a:off x="3473041" y="3667818"/>
              <a:ext cx="275921" cy="281748"/>
            </a:xfrm>
            <a:prstGeom prst="line">
              <a:avLst/>
            </a:prstGeom>
            <a:grpFill/>
            <a:ln w="25400">
              <a:solidFill>
                <a:schemeClr val="accent1"/>
              </a:solidFill>
              <a:round/>
              <a:headEnd/>
              <a:tailEnd/>
            </a:ln>
          </p:spPr>
          <p:txBody>
            <a:bodyPr/>
            <a:lstStyle/>
            <a:p>
              <a:pPr>
                <a:defRPr/>
              </a:pPr>
              <a:endParaRPr lang="en-US" sz="1350"/>
            </a:p>
          </p:txBody>
        </p:sp>
        <p:sp>
          <p:nvSpPr>
            <p:cNvPr id="140925" name="Line 637"/>
            <p:cNvSpPr>
              <a:spLocks noChangeShapeType="1"/>
            </p:cNvSpPr>
            <p:nvPr/>
          </p:nvSpPr>
          <p:spPr bwMode="auto">
            <a:xfrm flipH="1">
              <a:off x="3473041" y="3667818"/>
              <a:ext cx="275921" cy="281748"/>
            </a:xfrm>
            <a:prstGeom prst="line">
              <a:avLst/>
            </a:prstGeom>
            <a:grpFill/>
            <a:ln w="25400">
              <a:solidFill>
                <a:schemeClr val="accent1"/>
              </a:solidFill>
              <a:round/>
              <a:headEnd/>
              <a:tailEnd/>
            </a:ln>
          </p:spPr>
          <p:txBody>
            <a:bodyPr/>
            <a:lstStyle/>
            <a:p>
              <a:pPr>
                <a:defRPr/>
              </a:pPr>
              <a:endParaRPr lang="en-US" sz="1350"/>
            </a:p>
          </p:txBody>
        </p:sp>
        <p:sp>
          <p:nvSpPr>
            <p:cNvPr id="140926" name="Line 638"/>
            <p:cNvSpPr>
              <a:spLocks noChangeShapeType="1"/>
            </p:cNvSpPr>
            <p:nvPr/>
          </p:nvSpPr>
          <p:spPr bwMode="auto">
            <a:xfrm flipH="1">
              <a:off x="3495242"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27" name="Line 639"/>
            <p:cNvSpPr>
              <a:spLocks noChangeShapeType="1"/>
            </p:cNvSpPr>
            <p:nvPr/>
          </p:nvSpPr>
          <p:spPr bwMode="auto">
            <a:xfrm flipH="1">
              <a:off x="3520614"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28" name="Line 640"/>
            <p:cNvSpPr>
              <a:spLocks noChangeShapeType="1"/>
            </p:cNvSpPr>
            <p:nvPr/>
          </p:nvSpPr>
          <p:spPr bwMode="auto">
            <a:xfrm flipH="1">
              <a:off x="3545986"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29" name="Line 641"/>
            <p:cNvSpPr>
              <a:spLocks noChangeShapeType="1"/>
            </p:cNvSpPr>
            <p:nvPr/>
          </p:nvSpPr>
          <p:spPr bwMode="auto">
            <a:xfrm flipH="1">
              <a:off x="3545986"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0" name="Line 642"/>
            <p:cNvSpPr>
              <a:spLocks noChangeShapeType="1"/>
            </p:cNvSpPr>
            <p:nvPr/>
          </p:nvSpPr>
          <p:spPr bwMode="auto">
            <a:xfrm flipH="1">
              <a:off x="3568186"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1" name="Line 643"/>
            <p:cNvSpPr>
              <a:spLocks noChangeShapeType="1"/>
            </p:cNvSpPr>
            <p:nvPr/>
          </p:nvSpPr>
          <p:spPr bwMode="auto">
            <a:xfrm flipH="1">
              <a:off x="3593558"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2" name="Line 644"/>
            <p:cNvSpPr>
              <a:spLocks noChangeShapeType="1"/>
            </p:cNvSpPr>
            <p:nvPr/>
          </p:nvSpPr>
          <p:spPr bwMode="auto">
            <a:xfrm flipH="1">
              <a:off x="3593558"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3" name="Line 645"/>
            <p:cNvSpPr>
              <a:spLocks noChangeShapeType="1"/>
            </p:cNvSpPr>
            <p:nvPr/>
          </p:nvSpPr>
          <p:spPr bwMode="auto">
            <a:xfrm flipH="1">
              <a:off x="3617345"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4" name="Line 646"/>
            <p:cNvSpPr>
              <a:spLocks noChangeShapeType="1"/>
            </p:cNvSpPr>
            <p:nvPr/>
          </p:nvSpPr>
          <p:spPr bwMode="auto">
            <a:xfrm flipH="1">
              <a:off x="3642717"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5" name="Line 647"/>
            <p:cNvSpPr>
              <a:spLocks noChangeShapeType="1"/>
            </p:cNvSpPr>
            <p:nvPr/>
          </p:nvSpPr>
          <p:spPr bwMode="auto">
            <a:xfrm flipH="1">
              <a:off x="3666503"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6" name="Line 648"/>
            <p:cNvSpPr>
              <a:spLocks noChangeShapeType="1"/>
            </p:cNvSpPr>
            <p:nvPr/>
          </p:nvSpPr>
          <p:spPr bwMode="auto">
            <a:xfrm flipH="1">
              <a:off x="3666503"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7" name="Line 649"/>
            <p:cNvSpPr>
              <a:spLocks noChangeShapeType="1"/>
            </p:cNvSpPr>
            <p:nvPr/>
          </p:nvSpPr>
          <p:spPr bwMode="auto">
            <a:xfrm flipH="1">
              <a:off x="3691875"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8" name="Line 650"/>
            <p:cNvSpPr>
              <a:spLocks noChangeShapeType="1"/>
            </p:cNvSpPr>
            <p:nvPr/>
          </p:nvSpPr>
          <p:spPr bwMode="auto">
            <a:xfrm flipH="1">
              <a:off x="3717247"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39" name="Line 651"/>
            <p:cNvSpPr>
              <a:spLocks noChangeShapeType="1"/>
            </p:cNvSpPr>
            <p:nvPr/>
          </p:nvSpPr>
          <p:spPr bwMode="auto">
            <a:xfrm flipH="1">
              <a:off x="3717247"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40" name="Line 652"/>
            <p:cNvSpPr>
              <a:spLocks noChangeShapeType="1"/>
            </p:cNvSpPr>
            <p:nvPr/>
          </p:nvSpPr>
          <p:spPr bwMode="auto">
            <a:xfrm flipH="1">
              <a:off x="3741034"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41" name="Line 653"/>
            <p:cNvSpPr>
              <a:spLocks noChangeShapeType="1"/>
            </p:cNvSpPr>
            <p:nvPr/>
          </p:nvSpPr>
          <p:spPr bwMode="auto">
            <a:xfrm flipH="1">
              <a:off x="3766406"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42" name="Line 654"/>
            <p:cNvSpPr>
              <a:spLocks noChangeShapeType="1"/>
            </p:cNvSpPr>
            <p:nvPr/>
          </p:nvSpPr>
          <p:spPr bwMode="auto">
            <a:xfrm flipH="1">
              <a:off x="3790192"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43" name="Line 655"/>
            <p:cNvSpPr>
              <a:spLocks noChangeShapeType="1"/>
            </p:cNvSpPr>
            <p:nvPr/>
          </p:nvSpPr>
          <p:spPr bwMode="auto">
            <a:xfrm flipH="1">
              <a:off x="3790192"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44" name="Line 656"/>
            <p:cNvSpPr>
              <a:spLocks noChangeShapeType="1"/>
            </p:cNvSpPr>
            <p:nvPr/>
          </p:nvSpPr>
          <p:spPr bwMode="auto">
            <a:xfrm flipH="1">
              <a:off x="3813978"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45" name="Line 657"/>
            <p:cNvSpPr>
              <a:spLocks noChangeShapeType="1"/>
            </p:cNvSpPr>
            <p:nvPr/>
          </p:nvSpPr>
          <p:spPr bwMode="auto">
            <a:xfrm flipH="1">
              <a:off x="3837765"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46" name="Line 658"/>
            <p:cNvSpPr>
              <a:spLocks noChangeShapeType="1"/>
            </p:cNvSpPr>
            <p:nvPr/>
          </p:nvSpPr>
          <p:spPr bwMode="auto">
            <a:xfrm flipH="1">
              <a:off x="3837765" y="3667818"/>
              <a:ext cx="277507" cy="285270"/>
            </a:xfrm>
            <a:prstGeom prst="line">
              <a:avLst/>
            </a:prstGeom>
            <a:grpFill/>
            <a:ln w="25400">
              <a:solidFill>
                <a:schemeClr val="accent1"/>
              </a:solidFill>
              <a:round/>
              <a:headEnd/>
              <a:tailEnd/>
            </a:ln>
          </p:spPr>
          <p:txBody>
            <a:bodyPr/>
            <a:lstStyle/>
            <a:p>
              <a:pPr>
                <a:defRPr/>
              </a:pPr>
              <a:endParaRPr lang="en-US" sz="1350"/>
            </a:p>
          </p:txBody>
        </p:sp>
        <p:sp>
          <p:nvSpPr>
            <p:cNvPr id="140947" name="Line 659"/>
            <p:cNvSpPr>
              <a:spLocks noChangeShapeType="1"/>
            </p:cNvSpPr>
            <p:nvPr/>
          </p:nvSpPr>
          <p:spPr bwMode="auto">
            <a:xfrm flipH="1">
              <a:off x="3861551" y="3690710"/>
              <a:ext cx="255307" cy="262378"/>
            </a:xfrm>
            <a:prstGeom prst="line">
              <a:avLst/>
            </a:prstGeom>
            <a:grpFill/>
            <a:ln w="25400">
              <a:solidFill>
                <a:schemeClr val="accent1"/>
              </a:solidFill>
              <a:round/>
              <a:headEnd/>
              <a:tailEnd/>
            </a:ln>
          </p:spPr>
          <p:txBody>
            <a:bodyPr/>
            <a:lstStyle/>
            <a:p>
              <a:pPr>
                <a:defRPr/>
              </a:pPr>
              <a:endParaRPr lang="en-US" sz="1350"/>
            </a:p>
          </p:txBody>
        </p:sp>
        <p:sp>
          <p:nvSpPr>
            <p:cNvPr id="140948" name="Line 660"/>
            <p:cNvSpPr>
              <a:spLocks noChangeShapeType="1"/>
            </p:cNvSpPr>
            <p:nvPr/>
          </p:nvSpPr>
          <p:spPr bwMode="auto">
            <a:xfrm flipH="1">
              <a:off x="3886923" y="3717124"/>
              <a:ext cx="229934" cy="235964"/>
            </a:xfrm>
            <a:prstGeom prst="line">
              <a:avLst/>
            </a:prstGeom>
            <a:grpFill/>
            <a:ln w="25400">
              <a:solidFill>
                <a:schemeClr val="accent1"/>
              </a:solidFill>
              <a:round/>
              <a:headEnd/>
              <a:tailEnd/>
            </a:ln>
          </p:spPr>
          <p:txBody>
            <a:bodyPr/>
            <a:lstStyle/>
            <a:p>
              <a:pPr>
                <a:defRPr/>
              </a:pPr>
              <a:endParaRPr lang="en-US" sz="1350"/>
            </a:p>
          </p:txBody>
        </p:sp>
        <p:sp>
          <p:nvSpPr>
            <p:cNvPr id="140949" name="Line 661"/>
            <p:cNvSpPr>
              <a:spLocks noChangeShapeType="1"/>
            </p:cNvSpPr>
            <p:nvPr/>
          </p:nvSpPr>
          <p:spPr bwMode="auto">
            <a:xfrm flipH="1">
              <a:off x="3910709" y="3741777"/>
              <a:ext cx="206148" cy="211311"/>
            </a:xfrm>
            <a:prstGeom prst="line">
              <a:avLst/>
            </a:prstGeom>
            <a:grpFill/>
            <a:ln w="25400">
              <a:solidFill>
                <a:schemeClr val="accent1"/>
              </a:solidFill>
              <a:round/>
              <a:headEnd/>
              <a:tailEnd/>
            </a:ln>
          </p:spPr>
          <p:txBody>
            <a:bodyPr/>
            <a:lstStyle/>
            <a:p>
              <a:pPr>
                <a:defRPr/>
              </a:pPr>
              <a:endParaRPr lang="en-US" sz="1350"/>
            </a:p>
          </p:txBody>
        </p:sp>
        <p:sp>
          <p:nvSpPr>
            <p:cNvPr id="140950" name="Line 662"/>
            <p:cNvSpPr>
              <a:spLocks noChangeShapeType="1"/>
            </p:cNvSpPr>
            <p:nvPr/>
          </p:nvSpPr>
          <p:spPr bwMode="auto">
            <a:xfrm flipH="1">
              <a:off x="3910709" y="3741777"/>
              <a:ext cx="206148" cy="211311"/>
            </a:xfrm>
            <a:prstGeom prst="line">
              <a:avLst/>
            </a:prstGeom>
            <a:grpFill/>
            <a:ln w="25400">
              <a:solidFill>
                <a:schemeClr val="accent1"/>
              </a:solidFill>
              <a:round/>
              <a:headEnd/>
              <a:tailEnd/>
            </a:ln>
          </p:spPr>
          <p:txBody>
            <a:bodyPr/>
            <a:lstStyle/>
            <a:p>
              <a:pPr>
                <a:defRPr/>
              </a:pPr>
              <a:endParaRPr lang="en-US" sz="1350"/>
            </a:p>
          </p:txBody>
        </p:sp>
        <p:sp>
          <p:nvSpPr>
            <p:cNvPr id="140951" name="Line 663"/>
            <p:cNvSpPr>
              <a:spLocks noChangeShapeType="1"/>
            </p:cNvSpPr>
            <p:nvPr/>
          </p:nvSpPr>
          <p:spPr bwMode="auto">
            <a:xfrm flipH="1">
              <a:off x="3936081" y="3766430"/>
              <a:ext cx="180776" cy="186658"/>
            </a:xfrm>
            <a:prstGeom prst="line">
              <a:avLst/>
            </a:prstGeom>
            <a:grpFill/>
            <a:ln w="25400">
              <a:solidFill>
                <a:schemeClr val="accent1"/>
              </a:solidFill>
              <a:round/>
              <a:headEnd/>
              <a:tailEnd/>
            </a:ln>
          </p:spPr>
          <p:txBody>
            <a:bodyPr/>
            <a:lstStyle/>
            <a:p>
              <a:pPr>
                <a:defRPr/>
              </a:pPr>
              <a:endParaRPr lang="en-US" sz="1350"/>
            </a:p>
          </p:txBody>
        </p:sp>
        <p:sp>
          <p:nvSpPr>
            <p:cNvPr id="140952" name="Line 664"/>
            <p:cNvSpPr>
              <a:spLocks noChangeShapeType="1"/>
            </p:cNvSpPr>
            <p:nvPr/>
          </p:nvSpPr>
          <p:spPr bwMode="auto">
            <a:xfrm flipH="1">
              <a:off x="3961454" y="3792844"/>
              <a:ext cx="155404" cy="160244"/>
            </a:xfrm>
            <a:prstGeom prst="line">
              <a:avLst/>
            </a:prstGeom>
            <a:grpFill/>
            <a:ln w="25400">
              <a:solidFill>
                <a:schemeClr val="accent1"/>
              </a:solidFill>
              <a:round/>
              <a:headEnd/>
              <a:tailEnd/>
            </a:ln>
          </p:spPr>
          <p:txBody>
            <a:bodyPr/>
            <a:lstStyle/>
            <a:p>
              <a:pPr>
                <a:defRPr/>
              </a:pPr>
              <a:endParaRPr lang="en-US" sz="1350"/>
            </a:p>
          </p:txBody>
        </p:sp>
        <p:sp>
          <p:nvSpPr>
            <p:cNvPr id="140953" name="Line 665"/>
            <p:cNvSpPr>
              <a:spLocks noChangeShapeType="1"/>
            </p:cNvSpPr>
            <p:nvPr/>
          </p:nvSpPr>
          <p:spPr bwMode="auto">
            <a:xfrm flipH="1">
              <a:off x="3961454" y="3792844"/>
              <a:ext cx="155404" cy="160244"/>
            </a:xfrm>
            <a:prstGeom prst="line">
              <a:avLst/>
            </a:prstGeom>
            <a:grpFill/>
            <a:ln w="25400">
              <a:solidFill>
                <a:schemeClr val="accent1"/>
              </a:solidFill>
              <a:round/>
              <a:headEnd/>
              <a:tailEnd/>
            </a:ln>
          </p:spPr>
          <p:txBody>
            <a:bodyPr/>
            <a:lstStyle/>
            <a:p>
              <a:pPr>
                <a:defRPr/>
              </a:pPr>
              <a:endParaRPr lang="en-US" sz="1350"/>
            </a:p>
          </p:txBody>
        </p:sp>
        <p:sp>
          <p:nvSpPr>
            <p:cNvPr id="140954" name="Line 666"/>
            <p:cNvSpPr>
              <a:spLocks noChangeShapeType="1"/>
            </p:cNvSpPr>
            <p:nvPr/>
          </p:nvSpPr>
          <p:spPr bwMode="auto">
            <a:xfrm flipH="1">
              <a:off x="3985240" y="3817496"/>
              <a:ext cx="131618" cy="135591"/>
            </a:xfrm>
            <a:prstGeom prst="line">
              <a:avLst/>
            </a:prstGeom>
            <a:grpFill/>
            <a:ln w="25400">
              <a:solidFill>
                <a:schemeClr val="accent1"/>
              </a:solidFill>
              <a:round/>
              <a:headEnd/>
              <a:tailEnd/>
            </a:ln>
          </p:spPr>
          <p:txBody>
            <a:bodyPr/>
            <a:lstStyle/>
            <a:p>
              <a:pPr>
                <a:defRPr/>
              </a:pPr>
              <a:endParaRPr lang="en-US" sz="1350"/>
            </a:p>
          </p:txBody>
        </p:sp>
        <p:sp>
          <p:nvSpPr>
            <p:cNvPr id="140955" name="Line 667"/>
            <p:cNvSpPr>
              <a:spLocks noChangeShapeType="1"/>
            </p:cNvSpPr>
            <p:nvPr/>
          </p:nvSpPr>
          <p:spPr bwMode="auto">
            <a:xfrm flipH="1">
              <a:off x="4009026" y="3842149"/>
              <a:ext cx="107831" cy="110938"/>
            </a:xfrm>
            <a:prstGeom prst="line">
              <a:avLst/>
            </a:prstGeom>
            <a:grpFill/>
            <a:ln w="25400">
              <a:solidFill>
                <a:schemeClr val="accent1"/>
              </a:solidFill>
              <a:round/>
              <a:headEnd/>
              <a:tailEnd/>
            </a:ln>
          </p:spPr>
          <p:txBody>
            <a:bodyPr/>
            <a:lstStyle/>
            <a:p>
              <a:pPr>
                <a:defRPr/>
              </a:pPr>
              <a:endParaRPr lang="en-US" sz="1350"/>
            </a:p>
          </p:txBody>
        </p:sp>
        <p:sp>
          <p:nvSpPr>
            <p:cNvPr id="140956" name="Line 668"/>
            <p:cNvSpPr>
              <a:spLocks noChangeShapeType="1"/>
            </p:cNvSpPr>
            <p:nvPr/>
          </p:nvSpPr>
          <p:spPr bwMode="auto">
            <a:xfrm flipH="1">
              <a:off x="4034398" y="3868563"/>
              <a:ext cx="82459" cy="84524"/>
            </a:xfrm>
            <a:prstGeom prst="line">
              <a:avLst/>
            </a:prstGeom>
            <a:grpFill/>
            <a:ln w="25400">
              <a:solidFill>
                <a:schemeClr val="accent1"/>
              </a:solidFill>
              <a:round/>
              <a:headEnd/>
              <a:tailEnd/>
            </a:ln>
          </p:spPr>
          <p:txBody>
            <a:bodyPr/>
            <a:lstStyle/>
            <a:p>
              <a:pPr>
                <a:defRPr/>
              </a:pPr>
              <a:endParaRPr lang="en-US" sz="1350"/>
            </a:p>
          </p:txBody>
        </p:sp>
        <p:sp>
          <p:nvSpPr>
            <p:cNvPr id="140957" name="Line 669"/>
            <p:cNvSpPr>
              <a:spLocks noChangeShapeType="1"/>
            </p:cNvSpPr>
            <p:nvPr/>
          </p:nvSpPr>
          <p:spPr bwMode="auto">
            <a:xfrm flipH="1">
              <a:off x="4034398" y="3868563"/>
              <a:ext cx="82459" cy="84524"/>
            </a:xfrm>
            <a:prstGeom prst="line">
              <a:avLst/>
            </a:prstGeom>
            <a:grpFill/>
            <a:ln w="25400">
              <a:solidFill>
                <a:schemeClr val="accent1"/>
              </a:solidFill>
              <a:round/>
              <a:headEnd/>
              <a:tailEnd/>
            </a:ln>
          </p:spPr>
          <p:txBody>
            <a:bodyPr/>
            <a:lstStyle/>
            <a:p>
              <a:pPr>
                <a:defRPr/>
              </a:pPr>
              <a:endParaRPr lang="en-US" sz="1350"/>
            </a:p>
          </p:txBody>
        </p:sp>
        <p:sp>
          <p:nvSpPr>
            <p:cNvPr id="140958" name="Line 670"/>
            <p:cNvSpPr>
              <a:spLocks noChangeShapeType="1"/>
            </p:cNvSpPr>
            <p:nvPr/>
          </p:nvSpPr>
          <p:spPr bwMode="auto">
            <a:xfrm flipH="1">
              <a:off x="4059770" y="3893216"/>
              <a:ext cx="57087" cy="59871"/>
            </a:xfrm>
            <a:prstGeom prst="line">
              <a:avLst/>
            </a:prstGeom>
            <a:grpFill/>
            <a:ln w="25400">
              <a:solidFill>
                <a:schemeClr val="accent1"/>
              </a:solidFill>
              <a:round/>
              <a:headEnd/>
              <a:tailEnd/>
            </a:ln>
          </p:spPr>
          <p:txBody>
            <a:bodyPr/>
            <a:lstStyle/>
            <a:p>
              <a:pPr>
                <a:defRPr/>
              </a:pPr>
              <a:endParaRPr lang="en-US" sz="1350"/>
            </a:p>
          </p:txBody>
        </p:sp>
        <p:sp>
          <p:nvSpPr>
            <p:cNvPr id="140959" name="Line 671"/>
            <p:cNvSpPr>
              <a:spLocks noChangeShapeType="1"/>
            </p:cNvSpPr>
            <p:nvPr/>
          </p:nvSpPr>
          <p:spPr bwMode="auto">
            <a:xfrm flipH="1">
              <a:off x="4083557" y="3917869"/>
              <a:ext cx="33301" cy="35218"/>
            </a:xfrm>
            <a:prstGeom prst="line">
              <a:avLst/>
            </a:prstGeom>
            <a:grpFill/>
            <a:ln w="25400">
              <a:solidFill>
                <a:schemeClr val="accent1"/>
              </a:solidFill>
              <a:round/>
              <a:headEnd/>
              <a:tailEnd/>
            </a:ln>
          </p:spPr>
          <p:txBody>
            <a:bodyPr/>
            <a:lstStyle/>
            <a:p>
              <a:pPr>
                <a:defRPr/>
              </a:pPr>
              <a:endParaRPr lang="en-US" sz="1350"/>
            </a:p>
          </p:txBody>
        </p:sp>
        <p:sp>
          <p:nvSpPr>
            <p:cNvPr id="140960" name="Line 672"/>
            <p:cNvSpPr>
              <a:spLocks noChangeShapeType="1"/>
            </p:cNvSpPr>
            <p:nvPr/>
          </p:nvSpPr>
          <p:spPr bwMode="auto">
            <a:xfrm flipH="1">
              <a:off x="4083557" y="3917869"/>
              <a:ext cx="33301" cy="35218"/>
            </a:xfrm>
            <a:prstGeom prst="line">
              <a:avLst/>
            </a:prstGeom>
            <a:grpFill/>
            <a:ln w="25400">
              <a:solidFill>
                <a:schemeClr val="accent1"/>
              </a:solidFill>
              <a:round/>
              <a:headEnd/>
              <a:tailEnd/>
            </a:ln>
          </p:spPr>
          <p:txBody>
            <a:bodyPr/>
            <a:lstStyle/>
            <a:p>
              <a:pPr>
                <a:defRPr/>
              </a:pPr>
              <a:endParaRPr lang="en-US" sz="1350"/>
            </a:p>
          </p:txBody>
        </p:sp>
        <p:sp>
          <p:nvSpPr>
            <p:cNvPr id="140961" name="Line 673"/>
            <p:cNvSpPr>
              <a:spLocks noChangeShapeType="1"/>
            </p:cNvSpPr>
            <p:nvPr/>
          </p:nvSpPr>
          <p:spPr bwMode="auto">
            <a:xfrm flipH="1">
              <a:off x="4107343" y="3942522"/>
              <a:ext cx="9515" cy="10566"/>
            </a:xfrm>
            <a:prstGeom prst="line">
              <a:avLst/>
            </a:prstGeom>
            <a:grpFill/>
            <a:ln w="25400">
              <a:solidFill>
                <a:schemeClr val="accent1"/>
              </a:solidFill>
              <a:round/>
              <a:headEnd/>
              <a:tailEnd/>
            </a:ln>
          </p:spPr>
          <p:txBody>
            <a:bodyPr/>
            <a:lstStyle/>
            <a:p>
              <a:pPr>
                <a:defRPr/>
              </a:pPr>
              <a:endParaRPr lang="en-US" sz="1350"/>
            </a:p>
          </p:txBody>
        </p:sp>
        <p:sp>
          <p:nvSpPr>
            <p:cNvPr id="140962" name="Freeform 674"/>
            <p:cNvSpPr>
              <a:spLocks/>
            </p:cNvSpPr>
            <p:nvPr/>
          </p:nvSpPr>
          <p:spPr bwMode="auto">
            <a:xfrm>
              <a:off x="3473041" y="3667818"/>
              <a:ext cx="643817" cy="285270"/>
            </a:xfrm>
            <a:custGeom>
              <a:avLst/>
              <a:gdLst/>
              <a:ahLst/>
              <a:cxnLst>
                <a:cxn ang="0">
                  <a:pos x="0" y="14"/>
                </a:cxn>
                <a:cxn ang="0">
                  <a:pos x="31" y="0"/>
                </a:cxn>
                <a:cxn ang="0">
                  <a:pos x="54" y="7"/>
                </a:cxn>
                <a:cxn ang="0">
                  <a:pos x="70" y="28"/>
                </a:cxn>
                <a:cxn ang="0">
                  <a:pos x="93" y="56"/>
                </a:cxn>
                <a:cxn ang="0">
                  <a:pos x="117" y="63"/>
                </a:cxn>
                <a:cxn ang="0">
                  <a:pos x="148" y="77"/>
                </a:cxn>
                <a:cxn ang="0">
                  <a:pos x="218" y="63"/>
                </a:cxn>
                <a:cxn ang="0">
                  <a:pos x="296" y="49"/>
                </a:cxn>
                <a:cxn ang="0">
                  <a:pos x="320" y="42"/>
                </a:cxn>
                <a:cxn ang="0">
                  <a:pos x="351" y="49"/>
                </a:cxn>
                <a:cxn ang="0">
                  <a:pos x="406" y="77"/>
                </a:cxn>
                <a:cxn ang="0">
                  <a:pos x="406" y="84"/>
                </a:cxn>
                <a:cxn ang="0">
                  <a:pos x="406" y="98"/>
                </a:cxn>
                <a:cxn ang="0">
                  <a:pos x="398" y="105"/>
                </a:cxn>
                <a:cxn ang="0">
                  <a:pos x="398" y="119"/>
                </a:cxn>
                <a:cxn ang="0">
                  <a:pos x="367" y="126"/>
                </a:cxn>
                <a:cxn ang="0">
                  <a:pos x="343" y="134"/>
                </a:cxn>
                <a:cxn ang="0">
                  <a:pos x="289" y="134"/>
                </a:cxn>
                <a:cxn ang="0">
                  <a:pos x="250" y="141"/>
                </a:cxn>
                <a:cxn ang="0">
                  <a:pos x="148" y="155"/>
                </a:cxn>
                <a:cxn ang="0">
                  <a:pos x="101" y="162"/>
                </a:cxn>
                <a:cxn ang="0">
                  <a:pos x="62" y="148"/>
                </a:cxn>
                <a:cxn ang="0">
                  <a:pos x="54" y="134"/>
                </a:cxn>
                <a:cxn ang="0">
                  <a:pos x="31" y="91"/>
                </a:cxn>
                <a:cxn ang="0">
                  <a:pos x="15" y="49"/>
                </a:cxn>
                <a:cxn ang="0">
                  <a:pos x="7" y="35"/>
                </a:cxn>
                <a:cxn ang="0">
                  <a:pos x="0" y="21"/>
                </a:cxn>
                <a:cxn ang="0">
                  <a:pos x="0" y="14"/>
                </a:cxn>
              </a:cxnLst>
              <a:rect l="0" t="0" r="r" b="b"/>
              <a:pathLst>
                <a:path w="406" h="162">
                  <a:moveTo>
                    <a:pt x="0" y="14"/>
                  </a:moveTo>
                  <a:lnTo>
                    <a:pt x="31" y="0"/>
                  </a:lnTo>
                  <a:lnTo>
                    <a:pt x="54" y="7"/>
                  </a:lnTo>
                  <a:lnTo>
                    <a:pt x="70" y="28"/>
                  </a:lnTo>
                  <a:lnTo>
                    <a:pt x="93" y="56"/>
                  </a:lnTo>
                  <a:lnTo>
                    <a:pt x="117" y="63"/>
                  </a:lnTo>
                  <a:lnTo>
                    <a:pt x="148" y="77"/>
                  </a:lnTo>
                  <a:lnTo>
                    <a:pt x="218" y="63"/>
                  </a:lnTo>
                  <a:lnTo>
                    <a:pt x="296" y="49"/>
                  </a:lnTo>
                  <a:lnTo>
                    <a:pt x="320" y="42"/>
                  </a:lnTo>
                  <a:lnTo>
                    <a:pt x="351" y="49"/>
                  </a:lnTo>
                  <a:lnTo>
                    <a:pt x="406" y="77"/>
                  </a:lnTo>
                  <a:lnTo>
                    <a:pt x="406" y="84"/>
                  </a:lnTo>
                  <a:lnTo>
                    <a:pt x="406" y="98"/>
                  </a:lnTo>
                  <a:lnTo>
                    <a:pt x="398" y="105"/>
                  </a:lnTo>
                  <a:lnTo>
                    <a:pt x="398" y="119"/>
                  </a:lnTo>
                  <a:lnTo>
                    <a:pt x="367" y="126"/>
                  </a:lnTo>
                  <a:lnTo>
                    <a:pt x="343" y="134"/>
                  </a:lnTo>
                  <a:lnTo>
                    <a:pt x="289" y="134"/>
                  </a:lnTo>
                  <a:lnTo>
                    <a:pt x="250" y="141"/>
                  </a:lnTo>
                  <a:lnTo>
                    <a:pt x="148" y="155"/>
                  </a:lnTo>
                  <a:lnTo>
                    <a:pt x="101" y="162"/>
                  </a:lnTo>
                  <a:lnTo>
                    <a:pt x="62" y="148"/>
                  </a:lnTo>
                  <a:lnTo>
                    <a:pt x="54" y="134"/>
                  </a:lnTo>
                  <a:lnTo>
                    <a:pt x="31" y="91"/>
                  </a:lnTo>
                  <a:lnTo>
                    <a:pt x="15" y="49"/>
                  </a:lnTo>
                  <a:lnTo>
                    <a:pt x="7" y="35"/>
                  </a:lnTo>
                  <a:lnTo>
                    <a:pt x="0" y="21"/>
                  </a:lnTo>
                  <a:lnTo>
                    <a:pt x="0" y="14"/>
                  </a:lnTo>
                  <a:close/>
                </a:path>
              </a:pathLst>
            </a:custGeom>
            <a:grpFill/>
            <a:ln w="12700">
              <a:solidFill>
                <a:schemeClr val="accent1"/>
              </a:solidFill>
              <a:prstDash val="solid"/>
              <a:round/>
              <a:headEnd/>
              <a:tailEnd/>
            </a:ln>
          </p:spPr>
          <p:txBody>
            <a:bodyPr/>
            <a:lstStyle/>
            <a:p>
              <a:pPr>
                <a:defRPr/>
              </a:pPr>
              <a:endParaRPr lang="en-US" sz="1350"/>
            </a:p>
          </p:txBody>
        </p:sp>
        <p:sp>
          <p:nvSpPr>
            <p:cNvPr id="140963" name="Line 675"/>
            <p:cNvSpPr>
              <a:spLocks noChangeShapeType="1"/>
            </p:cNvSpPr>
            <p:nvPr/>
          </p:nvSpPr>
          <p:spPr bwMode="auto">
            <a:xfrm flipH="1">
              <a:off x="3571358" y="3865041"/>
              <a:ext cx="12686" cy="12326"/>
            </a:xfrm>
            <a:prstGeom prst="line">
              <a:avLst/>
            </a:prstGeom>
            <a:grpFill/>
            <a:ln w="25400">
              <a:solidFill>
                <a:schemeClr val="accent1"/>
              </a:solidFill>
              <a:round/>
              <a:headEnd/>
              <a:tailEnd/>
            </a:ln>
          </p:spPr>
          <p:txBody>
            <a:bodyPr/>
            <a:lstStyle/>
            <a:p>
              <a:pPr>
                <a:defRPr/>
              </a:pPr>
              <a:endParaRPr lang="en-US" sz="1350"/>
            </a:p>
          </p:txBody>
        </p:sp>
        <p:sp>
          <p:nvSpPr>
            <p:cNvPr id="140964" name="Line 676"/>
            <p:cNvSpPr>
              <a:spLocks noChangeShapeType="1"/>
            </p:cNvSpPr>
            <p:nvPr/>
          </p:nvSpPr>
          <p:spPr bwMode="auto">
            <a:xfrm flipH="1">
              <a:off x="3571358" y="3865041"/>
              <a:ext cx="38058" cy="36979"/>
            </a:xfrm>
            <a:prstGeom prst="line">
              <a:avLst/>
            </a:prstGeom>
            <a:grpFill/>
            <a:ln w="25400">
              <a:solidFill>
                <a:schemeClr val="accent1"/>
              </a:solidFill>
              <a:round/>
              <a:headEnd/>
              <a:tailEnd/>
            </a:ln>
          </p:spPr>
          <p:txBody>
            <a:bodyPr/>
            <a:lstStyle/>
            <a:p>
              <a:pPr>
                <a:defRPr/>
              </a:pPr>
              <a:endParaRPr lang="en-US" sz="1350"/>
            </a:p>
          </p:txBody>
        </p:sp>
        <p:sp>
          <p:nvSpPr>
            <p:cNvPr id="140965" name="Line 677"/>
            <p:cNvSpPr>
              <a:spLocks noChangeShapeType="1"/>
            </p:cNvSpPr>
            <p:nvPr/>
          </p:nvSpPr>
          <p:spPr bwMode="auto">
            <a:xfrm flipH="1">
              <a:off x="3571358" y="3865041"/>
              <a:ext cx="50744" cy="49306"/>
            </a:xfrm>
            <a:prstGeom prst="line">
              <a:avLst/>
            </a:prstGeom>
            <a:grpFill/>
            <a:ln w="25400">
              <a:solidFill>
                <a:schemeClr val="accent1"/>
              </a:solidFill>
              <a:round/>
              <a:headEnd/>
              <a:tailEnd/>
            </a:ln>
          </p:spPr>
          <p:txBody>
            <a:bodyPr/>
            <a:lstStyle/>
            <a:p>
              <a:pPr>
                <a:defRPr/>
              </a:pPr>
              <a:endParaRPr lang="en-US" sz="1350"/>
            </a:p>
          </p:txBody>
        </p:sp>
        <p:sp>
          <p:nvSpPr>
            <p:cNvPr id="140966" name="Line 678"/>
            <p:cNvSpPr>
              <a:spLocks noChangeShapeType="1"/>
            </p:cNvSpPr>
            <p:nvPr/>
          </p:nvSpPr>
          <p:spPr bwMode="auto">
            <a:xfrm flipH="1">
              <a:off x="3571358" y="3865041"/>
              <a:ext cx="63430" cy="63393"/>
            </a:xfrm>
            <a:prstGeom prst="line">
              <a:avLst/>
            </a:prstGeom>
            <a:grpFill/>
            <a:ln w="25400">
              <a:solidFill>
                <a:schemeClr val="accent1"/>
              </a:solidFill>
              <a:round/>
              <a:headEnd/>
              <a:tailEnd/>
            </a:ln>
          </p:spPr>
          <p:txBody>
            <a:bodyPr/>
            <a:lstStyle/>
            <a:p>
              <a:pPr>
                <a:defRPr/>
              </a:pPr>
              <a:endParaRPr lang="en-US" sz="1350"/>
            </a:p>
          </p:txBody>
        </p:sp>
        <p:sp>
          <p:nvSpPr>
            <p:cNvPr id="140967" name="Line 679"/>
            <p:cNvSpPr>
              <a:spLocks noChangeShapeType="1"/>
            </p:cNvSpPr>
            <p:nvPr/>
          </p:nvSpPr>
          <p:spPr bwMode="auto">
            <a:xfrm flipH="1">
              <a:off x="3571358" y="3865041"/>
              <a:ext cx="88802" cy="88046"/>
            </a:xfrm>
            <a:prstGeom prst="line">
              <a:avLst/>
            </a:prstGeom>
            <a:grpFill/>
            <a:ln w="25400">
              <a:solidFill>
                <a:schemeClr val="accent1"/>
              </a:solidFill>
              <a:round/>
              <a:headEnd/>
              <a:tailEnd/>
            </a:ln>
          </p:spPr>
          <p:txBody>
            <a:bodyPr/>
            <a:lstStyle/>
            <a:p>
              <a:pPr>
                <a:defRPr/>
              </a:pPr>
              <a:endParaRPr lang="en-US" sz="1350"/>
            </a:p>
          </p:txBody>
        </p:sp>
        <p:sp>
          <p:nvSpPr>
            <p:cNvPr id="140968" name="Line 680"/>
            <p:cNvSpPr>
              <a:spLocks noChangeShapeType="1"/>
            </p:cNvSpPr>
            <p:nvPr/>
          </p:nvSpPr>
          <p:spPr bwMode="auto">
            <a:xfrm flipH="1">
              <a:off x="3571358" y="3865041"/>
              <a:ext cx="101488" cy="100373"/>
            </a:xfrm>
            <a:prstGeom prst="line">
              <a:avLst/>
            </a:prstGeom>
            <a:grpFill/>
            <a:ln w="25400">
              <a:solidFill>
                <a:schemeClr val="accent1"/>
              </a:solidFill>
              <a:round/>
              <a:headEnd/>
              <a:tailEnd/>
            </a:ln>
          </p:spPr>
          <p:txBody>
            <a:bodyPr/>
            <a:lstStyle/>
            <a:p>
              <a:pPr>
                <a:defRPr/>
              </a:pPr>
              <a:endParaRPr lang="en-US" sz="1350"/>
            </a:p>
          </p:txBody>
        </p:sp>
        <p:sp>
          <p:nvSpPr>
            <p:cNvPr id="140969" name="Line 681"/>
            <p:cNvSpPr>
              <a:spLocks noChangeShapeType="1"/>
            </p:cNvSpPr>
            <p:nvPr/>
          </p:nvSpPr>
          <p:spPr bwMode="auto">
            <a:xfrm flipH="1">
              <a:off x="3571358" y="3865041"/>
              <a:ext cx="112589" cy="112699"/>
            </a:xfrm>
            <a:prstGeom prst="line">
              <a:avLst/>
            </a:prstGeom>
            <a:grpFill/>
            <a:ln w="25400">
              <a:solidFill>
                <a:schemeClr val="accent1"/>
              </a:solidFill>
              <a:round/>
              <a:headEnd/>
              <a:tailEnd/>
            </a:ln>
          </p:spPr>
          <p:txBody>
            <a:bodyPr/>
            <a:lstStyle/>
            <a:p>
              <a:pPr>
                <a:defRPr/>
              </a:pPr>
              <a:endParaRPr lang="en-US" sz="1350"/>
            </a:p>
          </p:txBody>
        </p:sp>
        <p:sp>
          <p:nvSpPr>
            <p:cNvPr id="140970" name="Line 682"/>
            <p:cNvSpPr>
              <a:spLocks noChangeShapeType="1"/>
            </p:cNvSpPr>
            <p:nvPr/>
          </p:nvSpPr>
          <p:spPr bwMode="auto">
            <a:xfrm flipH="1">
              <a:off x="3585630"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71" name="Line 683"/>
            <p:cNvSpPr>
              <a:spLocks noChangeShapeType="1"/>
            </p:cNvSpPr>
            <p:nvPr/>
          </p:nvSpPr>
          <p:spPr bwMode="auto">
            <a:xfrm flipH="1">
              <a:off x="3609416"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72" name="Line 684"/>
            <p:cNvSpPr>
              <a:spLocks noChangeShapeType="1"/>
            </p:cNvSpPr>
            <p:nvPr/>
          </p:nvSpPr>
          <p:spPr bwMode="auto">
            <a:xfrm flipH="1">
              <a:off x="3622102"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73" name="Line 685"/>
            <p:cNvSpPr>
              <a:spLocks noChangeShapeType="1"/>
            </p:cNvSpPr>
            <p:nvPr/>
          </p:nvSpPr>
          <p:spPr bwMode="auto">
            <a:xfrm flipH="1">
              <a:off x="3634788"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74" name="Line 686"/>
            <p:cNvSpPr>
              <a:spLocks noChangeShapeType="1"/>
            </p:cNvSpPr>
            <p:nvPr/>
          </p:nvSpPr>
          <p:spPr bwMode="auto">
            <a:xfrm flipH="1">
              <a:off x="3658574"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75" name="Line 687"/>
            <p:cNvSpPr>
              <a:spLocks noChangeShapeType="1"/>
            </p:cNvSpPr>
            <p:nvPr/>
          </p:nvSpPr>
          <p:spPr bwMode="auto">
            <a:xfrm flipH="1">
              <a:off x="3671260"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76" name="Line 688"/>
            <p:cNvSpPr>
              <a:spLocks noChangeShapeType="1"/>
            </p:cNvSpPr>
            <p:nvPr/>
          </p:nvSpPr>
          <p:spPr bwMode="auto">
            <a:xfrm flipH="1">
              <a:off x="3696632"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77" name="Line 689"/>
            <p:cNvSpPr>
              <a:spLocks noChangeShapeType="1"/>
            </p:cNvSpPr>
            <p:nvPr/>
          </p:nvSpPr>
          <p:spPr bwMode="auto">
            <a:xfrm flipH="1">
              <a:off x="3709319"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78" name="Line 690"/>
            <p:cNvSpPr>
              <a:spLocks noChangeShapeType="1"/>
            </p:cNvSpPr>
            <p:nvPr/>
          </p:nvSpPr>
          <p:spPr bwMode="auto">
            <a:xfrm flipH="1">
              <a:off x="3720419"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79" name="Line 691"/>
            <p:cNvSpPr>
              <a:spLocks noChangeShapeType="1"/>
            </p:cNvSpPr>
            <p:nvPr/>
          </p:nvSpPr>
          <p:spPr bwMode="auto">
            <a:xfrm flipH="1">
              <a:off x="3744205"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80" name="Line 692"/>
            <p:cNvSpPr>
              <a:spLocks noChangeShapeType="1"/>
            </p:cNvSpPr>
            <p:nvPr/>
          </p:nvSpPr>
          <p:spPr bwMode="auto">
            <a:xfrm flipH="1">
              <a:off x="3758477"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81" name="Line 693"/>
            <p:cNvSpPr>
              <a:spLocks noChangeShapeType="1"/>
            </p:cNvSpPr>
            <p:nvPr/>
          </p:nvSpPr>
          <p:spPr bwMode="auto">
            <a:xfrm flipH="1">
              <a:off x="3783849"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82" name="Line 694"/>
            <p:cNvSpPr>
              <a:spLocks noChangeShapeType="1"/>
            </p:cNvSpPr>
            <p:nvPr/>
          </p:nvSpPr>
          <p:spPr bwMode="auto">
            <a:xfrm flipH="1">
              <a:off x="3794949" y="3865041"/>
              <a:ext cx="123689" cy="125026"/>
            </a:xfrm>
            <a:prstGeom prst="line">
              <a:avLst/>
            </a:prstGeom>
            <a:grpFill/>
            <a:ln w="25400">
              <a:solidFill>
                <a:schemeClr val="accent1"/>
              </a:solidFill>
              <a:round/>
              <a:headEnd/>
              <a:tailEnd/>
            </a:ln>
          </p:spPr>
          <p:txBody>
            <a:bodyPr/>
            <a:lstStyle/>
            <a:p>
              <a:pPr>
                <a:defRPr/>
              </a:pPr>
              <a:endParaRPr lang="en-US" sz="1350"/>
            </a:p>
          </p:txBody>
        </p:sp>
        <p:sp>
          <p:nvSpPr>
            <p:cNvPr id="140983" name="Line 695"/>
            <p:cNvSpPr>
              <a:spLocks noChangeShapeType="1"/>
            </p:cNvSpPr>
            <p:nvPr/>
          </p:nvSpPr>
          <p:spPr bwMode="auto">
            <a:xfrm flipH="1">
              <a:off x="3818736" y="3889694"/>
              <a:ext cx="99903" cy="100373"/>
            </a:xfrm>
            <a:prstGeom prst="line">
              <a:avLst/>
            </a:prstGeom>
            <a:grpFill/>
            <a:ln w="25400">
              <a:solidFill>
                <a:schemeClr val="accent1"/>
              </a:solidFill>
              <a:round/>
              <a:headEnd/>
              <a:tailEnd/>
            </a:ln>
          </p:spPr>
          <p:txBody>
            <a:bodyPr/>
            <a:lstStyle/>
            <a:p>
              <a:pPr>
                <a:defRPr/>
              </a:pPr>
              <a:endParaRPr lang="en-US" sz="1350"/>
            </a:p>
          </p:txBody>
        </p:sp>
        <p:sp>
          <p:nvSpPr>
            <p:cNvPr id="140984" name="Line 696"/>
            <p:cNvSpPr>
              <a:spLocks noChangeShapeType="1"/>
            </p:cNvSpPr>
            <p:nvPr/>
          </p:nvSpPr>
          <p:spPr bwMode="auto">
            <a:xfrm flipH="1">
              <a:off x="3831422" y="3902021"/>
              <a:ext cx="87217" cy="88046"/>
            </a:xfrm>
            <a:prstGeom prst="line">
              <a:avLst/>
            </a:prstGeom>
            <a:grpFill/>
            <a:ln w="25400">
              <a:solidFill>
                <a:schemeClr val="accent1"/>
              </a:solidFill>
              <a:round/>
              <a:headEnd/>
              <a:tailEnd/>
            </a:ln>
          </p:spPr>
          <p:txBody>
            <a:bodyPr/>
            <a:lstStyle/>
            <a:p>
              <a:pPr>
                <a:defRPr/>
              </a:pPr>
              <a:endParaRPr lang="en-US" sz="1350"/>
            </a:p>
          </p:txBody>
        </p:sp>
        <p:sp>
          <p:nvSpPr>
            <p:cNvPr id="140985" name="Line 697"/>
            <p:cNvSpPr>
              <a:spLocks noChangeShapeType="1"/>
            </p:cNvSpPr>
            <p:nvPr/>
          </p:nvSpPr>
          <p:spPr bwMode="auto">
            <a:xfrm flipH="1">
              <a:off x="3844108" y="3914347"/>
              <a:ext cx="74530" cy="75720"/>
            </a:xfrm>
            <a:prstGeom prst="line">
              <a:avLst/>
            </a:prstGeom>
            <a:grpFill/>
            <a:ln w="25400">
              <a:solidFill>
                <a:schemeClr val="accent1"/>
              </a:solidFill>
              <a:round/>
              <a:headEnd/>
              <a:tailEnd/>
            </a:ln>
          </p:spPr>
          <p:txBody>
            <a:bodyPr/>
            <a:lstStyle/>
            <a:p>
              <a:pPr>
                <a:defRPr/>
              </a:pPr>
              <a:endParaRPr lang="en-US" sz="1350"/>
            </a:p>
          </p:txBody>
        </p:sp>
        <p:sp>
          <p:nvSpPr>
            <p:cNvPr id="140986" name="Line 698"/>
            <p:cNvSpPr>
              <a:spLocks noChangeShapeType="1"/>
            </p:cNvSpPr>
            <p:nvPr/>
          </p:nvSpPr>
          <p:spPr bwMode="auto">
            <a:xfrm flipH="1">
              <a:off x="3867894" y="3939000"/>
              <a:ext cx="50744" cy="51067"/>
            </a:xfrm>
            <a:prstGeom prst="line">
              <a:avLst/>
            </a:prstGeom>
            <a:grpFill/>
            <a:ln w="25400">
              <a:solidFill>
                <a:schemeClr val="accent1"/>
              </a:solidFill>
              <a:round/>
              <a:headEnd/>
              <a:tailEnd/>
            </a:ln>
          </p:spPr>
          <p:txBody>
            <a:bodyPr/>
            <a:lstStyle/>
            <a:p>
              <a:pPr>
                <a:defRPr/>
              </a:pPr>
              <a:endParaRPr lang="en-US" sz="1350"/>
            </a:p>
          </p:txBody>
        </p:sp>
        <p:sp>
          <p:nvSpPr>
            <p:cNvPr id="140987" name="Line 699"/>
            <p:cNvSpPr>
              <a:spLocks noChangeShapeType="1"/>
            </p:cNvSpPr>
            <p:nvPr/>
          </p:nvSpPr>
          <p:spPr bwMode="auto">
            <a:xfrm flipH="1">
              <a:off x="3893266" y="3963653"/>
              <a:ext cx="25372" cy="26414"/>
            </a:xfrm>
            <a:prstGeom prst="line">
              <a:avLst/>
            </a:prstGeom>
            <a:grpFill/>
            <a:ln w="25400">
              <a:solidFill>
                <a:schemeClr val="accent1"/>
              </a:solidFill>
              <a:round/>
              <a:headEnd/>
              <a:tailEnd/>
            </a:ln>
          </p:spPr>
          <p:txBody>
            <a:bodyPr/>
            <a:lstStyle/>
            <a:p>
              <a:pPr>
                <a:defRPr/>
              </a:pPr>
              <a:endParaRPr lang="en-US" sz="1350"/>
            </a:p>
          </p:txBody>
        </p:sp>
        <p:sp>
          <p:nvSpPr>
            <p:cNvPr id="140988" name="Line 700"/>
            <p:cNvSpPr>
              <a:spLocks noChangeShapeType="1"/>
            </p:cNvSpPr>
            <p:nvPr/>
          </p:nvSpPr>
          <p:spPr bwMode="auto">
            <a:xfrm flipH="1">
              <a:off x="3893266" y="3963653"/>
              <a:ext cx="25372" cy="26414"/>
            </a:xfrm>
            <a:prstGeom prst="line">
              <a:avLst/>
            </a:prstGeom>
            <a:grpFill/>
            <a:ln w="25400">
              <a:solidFill>
                <a:schemeClr val="accent1"/>
              </a:solidFill>
              <a:round/>
              <a:headEnd/>
              <a:tailEnd/>
            </a:ln>
          </p:spPr>
          <p:txBody>
            <a:bodyPr/>
            <a:lstStyle/>
            <a:p>
              <a:pPr>
                <a:defRPr/>
              </a:pPr>
              <a:endParaRPr lang="en-US" sz="1350"/>
            </a:p>
          </p:txBody>
        </p:sp>
        <p:sp>
          <p:nvSpPr>
            <p:cNvPr id="140989" name="Line 701"/>
            <p:cNvSpPr>
              <a:spLocks noChangeShapeType="1"/>
            </p:cNvSpPr>
            <p:nvPr/>
          </p:nvSpPr>
          <p:spPr bwMode="auto">
            <a:xfrm flipH="1">
              <a:off x="3917052" y="3988306"/>
              <a:ext cx="1586" cy="1761"/>
            </a:xfrm>
            <a:prstGeom prst="line">
              <a:avLst/>
            </a:prstGeom>
            <a:grpFill/>
            <a:ln w="25400">
              <a:solidFill>
                <a:schemeClr val="accent1"/>
              </a:solidFill>
              <a:round/>
              <a:headEnd/>
              <a:tailEnd/>
            </a:ln>
          </p:spPr>
          <p:txBody>
            <a:bodyPr/>
            <a:lstStyle/>
            <a:p>
              <a:pPr>
                <a:defRPr/>
              </a:pPr>
              <a:endParaRPr lang="en-US" sz="1350"/>
            </a:p>
          </p:txBody>
        </p:sp>
        <p:sp>
          <p:nvSpPr>
            <p:cNvPr id="140990" name="Freeform 702"/>
            <p:cNvSpPr>
              <a:spLocks/>
            </p:cNvSpPr>
            <p:nvPr/>
          </p:nvSpPr>
          <p:spPr bwMode="auto">
            <a:xfrm>
              <a:off x="3571358" y="3865041"/>
              <a:ext cx="347280" cy="125026"/>
            </a:xfrm>
            <a:custGeom>
              <a:avLst/>
              <a:gdLst/>
              <a:ahLst/>
              <a:cxnLst>
                <a:cxn ang="0">
                  <a:pos x="219" y="7"/>
                </a:cxn>
                <a:cxn ang="0">
                  <a:pos x="195" y="0"/>
                </a:cxn>
                <a:cxn ang="0">
                  <a:pos x="55" y="14"/>
                </a:cxn>
                <a:cxn ang="0">
                  <a:pos x="47" y="22"/>
                </a:cxn>
                <a:cxn ang="0">
                  <a:pos x="24" y="29"/>
                </a:cxn>
                <a:cxn ang="0">
                  <a:pos x="0" y="57"/>
                </a:cxn>
                <a:cxn ang="0">
                  <a:pos x="0" y="64"/>
                </a:cxn>
                <a:cxn ang="0">
                  <a:pos x="8" y="71"/>
                </a:cxn>
                <a:cxn ang="0">
                  <a:pos x="31" y="64"/>
                </a:cxn>
                <a:cxn ang="0">
                  <a:pos x="47" y="64"/>
                </a:cxn>
                <a:cxn ang="0">
                  <a:pos x="219" y="7"/>
                </a:cxn>
              </a:cxnLst>
              <a:rect l="0" t="0" r="r" b="b"/>
              <a:pathLst>
                <a:path w="219" h="71">
                  <a:moveTo>
                    <a:pt x="219" y="7"/>
                  </a:moveTo>
                  <a:lnTo>
                    <a:pt x="195" y="0"/>
                  </a:lnTo>
                  <a:lnTo>
                    <a:pt x="55" y="14"/>
                  </a:lnTo>
                  <a:lnTo>
                    <a:pt x="47" y="22"/>
                  </a:lnTo>
                  <a:lnTo>
                    <a:pt x="24" y="29"/>
                  </a:lnTo>
                  <a:lnTo>
                    <a:pt x="0" y="57"/>
                  </a:lnTo>
                  <a:lnTo>
                    <a:pt x="0" y="64"/>
                  </a:lnTo>
                  <a:lnTo>
                    <a:pt x="8" y="71"/>
                  </a:lnTo>
                  <a:lnTo>
                    <a:pt x="31" y="64"/>
                  </a:lnTo>
                  <a:lnTo>
                    <a:pt x="47" y="64"/>
                  </a:lnTo>
                  <a:lnTo>
                    <a:pt x="219" y="7"/>
                  </a:lnTo>
                  <a:close/>
                </a:path>
              </a:pathLst>
            </a:custGeom>
            <a:grpFill/>
            <a:ln w="12700">
              <a:solidFill>
                <a:schemeClr val="accent1"/>
              </a:solidFill>
              <a:prstDash val="solid"/>
              <a:round/>
              <a:headEnd/>
              <a:tailEnd/>
            </a:ln>
          </p:spPr>
          <p:txBody>
            <a:bodyPr/>
            <a:lstStyle/>
            <a:p>
              <a:pPr>
                <a:defRPr/>
              </a:pPr>
              <a:endParaRPr lang="en-US" sz="1350"/>
            </a:p>
          </p:txBody>
        </p:sp>
        <p:sp>
          <p:nvSpPr>
            <p:cNvPr id="140991" name="Line 703"/>
            <p:cNvSpPr>
              <a:spLocks noChangeShapeType="1"/>
            </p:cNvSpPr>
            <p:nvPr/>
          </p:nvSpPr>
          <p:spPr bwMode="auto">
            <a:xfrm flipH="1">
              <a:off x="3707733" y="3778756"/>
              <a:ext cx="198219" cy="198984"/>
            </a:xfrm>
            <a:prstGeom prst="line">
              <a:avLst/>
            </a:prstGeom>
            <a:grpFill/>
            <a:ln w="25400">
              <a:solidFill>
                <a:schemeClr val="accent1"/>
              </a:solidFill>
              <a:round/>
              <a:headEnd/>
              <a:tailEnd/>
            </a:ln>
          </p:spPr>
          <p:txBody>
            <a:bodyPr/>
            <a:lstStyle/>
            <a:p>
              <a:pPr>
                <a:defRPr/>
              </a:pPr>
              <a:endParaRPr lang="en-US" sz="1350"/>
            </a:p>
          </p:txBody>
        </p:sp>
        <p:sp>
          <p:nvSpPr>
            <p:cNvPr id="140992" name="Line 704"/>
            <p:cNvSpPr>
              <a:spLocks noChangeShapeType="1"/>
            </p:cNvSpPr>
            <p:nvPr/>
          </p:nvSpPr>
          <p:spPr bwMode="auto">
            <a:xfrm flipH="1">
              <a:off x="3707733" y="3778756"/>
              <a:ext cx="198219" cy="198984"/>
            </a:xfrm>
            <a:prstGeom prst="line">
              <a:avLst/>
            </a:prstGeom>
            <a:grpFill/>
            <a:ln w="25400">
              <a:solidFill>
                <a:schemeClr val="accent1"/>
              </a:solidFill>
              <a:round/>
              <a:headEnd/>
              <a:tailEnd/>
            </a:ln>
          </p:spPr>
          <p:txBody>
            <a:bodyPr/>
            <a:lstStyle/>
            <a:p>
              <a:pPr>
                <a:defRPr/>
              </a:pPr>
              <a:endParaRPr lang="en-US" sz="1350"/>
            </a:p>
          </p:txBody>
        </p:sp>
        <p:sp>
          <p:nvSpPr>
            <p:cNvPr id="140993" name="Line 705"/>
            <p:cNvSpPr>
              <a:spLocks noChangeShapeType="1"/>
            </p:cNvSpPr>
            <p:nvPr/>
          </p:nvSpPr>
          <p:spPr bwMode="auto">
            <a:xfrm flipH="1">
              <a:off x="3720419" y="3778756"/>
              <a:ext cx="210905" cy="211311"/>
            </a:xfrm>
            <a:prstGeom prst="line">
              <a:avLst/>
            </a:prstGeom>
            <a:grpFill/>
            <a:ln w="25400">
              <a:solidFill>
                <a:schemeClr val="accent1"/>
              </a:solidFill>
              <a:round/>
              <a:headEnd/>
              <a:tailEnd/>
            </a:ln>
          </p:spPr>
          <p:txBody>
            <a:bodyPr/>
            <a:lstStyle/>
            <a:p>
              <a:pPr>
                <a:defRPr/>
              </a:pPr>
              <a:endParaRPr lang="en-US" sz="1350"/>
            </a:p>
          </p:txBody>
        </p:sp>
        <p:sp>
          <p:nvSpPr>
            <p:cNvPr id="140994" name="Line 706"/>
            <p:cNvSpPr>
              <a:spLocks noChangeShapeType="1"/>
            </p:cNvSpPr>
            <p:nvPr/>
          </p:nvSpPr>
          <p:spPr bwMode="auto">
            <a:xfrm flipH="1">
              <a:off x="3733105" y="3778756"/>
              <a:ext cx="223591" cy="223637"/>
            </a:xfrm>
            <a:prstGeom prst="line">
              <a:avLst/>
            </a:prstGeom>
            <a:grpFill/>
            <a:ln w="25400">
              <a:solidFill>
                <a:schemeClr val="accent1"/>
              </a:solidFill>
              <a:round/>
              <a:headEnd/>
              <a:tailEnd/>
            </a:ln>
          </p:spPr>
          <p:txBody>
            <a:bodyPr/>
            <a:lstStyle/>
            <a:p>
              <a:pPr>
                <a:defRPr/>
              </a:pPr>
              <a:endParaRPr lang="en-US" sz="1350"/>
            </a:p>
          </p:txBody>
        </p:sp>
        <p:sp>
          <p:nvSpPr>
            <p:cNvPr id="140995" name="Line 707"/>
            <p:cNvSpPr>
              <a:spLocks noChangeShapeType="1"/>
            </p:cNvSpPr>
            <p:nvPr/>
          </p:nvSpPr>
          <p:spPr bwMode="auto">
            <a:xfrm flipH="1">
              <a:off x="3733105" y="3778756"/>
              <a:ext cx="223591" cy="223637"/>
            </a:xfrm>
            <a:prstGeom prst="line">
              <a:avLst/>
            </a:prstGeom>
            <a:grpFill/>
            <a:ln w="25400">
              <a:solidFill>
                <a:schemeClr val="accent1"/>
              </a:solidFill>
              <a:round/>
              <a:headEnd/>
              <a:tailEnd/>
            </a:ln>
          </p:spPr>
          <p:txBody>
            <a:bodyPr/>
            <a:lstStyle/>
            <a:p>
              <a:pPr>
                <a:defRPr/>
              </a:pPr>
              <a:endParaRPr lang="en-US" sz="1350"/>
            </a:p>
          </p:txBody>
        </p:sp>
        <p:sp>
          <p:nvSpPr>
            <p:cNvPr id="140996" name="Line 708"/>
            <p:cNvSpPr>
              <a:spLocks noChangeShapeType="1"/>
            </p:cNvSpPr>
            <p:nvPr/>
          </p:nvSpPr>
          <p:spPr bwMode="auto">
            <a:xfrm flipH="1">
              <a:off x="3744205" y="3778756"/>
              <a:ext cx="234692" cy="235964"/>
            </a:xfrm>
            <a:prstGeom prst="line">
              <a:avLst/>
            </a:prstGeom>
            <a:grpFill/>
            <a:ln w="25400">
              <a:solidFill>
                <a:schemeClr val="accent1"/>
              </a:solidFill>
              <a:round/>
              <a:headEnd/>
              <a:tailEnd/>
            </a:ln>
          </p:spPr>
          <p:txBody>
            <a:bodyPr/>
            <a:lstStyle/>
            <a:p>
              <a:pPr>
                <a:defRPr/>
              </a:pPr>
              <a:endParaRPr lang="en-US" sz="1350"/>
            </a:p>
          </p:txBody>
        </p:sp>
        <p:sp>
          <p:nvSpPr>
            <p:cNvPr id="140997" name="Line 709"/>
            <p:cNvSpPr>
              <a:spLocks noChangeShapeType="1"/>
            </p:cNvSpPr>
            <p:nvPr/>
          </p:nvSpPr>
          <p:spPr bwMode="auto">
            <a:xfrm flipH="1">
              <a:off x="3980483" y="3778756"/>
              <a:ext cx="25372" cy="24653"/>
            </a:xfrm>
            <a:prstGeom prst="line">
              <a:avLst/>
            </a:prstGeom>
            <a:grpFill/>
            <a:ln w="25400">
              <a:solidFill>
                <a:schemeClr val="accent1"/>
              </a:solidFill>
              <a:round/>
              <a:headEnd/>
              <a:tailEnd/>
            </a:ln>
          </p:spPr>
          <p:txBody>
            <a:bodyPr/>
            <a:lstStyle/>
            <a:p>
              <a:pPr>
                <a:defRPr/>
              </a:pPr>
              <a:endParaRPr lang="en-US" sz="1350"/>
            </a:p>
          </p:txBody>
        </p:sp>
        <p:sp>
          <p:nvSpPr>
            <p:cNvPr id="140998" name="Line 710"/>
            <p:cNvSpPr>
              <a:spLocks noChangeShapeType="1"/>
            </p:cNvSpPr>
            <p:nvPr/>
          </p:nvSpPr>
          <p:spPr bwMode="auto">
            <a:xfrm flipH="1">
              <a:off x="3980483" y="3778756"/>
              <a:ext cx="38058" cy="36979"/>
            </a:xfrm>
            <a:prstGeom prst="line">
              <a:avLst/>
            </a:prstGeom>
            <a:grpFill/>
            <a:ln w="25400">
              <a:solidFill>
                <a:schemeClr val="accent1"/>
              </a:solidFill>
              <a:round/>
              <a:headEnd/>
              <a:tailEnd/>
            </a:ln>
          </p:spPr>
          <p:txBody>
            <a:bodyPr/>
            <a:lstStyle/>
            <a:p>
              <a:pPr>
                <a:defRPr/>
              </a:pPr>
              <a:endParaRPr lang="en-US" sz="1350"/>
            </a:p>
          </p:txBody>
        </p:sp>
        <p:sp>
          <p:nvSpPr>
            <p:cNvPr id="140999" name="Line 711"/>
            <p:cNvSpPr>
              <a:spLocks noChangeShapeType="1"/>
            </p:cNvSpPr>
            <p:nvPr/>
          </p:nvSpPr>
          <p:spPr bwMode="auto">
            <a:xfrm flipH="1">
              <a:off x="3980483" y="3778756"/>
              <a:ext cx="50744" cy="49306"/>
            </a:xfrm>
            <a:prstGeom prst="line">
              <a:avLst/>
            </a:prstGeom>
            <a:grpFill/>
            <a:ln w="25400">
              <a:solidFill>
                <a:schemeClr val="accent1"/>
              </a:solidFill>
              <a:round/>
              <a:headEnd/>
              <a:tailEnd/>
            </a:ln>
          </p:spPr>
          <p:txBody>
            <a:bodyPr/>
            <a:lstStyle/>
            <a:p>
              <a:pPr>
                <a:defRPr/>
              </a:pPr>
              <a:endParaRPr lang="en-US" sz="1350"/>
            </a:p>
          </p:txBody>
        </p:sp>
        <p:sp>
          <p:nvSpPr>
            <p:cNvPr id="141000" name="Line 712"/>
            <p:cNvSpPr>
              <a:spLocks noChangeShapeType="1"/>
            </p:cNvSpPr>
            <p:nvPr/>
          </p:nvSpPr>
          <p:spPr bwMode="auto">
            <a:xfrm flipH="1">
              <a:off x="3980483" y="3778756"/>
              <a:ext cx="74530" cy="73959"/>
            </a:xfrm>
            <a:prstGeom prst="line">
              <a:avLst/>
            </a:prstGeom>
            <a:grpFill/>
            <a:ln w="25400">
              <a:solidFill>
                <a:schemeClr val="accent1"/>
              </a:solidFill>
              <a:round/>
              <a:headEnd/>
              <a:tailEnd/>
            </a:ln>
          </p:spPr>
          <p:txBody>
            <a:bodyPr/>
            <a:lstStyle/>
            <a:p>
              <a:pPr>
                <a:defRPr/>
              </a:pPr>
              <a:endParaRPr lang="en-US" sz="1350"/>
            </a:p>
          </p:txBody>
        </p:sp>
        <p:sp>
          <p:nvSpPr>
            <p:cNvPr id="141001" name="Line 713"/>
            <p:cNvSpPr>
              <a:spLocks noChangeShapeType="1"/>
            </p:cNvSpPr>
            <p:nvPr/>
          </p:nvSpPr>
          <p:spPr bwMode="auto">
            <a:xfrm flipH="1">
              <a:off x="3994754" y="3778756"/>
              <a:ext cx="72945" cy="73959"/>
            </a:xfrm>
            <a:prstGeom prst="line">
              <a:avLst/>
            </a:prstGeom>
            <a:grpFill/>
            <a:ln w="25400">
              <a:solidFill>
                <a:schemeClr val="accent1"/>
              </a:solidFill>
              <a:round/>
              <a:headEnd/>
              <a:tailEnd/>
            </a:ln>
          </p:spPr>
          <p:txBody>
            <a:bodyPr/>
            <a:lstStyle/>
            <a:p>
              <a:pPr>
                <a:defRPr/>
              </a:pPr>
              <a:endParaRPr lang="en-US" sz="1350"/>
            </a:p>
          </p:txBody>
        </p:sp>
        <p:sp>
          <p:nvSpPr>
            <p:cNvPr id="141002" name="Line 714"/>
            <p:cNvSpPr>
              <a:spLocks noChangeShapeType="1"/>
            </p:cNvSpPr>
            <p:nvPr/>
          </p:nvSpPr>
          <p:spPr bwMode="auto">
            <a:xfrm flipH="1">
              <a:off x="4018541" y="3778756"/>
              <a:ext cx="72945" cy="73959"/>
            </a:xfrm>
            <a:prstGeom prst="line">
              <a:avLst/>
            </a:prstGeom>
            <a:grpFill/>
            <a:ln w="25400">
              <a:solidFill>
                <a:schemeClr val="accent1"/>
              </a:solidFill>
              <a:round/>
              <a:headEnd/>
              <a:tailEnd/>
            </a:ln>
          </p:spPr>
          <p:txBody>
            <a:bodyPr/>
            <a:lstStyle/>
            <a:p>
              <a:pPr>
                <a:defRPr/>
              </a:pPr>
              <a:endParaRPr lang="en-US" sz="1350"/>
            </a:p>
          </p:txBody>
        </p:sp>
        <p:sp>
          <p:nvSpPr>
            <p:cNvPr id="141003" name="Line 715"/>
            <p:cNvSpPr>
              <a:spLocks noChangeShapeType="1"/>
            </p:cNvSpPr>
            <p:nvPr/>
          </p:nvSpPr>
          <p:spPr bwMode="auto">
            <a:xfrm flipH="1">
              <a:off x="4031227" y="3778756"/>
              <a:ext cx="72945" cy="73959"/>
            </a:xfrm>
            <a:prstGeom prst="line">
              <a:avLst/>
            </a:prstGeom>
            <a:grpFill/>
            <a:ln w="25400">
              <a:solidFill>
                <a:schemeClr val="accent1"/>
              </a:solidFill>
              <a:round/>
              <a:headEnd/>
              <a:tailEnd/>
            </a:ln>
          </p:spPr>
          <p:txBody>
            <a:bodyPr/>
            <a:lstStyle/>
            <a:p>
              <a:pPr>
                <a:defRPr/>
              </a:pPr>
              <a:endParaRPr lang="en-US" sz="1350"/>
            </a:p>
          </p:txBody>
        </p:sp>
        <p:sp>
          <p:nvSpPr>
            <p:cNvPr id="141004" name="Line 716"/>
            <p:cNvSpPr>
              <a:spLocks noChangeShapeType="1"/>
            </p:cNvSpPr>
            <p:nvPr/>
          </p:nvSpPr>
          <p:spPr bwMode="auto">
            <a:xfrm flipH="1">
              <a:off x="4043913" y="3778756"/>
              <a:ext cx="72945" cy="73959"/>
            </a:xfrm>
            <a:prstGeom prst="line">
              <a:avLst/>
            </a:prstGeom>
            <a:grpFill/>
            <a:ln w="25400">
              <a:solidFill>
                <a:schemeClr val="accent1"/>
              </a:solidFill>
              <a:round/>
              <a:headEnd/>
              <a:tailEnd/>
            </a:ln>
          </p:spPr>
          <p:txBody>
            <a:bodyPr/>
            <a:lstStyle/>
            <a:p>
              <a:pPr>
                <a:defRPr/>
              </a:pPr>
              <a:endParaRPr lang="en-US" sz="1350"/>
            </a:p>
          </p:txBody>
        </p:sp>
        <p:sp>
          <p:nvSpPr>
            <p:cNvPr id="141005" name="Line 717"/>
            <p:cNvSpPr>
              <a:spLocks noChangeShapeType="1"/>
            </p:cNvSpPr>
            <p:nvPr/>
          </p:nvSpPr>
          <p:spPr bwMode="auto">
            <a:xfrm flipH="1">
              <a:off x="4067699" y="3803409"/>
              <a:ext cx="49158" cy="49306"/>
            </a:xfrm>
            <a:prstGeom prst="line">
              <a:avLst/>
            </a:prstGeom>
            <a:grpFill/>
            <a:ln w="25400">
              <a:solidFill>
                <a:schemeClr val="accent1"/>
              </a:solidFill>
              <a:round/>
              <a:headEnd/>
              <a:tailEnd/>
            </a:ln>
          </p:spPr>
          <p:txBody>
            <a:bodyPr/>
            <a:lstStyle/>
            <a:p>
              <a:pPr>
                <a:defRPr/>
              </a:pPr>
              <a:endParaRPr lang="en-US" sz="1350"/>
            </a:p>
          </p:txBody>
        </p:sp>
        <p:sp>
          <p:nvSpPr>
            <p:cNvPr id="141006" name="Line 718"/>
            <p:cNvSpPr>
              <a:spLocks noChangeShapeType="1"/>
            </p:cNvSpPr>
            <p:nvPr/>
          </p:nvSpPr>
          <p:spPr bwMode="auto">
            <a:xfrm flipH="1">
              <a:off x="4091485" y="3826301"/>
              <a:ext cx="25372" cy="26414"/>
            </a:xfrm>
            <a:prstGeom prst="line">
              <a:avLst/>
            </a:prstGeom>
            <a:grpFill/>
            <a:ln w="25400">
              <a:solidFill>
                <a:schemeClr val="accent1"/>
              </a:solidFill>
              <a:round/>
              <a:headEnd/>
              <a:tailEnd/>
            </a:ln>
          </p:spPr>
          <p:txBody>
            <a:bodyPr/>
            <a:lstStyle/>
            <a:p>
              <a:pPr>
                <a:defRPr/>
              </a:pPr>
              <a:endParaRPr lang="en-US" sz="1350"/>
            </a:p>
          </p:txBody>
        </p:sp>
        <p:sp>
          <p:nvSpPr>
            <p:cNvPr id="141007" name="Line 719"/>
            <p:cNvSpPr>
              <a:spLocks noChangeShapeType="1"/>
            </p:cNvSpPr>
            <p:nvPr/>
          </p:nvSpPr>
          <p:spPr bwMode="auto">
            <a:xfrm flipH="1">
              <a:off x="4091485" y="3826301"/>
              <a:ext cx="25372" cy="26414"/>
            </a:xfrm>
            <a:prstGeom prst="line">
              <a:avLst/>
            </a:prstGeom>
            <a:grpFill/>
            <a:ln w="25400">
              <a:solidFill>
                <a:schemeClr val="accent1"/>
              </a:solidFill>
              <a:round/>
              <a:headEnd/>
              <a:tailEnd/>
            </a:ln>
          </p:spPr>
          <p:txBody>
            <a:bodyPr/>
            <a:lstStyle/>
            <a:p>
              <a:pPr>
                <a:defRPr/>
              </a:pPr>
              <a:endParaRPr lang="en-US" sz="1350"/>
            </a:p>
          </p:txBody>
        </p:sp>
        <p:sp>
          <p:nvSpPr>
            <p:cNvPr id="141008" name="Line 720"/>
            <p:cNvSpPr>
              <a:spLocks noChangeShapeType="1"/>
            </p:cNvSpPr>
            <p:nvPr/>
          </p:nvSpPr>
          <p:spPr bwMode="auto">
            <a:xfrm flipH="1">
              <a:off x="4116858" y="3852715"/>
              <a:ext cx="1586" cy="1761"/>
            </a:xfrm>
            <a:prstGeom prst="line">
              <a:avLst/>
            </a:prstGeom>
            <a:grpFill/>
            <a:ln w="25400">
              <a:solidFill>
                <a:schemeClr val="accent1"/>
              </a:solidFill>
              <a:round/>
              <a:headEnd/>
              <a:tailEnd/>
            </a:ln>
          </p:spPr>
          <p:txBody>
            <a:bodyPr/>
            <a:lstStyle/>
            <a:p>
              <a:pPr>
                <a:defRPr/>
              </a:pPr>
              <a:endParaRPr lang="en-US" sz="1350"/>
            </a:p>
          </p:txBody>
        </p:sp>
        <p:sp>
          <p:nvSpPr>
            <p:cNvPr id="141009" name="Freeform 721"/>
            <p:cNvSpPr>
              <a:spLocks/>
            </p:cNvSpPr>
            <p:nvPr/>
          </p:nvSpPr>
          <p:spPr bwMode="auto">
            <a:xfrm>
              <a:off x="3967797" y="3778756"/>
              <a:ext cx="149061" cy="73959"/>
            </a:xfrm>
            <a:custGeom>
              <a:avLst/>
              <a:gdLst/>
              <a:ahLst/>
              <a:cxnLst>
                <a:cxn ang="0">
                  <a:pos x="70" y="0"/>
                </a:cxn>
                <a:cxn ang="0">
                  <a:pos x="0" y="21"/>
                </a:cxn>
                <a:cxn ang="0">
                  <a:pos x="16" y="42"/>
                </a:cxn>
                <a:cxn ang="0">
                  <a:pos x="94" y="21"/>
                </a:cxn>
                <a:cxn ang="0">
                  <a:pos x="70" y="0"/>
                </a:cxn>
              </a:cxnLst>
              <a:rect l="0" t="0" r="r" b="b"/>
              <a:pathLst>
                <a:path w="94" h="42">
                  <a:moveTo>
                    <a:pt x="70" y="0"/>
                  </a:moveTo>
                  <a:lnTo>
                    <a:pt x="0" y="21"/>
                  </a:lnTo>
                  <a:lnTo>
                    <a:pt x="16" y="42"/>
                  </a:lnTo>
                  <a:lnTo>
                    <a:pt x="94" y="21"/>
                  </a:lnTo>
                  <a:lnTo>
                    <a:pt x="70" y="0"/>
                  </a:lnTo>
                  <a:close/>
                </a:path>
              </a:pathLst>
            </a:custGeom>
            <a:grpFill/>
            <a:ln w="12700">
              <a:solidFill>
                <a:schemeClr val="accent1"/>
              </a:solidFill>
              <a:prstDash val="solid"/>
              <a:round/>
              <a:headEnd/>
              <a:tailEnd/>
            </a:ln>
          </p:spPr>
          <p:txBody>
            <a:bodyPr/>
            <a:lstStyle/>
            <a:p>
              <a:pPr>
                <a:defRPr/>
              </a:pPr>
              <a:endParaRPr lang="en-US" sz="1350"/>
            </a:p>
          </p:txBody>
        </p:sp>
        <p:sp>
          <p:nvSpPr>
            <p:cNvPr id="141010" name="Freeform 722"/>
            <p:cNvSpPr>
              <a:spLocks/>
            </p:cNvSpPr>
            <p:nvPr/>
          </p:nvSpPr>
          <p:spPr bwMode="auto">
            <a:xfrm>
              <a:off x="4413394" y="2750376"/>
              <a:ext cx="556600" cy="767763"/>
            </a:xfrm>
            <a:custGeom>
              <a:avLst/>
              <a:gdLst/>
              <a:ahLst/>
              <a:cxnLst>
                <a:cxn ang="0">
                  <a:pos x="312" y="78"/>
                </a:cxn>
                <a:cxn ang="0">
                  <a:pos x="351" y="162"/>
                </a:cxn>
                <a:cxn ang="0">
                  <a:pos x="336" y="261"/>
                </a:cxn>
                <a:cxn ang="0">
                  <a:pos x="297" y="338"/>
                </a:cxn>
                <a:cxn ang="0">
                  <a:pos x="226" y="387"/>
                </a:cxn>
                <a:cxn ang="0">
                  <a:pos x="125" y="422"/>
                </a:cxn>
                <a:cxn ang="0">
                  <a:pos x="0" y="436"/>
                </a:cxn>
                <a:cxn ang="0">
                  <a:pos x="141" y="373"/>
                </a:cxn>
                <a:cxn ang="0">
                  <a:pos x="203" y="331"/>
                </a:cxn>
                <a:cxn ang="0">
                  <a:pos x="242" y="282"/>
                </a:cxn>
                <a:cxn ang="0">
                  <a:pos x="265" y="197"/>
                </a:cxn>
                <a:cxn ang="0">
                  <a:pos x="265" y="106"/>
                </a:cxn>
                <a:cxn ang="0">
                  <a:pos x="195" y="0"/>
                </a:cxn>
                <a:cxn ang="0">
                  <a:pos x="312" y="78"/>
                </a:cxn>
              </a:cxnLst>
              <a:rect l="0" t="0" r="r" b="b"/>
              <a:pathLst>
                <a:path w="351" h="436">
                  <a:moveTo>
                    <a:pt x="312" y="78"/>
                  </a:moveTo>
                  <a:lnTo>
                    <a:pt x="351" y="162"/>
                  </a:lnTo>
                  <a:lnTo>
                    <a:pt x="336" y="261"/>
                  </a:lnTo>
                  <a:lnTo>
                    <a:pt x="297" y="338"/>
                  </a:lnTo>
                  <a:lnTo>
                    <a:pt x="226" y="387"/>
                  </a:lnTo>
                  <a:lnTo>
                    <a:pt x="125" y="422"/>
                  </a:lnTo>
                  <a:lnTo>
                    <a:pt x="0" y="436"/>
                  </a:lnTo>
                  <a:lnTo>
                    <a:pt x="141" y="373"/>
                  </a:lnTo>
                  <a:lnTo>
                    <a:pt x="203" y="331"/>
                  </a:lnTo>
                  <a:lnTo>
                    <a:pt x="242" y="282"/>
                  </a:lnTo>
                  <a:lnTo>
                    <a:pt x="265" y="197"/>
                  </a:lnTo>
                  <a:lnTo>
                    <a:pt x="265" y="106"/>
                  </a:lnTo>
                  <a:lnTo>
                    <a:pt x="195" y="0"/>
                  </a:lnTo>
                  <a:lnTo>
                    <a:pt x="312" y="78"/>
                  </a:lnTo>
                  <a:close/>
                </a:path>
              </a:pathLst>
            </a:custGeom>
            <a:grpFill/>
            <a:ln w="12700">
              <a:solidFill>
                <a:schemeClr val="accent1"/>
              </a:solidFill>
              <a:prstDash val="solid"/>
              <a:round/>
              <a:headEnd/>
              <a:tailEnd/>
            </a:ln>
          </p:spPr>
          <p:txBody>
            <a:bodyPr/>
            <a:lstStyle/>
            <a:p>
              <a:pPr>
                <a:defRPr/>
              </a:pPr>
              <a:endParaRPr lang="en-US" sz="1350"/>
            </a:p>
          </p:txBody>
        </p:sp>
        <p:sp>
          <p:nvSpPr>
            <p:cNvPr id="141011" name="Line 723"/>
            <p:cNvSpPr>
              <a:spLocks noChangeShapeType="1"/>
            </p:cNvSpPr>
            <p:nvPr/>
          </p:nvSpPr>
          <p:spPr bwMode="auto">
            <a:xfrm flipH="1">
              <a:off x="3360452" y="1945634"/>
              <a:ext cx="1586" cy="1761"/>
            </a:xfrm>
            <a:prstGeom prst="line">
              <a:avLst/>
            </a:prstGeom>
            <a:grpFill/>
            <a:ln w="25400">
              <a:solidFill>
                <a:schemeClr val="accent1"/>
              </a:solidFill>
              <a:round/>
              <a:headEnd/>
              <a:tailEnd/>
            </a:ln>
          </p:spPr>
          <p:txBody>
            <a:bodyPr/>
            <a:lstStyle/>
            <a:p>
              <a:pPr>
                <a:defRPr/>
              </a:pPr>
              <a:endParaRPr lang="en-US" sz="1350"/>
            </a:p>
          </p:txBody>
        </p:sp>
        <p:sp>
          <p:nvSpPr>
            <p:cNvPr id="141012" name="Line 724"/>
            <p:cNvSpPr>
              <a:spLocks noChangeShapeType="1"/>
            </p:cNvSpPr>
            <p:nvPr/>
          </p:nvSpPr>
          <p:spPr bwMode="auto">
            <a:xfrm flipH="1">
              <a:off x="3360452" y="1945634"/>
              <a:ext cx="26958" cy="26414"/>
            </a:xfrm>
            <a:prstGeom prst="line">
              <a:avLst/>
            </a:prstGeom>
            <a:grpFill/>
            <a:ln w="25400">
              <a:solidFill>
                <a:schemeClr val="accent1"/>
              </a:solidFill>
              <a:round/>
              <a:headEnd/>
              <a:tailEnd/>
            </a:ln>
          </p:spPr>
          <p:txBody>
            <a:bodyPr/>
            <a:lstStyle/>
            <a:p>
              <a:pPr>
                <a:defRPr/>
              </a:pPr>
              <a:endParaRPr lang="en-US" sz="1350"/>
            </a:p>
          </p:txBody>
        </p:sp>
        <p:sp>
          <p:nvSpPr>
            <p:cNvPr id="141013" name="Line 725"/>
            <p:cNvSpPr>
              <a:spLocks noChangeShapeType="1"/>
            </p:cNvSpPr>
            <p:nvPr/>
          </p:nvSpPr>
          <p:spPr bwMode="auto">
            <a:xfrm flipH="1">
              <a:off x="3360452" y="1945634"/>
              <a:ext cx="26958" cy="26414"/>
            </a:xfrm>
            <a:prstGeom prst="line">
              <a:avLst/>
            </a:prstGeom>
            <a:grpFill/>
            <a:ln w="25400">
              <a:solidFill>
                <a:schemeClr val="accent1"/>
              </a:solidFill>
              <a:round/>
              <a:headEnd/>
              <a:tailEnd/>
            </a:ln>
          </p:spPr>
          <p:txBody>
            <a:bodyPr/>
            <a:lstStyle/>
            <a:p>
              <a:pPr>
                <a:defRPr/>
              </a:pPr>
              <a:endParaRPr lang="en-US" sz="1350"/>
            </a:p>
          </p:txBody>
        </p:sp>
        <p:sp>
          <p:nvSpPr>
            <p:cNvPr id="141014" name="Line 726"/>
            <p:cNvSpPr>
              <a:spLocks noChangeShapeType="1"/>
            </p:cNvSpPr>
            <p:nvPr/>
          </p:nvSpPr>
          <p:spPr bwMode="auto">
            <a:xfrm flipH="1">
              <a:off x="3360452" y="1945634"/>
              <a:ext cx="52330" cy="51067"/>
            </a:xfrm>
            <a:prstGeom prst="line">
              <a:avLst/>
            </a:prstGeom>
            <a:grpFill/>
            <a:ln w="25400">
              <a:solidFill>
                <a:schemeClr val="accent1"/>
              </a:solidFill>
              <a:round/>
              <a:headEnd/>
              <a:tailEnd/>
            </a:ln>
          </p:spPr>
          <p:txBody>
            <a:bodyPr/>
            <a:lstStyle/>
            <a:p>
              <a:pPr>
                <a:defRPr/>
              </a:pPr>
              <a:endParaRPr lang="en-US" sz="1350"/>
            </a:p>
          </p:txBody>
        </p:sp>
        <p:sp>
          <p:nvSpPr>
            <p:cNvPr id="141015" name="Line 727"/>
            <p:cNvSpPr>
              <a:spLocks noChangeShapeType="1"/>
            </p:cNvSpPr>
            <p:nvPr/>
          </p:nvSpPr>
          <p:spPr bwMode="auto">
            <a:xfrm flipH="1">
              <a:off x="3360452" y="1945634"/>
              <a:ext cx="74530" cy="73959"/>
            </a:xfrm>
            <a:prstGeom prst="line">
              <a:avLst/>
            </a:prstGeom>
            <a:grpFill/>
            <a:ln w="25400">
              <a:solidFill>
                <a:schemeClr val="accent1"/>
              </a:solidFill>
              <a:round/>
              <a:headEnd/>
              <a:tailEnd/>
            </a:ln>
          </p:spPr>
          <p:txBody>
            <a:bodyPr/>
            <a:lstStyle/>
            <a:p>
              <a:pPr>
                <a:defRPr/>
              </a:pPr>
              <a:endParaRPr lang="en-US" sz="1350"/>
            </a:p>
          </p:txBody>
        </p:sp>
        <p:sp>
          <p:nvSpPr>
            <p:cNvPr id="141016" name="Line 728"/>
            <p:cNvSpPr>
              <a:spLocks noChangeShapeType="1"/>
            </p:cNvSpPr>
            <p:nvPr/>
          </p:nvSpPr>
          <p:spPr bwMode="auto">
            <a:xfrm flipH="1">
              <a:off x="3360452" y="1945634"/>
              <a:ext cx="74530" cy="73959"/>
            </a:xfrm>
            <a:prstGeom prst="line">
              <a:avLst/>
            </a:prstGeom>
            <a:grpFill/>
            <a:ln w="25400">
              <a:solidFill>
                <a:schemeClr val="accent1"/>
              </a:solidFill>
              <a:round/>
              <a:headEnd/>
              <a:tailEnd/>
            </a:ln>
          </p:spPr>
          <p:txBody>
            <a:bodyPr/>
            <a:lstStyle/>
            <a:p>
              <a:pPr>
                <a:defRPr/>
              </a:pPr>
              <a:endParaRPr lang="en-US" sz="1350"/>
            </a:p>
          </p:txBody>
        </p:sp>
        <p:sp>
          <p:nvSpPr>
            <p:cNvPr id="141017" name="Line 729"/>
            <p:cNvSpPr>
              <a:spLocks noChangeShapeType="1"/>
            </p:cNvSpPr>
            <p:nvPr/>
          </p:nvSpPr>
          <p:spPr bwMode="auto">
            <a:xfrm flipH="1">
              <a:off x="3360452" y="1945634"/>
              <a:ext cx="99903" cy="98612"/>
            </a:xfrm>
            <a:prstGeom prst="line">
              <a:avLst/>
            </a:prstGeom>
            <a:grpFill/>
            <a:ln w="25400">
              <a:solidFill>
                <a:schemeClr val="accent1"/>
              </a:solidFill>
              <a:round/>
              <a:headEnd/>
              <a:tailEnd/>
            </a:ln>
          </p:spPr>
          <p:txBody>
            <a:bodyPr/>
            <a:lstStyle/>
            <a:p>
              <a:pPr>
                <a:defRPr/>
              </a:pPr>
              <a:endParaRPr lang="en-US" sz="1350"/>
            </a:p>
          </p:txBody>
        </p:sp>
        <p:sp>
          <p:nvSpPr>
            <p:cNvPr id="141018" name="Line 730"/>
            <p:cNvSpPr>
              <a:spLocks noChangeShapeType="1"/>
            </p:cNvSpPr>
            <p:nvPr/>
          </p:nvSpPr>
          <p:spPr bwMode="auto">
            <a:xfrm flipH="1">
              <a:off x="3360452" y="1945634"/>
              <a:ext cx="125275" cy="125026"/>
            </a:xfrm>
            <a:prstGeom prst="line">
              <a:avLst/>
            </a:prstGeom>
            <a:grpFill/>
            <a:ln w="25400">
              <a:solidFill>
                <a:schemeClr val="accent1"/>
              </a:solidFill>
              <a:round/>
              <a:headEnd/>
              <a:tailEnd/>
            </a:ln>
          </p:spPr>
          <p:txBody>
            <a:bodyPr/>
            <a:lstStyle/>
            <a:p>
              <a:pPr>
                <a:defRPr/>
              </a:pPr>
              <a:endParaRPr lang="en-US" sz="1350"/>
            </a:p>
          </p:txBody>
        </p:sp>
        <p:sp>
          <p:nvSpPr>
            <p:cNvPr id="141019" name="Line 731"/>
            <p:cNvSpPr>
              <a:spLocks noChangeShapeType="1"/>
            </p:cNvSpPr>
            <p:nvPr/>
          </p:nvSpPr>
          <p:spPr bwMode="auto">
            <a:xfrm flipH="1">
              <a:off x="3360452" y="1945634"/>
              <a:ext cx="150647" cy="149679"/>
            </a:xfrm>
            <a:prstGeom prst="line">
              <a:avLst/>
            </a:prstGeom>
            <a:grpFill/>
            <a:ln w="25400">
              <a:solidFill>
                <a:schemeClr val="accent1"/>
              </a:solidFill>
              <a:round/>
              <a:headEnd/>
              <a:tailEnd/>
            </a:ln>
          </p:spPr>
          <p:txBody>
            <a:bodyPr/>
            <a:lstStyle/>
            <a:p>
              <a:pPr>
                <a:defRPr/>
              </a:pPr>
              <a:endParaRPr lang="en-US" sz="1350"/>
            </a:p>
          </p:txBody>
        </p:sp>
        <p:sp>
          <p:nvSpPr>
            <p:cNvPr id="141020" name="Line 732"/>
            <p:cNvSpPr>
              <a:spLocks noChangeShapeType="1"/>
            </p:cNvSpPr>
            <p:nvPr/>
          </p:nvSpPr>
          <p:spPr bwMode="auto">
            <a:xfrm flipH="1">
              <a:off x="3360452" y="1945634"/>
              <a:ext cx="150647" cy="149679"/>
            </a:xfrm>
            <a:prstGeom prst="line">
              <a:avLst/>
            </a:prstGeom>
            <a:grpFill/>
            <a:ln w="25400">
              <a:solidFill>
                <a:schemeClr val="accent1"/>
              </a:solidFill>
              <a:round/>
              <a:headEnd/>
              <a:tailEnd/>
            </a:ln>
          </p:spPr>
          <p:txBody>
            <a:bodyPr/>
            <a:lstStyle/>
            <a:p>
              <a:pPr>
                <a:defRPr/>
              </a:pPr>
              <a:endParaRPr lang="en-US" sz="1350"/>
            </a:p>
          </p:txBody>
        </p:sp>
        <p:sp>
          <p:nvSpPr>
            <p:cNvPr id="141021" name="Line 733"/>
            <p:cNvSpPr>
              <a:spLocks noChangeShapeType="1"/>
            </p:cNvSpPr>
            <p:nvPr/>
          </p:nvSpPr>
          <p:spPr bwMode="auto">
            <a:xfrm flipH="1">
              <a:off x="3360452" y="1945634"/>
              <a:ext cx="174433" cy="174332"/>
            </a:xfrm>
            <a:prstGeom prst="line">
              <a:avLst/>
            </a:prstGeom>
            <a:grpFill/>
            <a:ln w="25400">
              <a:solidFill>
                <a:schemeClr val="accent1"/>
              </a:solidFill>
              <a:round/>
              <a:headEnd/>
              <a:tailEnd/>
            </a:ln>
          </p:spPr>
          <p:txBody>
            <a:bodyPr/>
            <a:lstStyle/>
            <a:p>
              <a:pPr>
                <a:defRPr/>
              </a:pPr>
              <a:endParaRPr lang="en-US" sz="1350"/>
            </a:p>
          </p:txBody>
        </p:sp>
        <p:sp>
          <p:nvSpPr>
            <p:cNvPr id="141022" name="Line 734"/>
            <p:cNvSpPr>
              <a:spLocks noChangeShapeType="1"/>
            </p:cNvSpPr>
            <p:nvPr/>
          </p:nvSpPr>
          <p:spPr bwMode="auto">
            <a:xfrm flipH="1">
              <a:off x="3360452" y="1945634"/>
              <a:ext cx="198219" cy="197224"/>
            </a:xfrm>
            <a:prstGeom prst="line">
              <a:avLst/>
            </a:prstGeom>
            <a:grpFill/>
            <a:ln w="25400">
              <a:solidFill>
                <a:schemeClr val="accent1"/>
              </a:solidFill>
              <a:round/>
              <a:headEnd/>
              <a:tailEnd/>
            </a:ln>
          </p:spPr>
          <p:txBody>
            <a:bodyPr/>
            <a:lstStyle/>
            <a:p>
              <a:pPr>
                <a:defRPr/>
              </a:pPr>
              <a:endParaRPr lang="en-US" sz="1350"/>
            </a:p>
          </p:txBody>
        </p:sp>
        <p:sp>
          <p:nvSpPr>
            <p:cNvPr id="141023" name="Line 735"/>
            <p:cNvSpPr>
              <a:spLocks noChangeShapeType="1"/>
            </p:cNvSpPr>
            <p:nvPr/>
          </p:nvSpPr>
          <p:spPr bwMode="auto">
            <a:xfrm flipH="1">
              <a:off x="3360452" y="1945634"/>
              <a:ext cx="198219" cy="197224"/>
            </a:xfrm>
            <a:prstGeom prst="line">
              <a:avLst/>
            </a:prstGeom>
            <a:grpFill/>
            <a:ln w="25400">
              <a:solidFill>
                <a:schemeClr val="accent1"/>
              </a:solidFill>
              <a:round/>
              <a:headEnd/>
              <a:tailEnd/>
            </a:ln>
          </p:spPr>
          <p:txBody>
            <a:bodyPr/>
            <a:lstStyle/>
            <a:p>
              <a:pPr>
                <a:defRPr/>
              </a:pPr>
              <a:endParaRPr lang="en-US" sz="1350"/>
            </a:p>
          </p:txBody>
        </p:sp>
        <p:sp>
          <p:nvSpPr>
            <p:cNvPr id="141024" name="Line 736"/>
            <p:cNvSpPr>
              <a:spLocks noChangeShapeType="1"/>
            </p:cNvSpPr>
            <p:nvPr/>
          </p:nvSpPr>
          <p:spPr bwMode="auto">
            <a:xfrm flipH="1">
              <a:off x="3360452" y="1945634"/>
              <a:ext cx="223591" cy="221876"/>
            </a:xfrm>
            <a:prstGeom prst="line">
              <a:avLst/>
            </a:prstGeom>
            <a:grpFill/>
            <a:ln w="25400">
              <a:solidFill>
                <a:schemeClr val="accent1"/>
              </a:solidFill>
              <a:round/>
              <a:headEnd/>
              <a:tailEnd/>
            </a:ln>
          </p:spPr>
          <p:txBody>
            <a:bodyPr/>
            <a:lstStyle/>
            <a:p>
              <a:pPr>
                <a:defRPr/>
              </a:pPr>
              <a:endParaRPr lang="en-US" sz="1350"/>
            </a:p>
          </p:txBody>
        </p:sp>
        <p:sp>
          <p:nvSpPr>
            <p:cNvPr id="141025" name="Line 737"/>
            <p:cNvSpPr>
              <a:spLocks noChangeShapeType="1"/>
            </p:cNvSpPr>
            <p:nvPr/>
          </p:nvSpPr>
          <p:spPr bwMode="auto">
            <a:xfrm flipH="1">
              <a:off x="3360452" y="1945634"/>
              <a:ext cx="248964" cy="248290"/>
            </a:xfrm>
            <a:prstGeom prst="line">
              <a:avLst/>
            </a:prstGeom>
            <a:grpFill/>
            <a:ln w="25400">
              <a:solidFill>
                <a:schemeClr val="accent1"/>
              </a:solidFill>
              <a:round/>
              <a:headEnd/>
              <a:tailEnd/>
            </a:ln>
          </p:spPr>
          <p:txBody>
            <a:bodyPr/>
            <a:lstStyle/>
            <a:p>
              <a:pPr>
                <a:defRPr/>
              </a:pPr>
              <a:endParaRPr lang="en-US" sz="1350"/>
            </a:p>
          </p:txBody>
        </p:sp>
        <p:sp>
          <p:nvSpPr>
            <p:cNvPr id="141026" name="Line 738"/>
            <p:cNvSpPr>
              <a:spLocks noChangeShapeType="1"/>
            </p:cNvSpPr>
            <p:nvPr/>
          </p:nvSpPr>
          <p:spPr bwMode="auto">
            <a:xfrm flipH="1">
              <a:off x="3360452" y="1945634"/>
              <a:ext cx="248964" cy="248290"/>
            </a:xfrm>
            <a:prstGeom prst="line">
              <a:avLst/>
            </a:prstGeom>
            <a:grpFill/>
            <a:ln w="25400">
              <a:solidFill>
                <a:schemeClr val="accent1"/>
              </a:solidFill>
              <a:round/>
              <a:headEnd/>
              <a:tailEnd/>
            </a:ln>
          </p:spPr>
          <p:txBody>
            <a:bodyPr/>
            <a:lstStyle/>
            <a:p>
              <a:pPr>
                <a:defRPr/>
              </a:pPr>
              <a:endParaRPr lang="en-US" sz="1350"/>
            </a:p>
          </p:txBody>
        </p:sp>
        <p:sp>
          <p:nvSpPr>
            <p:cNvPr id="141027" name="Line 739"/>
            <p:cNvSpPr>
              <a:spLocks noChangeShapeType="1"/>
            </p:cNvSpPr>
            <p:nvPr/>
          </p:nvSpPr>
          <p:spPr bwMode="auto">
            <a:xfrm flipH="1">
              <a:off x="3360452" y="1945634"/>
              <a:ext cx="272750" cy="271182"/>
            </a:xfrm>
            <a:prstGeom prst="line">
              <a:avLst/>
            </a:prstGeom>
            <a:grpFill/>
            <a:ln w="25400">
              <a:solidFill>
                <a:schemeClr val="accent1"/>
              </a:solidFill>
              <a:round/>
              <a:headEnd/>
              <a:tailEnd/>
            </a:ln>
          </p:spPr>
          <p:txBody>
            <a:bodyPr/>
            <a:lstStyle/>
            <a:p>
              <a:pPr>
                <a:defRPr/>
              </a:pPr>
              <a:endParaRPr lang="en-US" sz="1350"/>
            </a:p>
          </p:txBody>
        </p:sp>
        <p:sp>
          <p:nvSpPr>
            <p:cNvPr id="141028" name="Line 740"/>
            <p:cNvSpPr>
              <a:spLocks noChangeShapeType="1"/>
            </p:cNvSpPr>
            <p:nvPr/>
          </p:nvSpPr>
          <p:spPr bwMode="auto">
            <a:xfrm flipH="1">
              <a:off x="3374724"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29" name="Line 741"/>
            <p:cNvSpPr>
              <a:spLocks noChangeShapeType="1"/>
            </p:cNvSpPr>
            <p:nvPr/>
          </p:nvSpPr>
          <p:spPr bwMode="auto">
            <a:xfrm flipH="1">
              <a:off x="3398511"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0" name="Line 742"/>
            <p:cNvSpPr>
              <a:spLocks noChangeShapeType="1"/>
            </p:cNvSpPr>
            <p:nvPr/>
          </p:nvSpPr>
          <p:spPr bwMode="auto">
            <a:xfrm flipH="1">
              <a:off x="3398511"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1" name="Line 743"/>
            <p:cNvSpPr>
              <a:spLocks noChangeShapeType="1"/>
            </p:cNvSpPr>
            <p:nvPr/>
          </p:nvSpPr>
          <p:spPr bwMode="auto">
            <a:xfrm flipH="1">
              <a:off x="3423883"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2" name="Line 744"/>
            <p:cNvSpPr>
              <a:spLocks noChangeShapeType="1"/>
            </p:cNvSpPr>
            <p:nvPr/>
          </p:nvSpPr>
          <p:spPr bwMode="auto">
            <a:xfrm flipH="1">
              <a:off x="3449255"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3" name="Line 745"/>
            <p:cNvSpPr>
              <a:spLocks noChangeShapeType="1"/>
            </p:cNvSpPr>
            <p:nvPr/>
          </p:nvSpPr>
          <p:spPr bwMode="auto">
            <a:xfrm flipH="1">
              <a:off x="3449255"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4" name="Line 746"/>
            <p:cNvSpPr>
              <a:spLocks noChangeShapeType="1"/>
            </p:cNvSpPr>
            <p:nvPr/>
          </p:nvSpPr>
          <p:spPr bwMode="auto">
            <a:xfrm flipH="1">
              <a:off x="3473041"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5" name="Line 747"/>
            <p:cNvSpPr>
              <a:spLocks noChangeShapeType="1"/>
            </p:cNvSpPr>
            <p:nvPr/>
          </p:nvSpPr>
          <p:spPr bwMode="auto">
            <a:xfrm flipH="1">
              <a:off x="3498413"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6" name="Line 748"/>
            <p:cNvSpPr>
              <a:spLocks noChangeShapeType="1"/>
            </p:cNvSpPr>
            <p:nvPr/>
          </p:nvSpPr>
          <p:spPr bwMode="auto">
            <a:xfrm flipH="1">
              <a:off x="3498413"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7" name="Line 749"/>
            <p:cNvSpPr>
              <a:spLocks noChangeShapeType="1"/>
            </p:cNvSpPr>
            <p:nvPr/>
          </p:nvSpPr>
          <p:spPr bwMode="auto">
            <a:xfrm flipH="1">
              <a:off x="3522199"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8" name="Line 750"/>
            <p:cNvSpPr>
              <a:spLocks noChangeShapeType="1"/>
            </p:cNvSpPr>
            <p:nvPr/>
          </p:nvSpPr>
          <p:spPr bwMode="auto">
            <a:xfrm flipH="1">
              <a:off x="3547571"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39" name="Line 751"/>
            <p:cNvSpPr>
              <a:spLocks noChangeShapeType="1"/>
            </p:cNvSpPr>
            <p:nvPr/>
          </p:nvSpPr>
          <p:spPr bwMode="auto">
            <a:xfrm flipH="1">
              <a:off x="3572944"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0" name="Line 752"/>
            <p:cNvSpPr>
              <a:spLocks noChangeShapeType="1"/>
            </p:cNvSpPr>
            <p:nvPr/>
          </p:nvSpPr>
          <p:spPr bwMode="auto">
            <a:xfrm flipH="1">
              <a:off x="3572944"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1" name="Line 753"/>
            <p:cNvSpPr>
              <a:spLocks noChangeShapeType="1"/>
            </p:cNvSpPr>
            <p:nvPr/>
          </p:nvSpPr>
          <p:spPr bwMode="auto">
            <a:xfrm flipH="1">
              <a:off x="3596730"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2" name="Line 754"/>
            <p:cNvSpPr>
              <a:spLocks noChangeShapeType="1"/>
            </p:cNvSpPr>
            <p:nvPr/>
          </p:nvSpPr>
          <p:spPr bwMode="auto">
            <a:xfrm flipH="1">
              <a:off x="3622102"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3" name="Line 755"/>
            <p:cNvSpPr>
              <a:spLocks noChangeShapeType="1"/>
            </p:cNvSpPr>
            <p:nvPr/>
          </p:nvSpPr>
          <p:spPr bwMode="auto">
            <a:xfrm flipH="1">
              <a:off x="3622102"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4" name="Line 756"/>
            <p:cNvSpPr>
              <a:spLocks noChangeShapeType="1"/>
            </p:cNvSpPr>
            <p:nvPr/>
          </p:nvSpPr>
          <p:spPr bwMode="auto">
            <a:xfrm flipH="1">
              <a:off x="3645888"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5" name="Line 757"/>
            <p:cNvSpPr>
              <a:spLocks noChangeShapeType="1"/>
            </p:cNvSpPr>
            <p:nvPr/>
          </p:nvSpPr>
          <p:spPr bwMode="auto">
            <a:xfrm flipH="1">
              <a:off x="3669675"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6" name="Line 758"/>
            <p:cNvSpPr>
              <a:spLocks noChangeShapeType="1"/>
            </p:cNvSpPr>
            <p:nvPr/>
          </p:nvSpPr>
          <p:spPr bwMode="auto">
            <a:xfrm flipH="1">
              <a:off x="3669675"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7" name="Line 759"/>
            <p:cNvSpPr>
              <a:spLocks noChangeShapeType="1"/>
            </p:cNvSpPr>
            <p:nvPr/>
          </p:nvSpPr>
          <p:spPr bwMode="auto">
            <a:xfrm flipH="1">
              <a:off x="3696632"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8" name="Line 760"/>
            <p:cNvSpPr>
              <a:spLocks noChangeShapeType="1"/>
            </p:cNvSpPr>
            <p:nvPr/>
          </p:nvSpPr>
          <p:spPr bwMode="auto">
            <a:xfrm flipH="1">
              <a:off x="3720419" y="1945634"/>
              <a:ext cx="283850" cy="285270"/>
            </a:xfrm>
            <a:prstGeom prst="line">
              <a:avLst/>
            </a:prstGeom>
            <a:grpFill/>
            <a:ln w="25400">
              <a:solidFill>
                <a:schemeClr val="accent1"/>
              </a:solidFill>
              <a:round/>
              <a:headEnd/>
              <a:tailEnd/>
            </a:ln>
          </p:spPr>
          <p:txBody>
            <a:bodyPr/>
            <a:lstStyle/>
            <a:p>
              <a:pPr>
                <a:defRPr/>
              </a:pPr>
              <a:endParaRPr lang="en-US" sz="1350"/>
            </a:p>
          </p:txBody>
        </p:sp>
        <p:sp>
          <p:nvSpPr>
            <p:cNvPr id="141049" name="Line 761"/>
            <p:cNvSpPr>
              <a:spLocks noChangeShapeType="1"/>
            </p:cNvSpPr>
            <p:nvPr/>
          </p:nvSpPr>
          <p:spPr bwMode="auto">
            <a:xfrm flipH="1">
              <a:off x="3744205" y="1970287"/>
              <a:ext cx="260064" cy="260617"/>
            </a:xfrm>
            <a:prstGeom prst="line">
              <a:avLst/>
            </a:prstGeom>
            <a:grpFill/>
            <a:ln w="25400">
              <a:solidFill>
                <a:schemeClr val="accent1"/>
              </a:solidFill>
              <a:round/>
              <a:headEnd/>
              <a:tailEnd/>
            </a:ln>
          </p:spPr>
          <p:txBody>
            <a:bodyPr/>
            <a:lstStyle/>
            <a:p>
              <a:pPr>
                <a:defRPr/>
              </a:pPr>
              <a:endParaRPr lang="en-US" sz="1350"/>
            </a:p>
          </p:txBody>
        </p:sp>
        <p:sp>
          <p:nvSpPr>
            <p:cNvPr id="141050" name="Line 762"/>
            <p:cNvSpPr>
              <a:spLocks noChangeShapeType="1"/>
            </p:cNvSpPr>
            <p:nvPr/>
          </p:nvSpPr>
          <p:spPr bwMode="auto">
            <a:xfrm flipH="1">
              <a:off x="3744205" y="1970287"/>
              <a:ext cx="260064" cy="260617"/>
            </a:xfrm>
            <a:prstGeom prst="line">
              <a:avLst/>
            </a:prstGeom>
            <a:grpFill/>
            <a:ln w="25400">
              <a:solidFill>
                <a:schemeClr val="accent1"/>
              </a:solidFill>
              <a:round/>
              <a:headEnd/>
              <a:tailEnd/>
            </a:ln>
          </p:spPr>
          <p:txBody>
            <a:bodyPr/>
            <a:lstStyle/>
            <a:p>
              <a:pPr>
                <a:defRPr/>
              </a:pPr>
              <a:endParaRPr lang="en-US" sz="1350"/>
            </a:p>
          </p:txBody>
        </p:sp>
        <p:sp>
          <p:nvSpPr>
            <p:cNvPr id="141051" name="Line 763"/>
            <p:cNvSpPr>
              <a:spLocks noChangeShapeType="1"/>
            </p:cNvSpPr>
            <p:nvPr/>
          </p:nvSpPr>
          <p:spPr bwMode="auto">
            <a:xfrm flipH="1">
              <a:off x="3771163" y="1996701"/>
              <a:ext cx="233106" cy="234203"/>
            </a:xfrm>
            <a:prstGeom prst="line">
              <a:avLst/>
            </a:prstGeom>
            <a:grpFill/>
            <a:ln w="25400">
              <a:solidFill>
                <a:schemeClr val="accent1"/>
              </a:solidFill>
              <a:round/>
              <a:headEnd/>
              <a:tailEnd/>
            </a:ln>
          </p:spPr>
          <p:txBody>
            <a:bodyPr/>
            <a:lstStyle/>
            <a:p>
              <a:pPr>
                <a:defRPr/>
              </a:pPr>
              <a:endParaRPr lang="en-US" sz="1350"/>
            </a:p>
          </p:txBody>
        </p:sp>
        <p:sp>
          <p:nvSpPr>
            <p:cNvPr id="141052" name="Line 764"/>
            <p:cNvSpPr>
              <a:spLocks noChangeShapeType="1"/>
            </p:cNvSpPr>
            <p:nvPr/>
          </p:nvSpPr>
          <p:spPr bwMode="auto">
            <a:xfrm flipH="1">
              <a:off x="3793364" y="2019593"/>
              <a:ext cx="210905" cy="211311"/>
            </a:xfrm>
            <a:prstGeom prst="line">
              <a:avLst/>
            </a:prstGeom>
            <a:grpFill/>
            <a:ln w="25400">
              <a:solidFill>
                <a:schemeClr val="accent1"/>
              </a:solidFill>
              <a:round/>
              <a:headEnd/>
              <a:tailEnd/>
            </a:ln>
          </p:spPr>
          <p:txBody>
            <a:bodyPr/>
            <a:lstStyle/>
            <a:p>
              <a:pPr>
                <a:defRPr/>
              </a:pPr>
              <a:endParaRPr lang="en-US" sz="1350"/>
            </a:p>
          </p:txBody>
        </p:sp>
        <p:sp>
          <p:nvSpPr>
            <p:cNvPr id="141053" name="Line 765"/>
            <p:cNvSpPr>
              <a:spLocks noChangeShapeType="1"/>
            </p:cNvSpPr>
            <p:nvPr/>
          </p:nvSpPr>
          <p:spPr bwMode="auto">
            <a:xfrm flipH="1">
              <a:off x="3793364" y="2019593"/>
              <a:ext cx="210905" cy="211311"/>
            </a:xfrm>
            <a:prstGeom prst="line">
              <a:avLst/>
            </a:prstGeom>
            <a:grpFill/>
            <a:ln w="25400">
              <a:solidFill>
                <a:schemeClr val="accent1"/>
              </a:solidFill>
              <a:round/>
              <a:headEnd/>
              <a:tailEnd/>
            </a:ln>
          </p:spPr>
          <p:txBody>
            <a:bodyPr/>
            <a:lstStyle/>
            <a:p>
              <a:pPr>
                <a:defRPr/>
              </a:pPr>
              <a:endParaRPr lang="en-US" sz="1350"/>
            </a:p>
          </p:txBody>
        </p:sp>
        <p:sp>
          <p:nvSpPr>
            <p:cNvPr id="141054" name="Line 766"/>
            <p:cNvSpPr>
              <a:spLocks noChangeShapeType="1"/>
            </p:cNvSpPr>
            <p:nvPr/>
          </p:nvSpPr>
          <p:spPr bwMode="auto">
            <a:xfrm flipH="1">
              <a:off x="3818736" y="2044246"/>
              <a:ext cx="185533" cy="186658"/>
            </a:xfrm>
            <a:prstGeom prst="line">
              <a:avLst/>
            </a:prstGeom>
            <a:grpFill/>
            <a:ln w="25400">
              <a:solidFill>
                <a:schemeClr val="accent1"/>
              </a:solidFill>
              <a:round/>
              <a:headEnd/>
              <a:tailEnd/>
            </a:ln>
          </p:spPr>
          <p:txBody>
            <a:bodyPr/>
            <a:lstStyle/>
            <a:p>
              <a:pPr>
                <a:defRPr/>
              </a:pPr>
              <a:endParaRPr lang="en-US" sz="1350"/>
            </a:p>
          </p:txBody>
        </p:sp>
        <p:sp>
          <p:nvSpPr>
            <p:cNvPr id="141055" name="Line 767"/>
            <p:cNvSpPr>
              <a:spLocks noChangeShapeType="1"/>
            </p:cNvSpPr>
            <p:nvPr/>
          </p:nvSpPr>
          <p:spPr bwMode="auto">
            <a:xfrm flipH="1">
              <a:off x="3842522" y="2068899"/>
              <a:ext cx="161747" cy="162005"/>
            </a:xfrm>
            <a:prstGeom prst="line">
              <a:avLst/>
            </a:prstGeom>
            <a:grpFill/>
            <a:ln w="25400">
              <a:solidFill>
                <a:schemeClr val="accent1"/>
              </a:solidFill>
              <a:round/>
              <a:headEnd/>
              <a:tailEnd/>
            </a:ln>
          </p:spPr>
          <p:txBody>
            <a:bodyPr/>
            <a:lstStyle/>
            <a:p>
              <a:pPr>
                <a:defRPr/>
              </a:pPr>
              <a:endParaRPr lang="en-US" sz="1350"/>
            </a:p>
          </p:txBody>
        </p:sp>
        <p:sp>
          <p:nvSpPr>
            <p:cNvPr id="141056" name="Line 768"/>
            <p:cNvSpPr>
              <a:spLocks noChangeShapeType="1"/>
            </p:cNvSpPr>
            <p:nvPr/>
          </p:nvSpPr>
          <p:spPr bwMode="auto">
            <a:xfrm flipH="1">
              <a:off x="3842522" y="2068899"/>
              <a:ext cx="161747" cy="162005"/>
            </a:xfrm>
            <a:prstGeom prst="line">
              <a:avLst/>
            </a:prstGeom>
            <a:grpFill/>
            <a:ln w="25400">
              <a:solidFill>
                <a:schemeClr val="accent1"/>
              </a:solidFill>
              <a:round/>
              <a:headEnd/>
              <a:tailEnd/>
            </a:ln>
          </p:spPr>
          <p:txBody>
            <a:bodyPr/>
            <a:lstStyle/>
            <a:p>
              <a:pPr>
                <a:defRPr/>
              </a:pPr>
              <a:endParaRPr lang="en-US" sz="1350"/>
            </a:p>
          </p:txBody>
        </p:sp>
        <p:sp>
          <p:nvSpPr>
            <p:cNvPr id="141057" name="Line 769"/>
            <p:cNvSpPr>
              <a:spLocks noChangeShapeType="1"/>
            </p:cNvSpPr>
            <p:nvPr/>
          </p:nvSpPr>
          <p:spPr bwMode="auto">
            <a:xfrm flipH="1">
              <a:off x="3869480" y="2095313"/>
              <a:ext cx="134789" cy="135591"/>
            </a:xfrm>
            <a:prstGeom prst="line">
              <a:avLst/>
            </a:prstGeom>
            <a:grpFill/>
            <a:ln w="25400">
              <a:solidFill>
                <a:schemeClr val="accent1"/>
              </a:solidFill>
              <a:round/>
              <a:headEnd/>
              <a:tailEnd/>
            </a:ln>
          </p:spPr>
          <p:txBody>
            <a:bodyPr/>
            <a:lstStyle/>
            <a:p>
              <a:pPr>
                <a:defRPr/>
              </a:pPr>
              <a:endParaRPr lang="en-US" sz="1350"/>
            </a:p>
          </p:txBody>
        </p:sp>
        <p:sp>
          <p:nvSpPr>
            <p:cNvPr id="141058" name="Line 770"/>
            <p:cNvSpPr>
              <a:spLocks noChangeShapeType="1"/>
            </p:cNvSpPr>
            <p:nvPr/>
          </p:nvSpPr>
          <p:spPr bwMode="auto">
            <a:xfrm flipH="1">
              <a:off x="3894852" y="2119965"/>
              <a:ext cx="109417" cy="110938"/>
            </a:xfrm>
            <a:prstGeom prst="line">
              <a:avLst/>
            </a:prstGeom>
            <a:grpFill/>
            <a:ln w="25400">
              <a:solidFill>
                <a:schemeClr val="accent1"/>
              </a:solidFill>
              <a:round/>
              <a:headEnd/>
              <a:tailEnd/>
            </a:ln>
          </p:spPr>
          <p:txBody>
            <a:bodyPr/>
            <a:lstStyle/>
            <a:p>
              <a:pPr>
                <a:defRPr/>
              </a:pPr>
              <a:endParaRPr lang="en-US" sz="1350"/>
            </a:p>
          </p:txBody>
        </p:sp>
        <p:sp>
          <p:nvSpPr>
            <p:cNvPr id="141059" name="Line 771"/>
            <p:cNvSpPr>
              <a:spLocks noChangeShapeType="1"/>
            </p:cNvSpPr>
            <p:nvPr/>
          </p:nvSpPr>
          <p:spPr bwMode="auto">
            <a:xfrm flipH="1">
              <a:off x="3917052" y="2142857"/>
              <a:ext cx="87217" cy="88046"/>
            </a:xfrm>
            <a:prstGeom prst="line">
              <a:avLst/>
            </a:prstGeom>
            <a:grpFill/>
            <a:ln w="25400">
              <a:solidFill>
                <a:schemeClr val="accent1"/>
              </a:solidFill>
              <a:round/>
              <a:headEnd/>
              <a:tailEnd/>
            </a:ln>
          </p:spPr>
          <p:txBody>
            <a:bodyPr/>
            <a:lstStyle/>
            <a:p>
              <a:pPr>
                <a:defRPr/>
              </a:pPr>
              <a:endParaRPr lang="en-US" sz="1350"/>
            </a:p>
          </p:txBody>
        </p:sp>
        <p:sp>
          <p:nvSpPr>
            <p:cNvPr id="141060" name="Line 772"/>
            <p:cNvSpPr>
              <a:spLocks noChangeShapeType="1"/>
            </p:cNvSpPr>
            <p:nvPr/>
          </p:nvSpPr>
          <p:spPr bwMode="auto">
            <a:xfrm flipH="1">
              <a:off x="3917052" y="2142857"/>
              <a:ext cx="87217" cy="88046"/>
            </a:xfrm>
            <a:prstGeom prst="line">
              <a:avLst/>
            </a:prstGeom>
            <a:grpFill/>
            <a:ln w="25400">
              <a:solidFill>
                <a:schemeClr val="accent1"/>
              </a:solidFill>
              <a:round/>
              <a:headEnd/>
              <a:tailEnd/>
            </a:ln>
          </p:spPr>
          <p:txBody>
            <a:bodyPr/>
            <a:lstStyle/>
            <a:p>
              <a:pPr>
                <a:defRPr/>
              </a:pPr>
              <a:endParaRPr lang="en-US" sz="1350"/>
            </a:p>
          </p:txBody>
        </p:sp>
        <p:sp>
          <p:nvSpPr>
            <p:cNvPr id="141061" name="Line 773"/>
            <p:cNvSpPr>
              <a:spLocks noChangeShapeType="1"/>
            </p:cNvSpPr>
            <p:nvPr/>
          </p:nvSpPr>
          <p:spPr bwMode="auto">
            <a:xfrm flipH="1">
              <a:off x="3942425" y="2167510"/>
              <a:ext cx="61844" cy="63393"/>
            </a:xfrm>
            <a:prstGeom prst="line">
              <a:avLst/>
            </a:prstGeom>
            <a:grpFill/>
            <a:ln w="25400">
              <a:solidFill>
                <a:schemeClr val="accent1"/>
              </a:solidFill>
              <a:round/>
              <a:headEnd/>
              <a:tailEnd/>
            </a:ln>
          </p:spPr>
          <p:txBody>
            <a:bodyPr/>
            <a:lstStyle/>
            <a:p>
              <a:pPr>
                <a:defRPr/>
              </a:pPr>
              <a:endParaRPr lang="en-US" sz="1350"/>
            </a:p>
          </p:txBody>
        </p:sp>
        <p:sp>
          <p:nvSpPr>
            <p:cNvPr id="141062" name="Line 774"/>
            <p:cNvSpPr>
              <a:spLocks noChangeShapeType="1"/>
            </p:cNvSpPr>
            <p:nvPr/>
          </p:nvSpPr>
          <p:spPr bwMode="auto">
            <a:xfrm flipH="1">
              <a:off x="3966211" y="2192163"/>
              <a:ext cx="38058" cy="38740"/>
            </a:xfrm>
            <a:prstGeom prst="line">
              <a:avLst/>
            </a:prstGeom>
            <a:grpFill/>
            <a:ln w="25400">
              <a:solidFill>
                <a:schemeClr val="accent1"/>
              </a:solidFill>
              <a:round/>
              <a:headEnd/>
              <a:tailEnd/>
            </a:ln>
          </p:spPr>
          <p:txBody>
            <a:bodyPr/>
            <a:lstStyle/>
            <a:p>
              <a:pPr>
                <a:defRPr/>
              </a:pPr>
              <a:endParaRPr lang="en-US" sz="1350"/>
            </a:p>
          </p:txBody>
        </p:sp>
        <p:sp>
          <p:nvSpPr>
            <p:cNvPr id="141063" name="Line 775"/>
            <p:cNvSpPr>
              <a:spLocks noChangeShapeType="1"/>
            </p:cNvSpPr>
            <p:nvPr/>
          </p:nvSpPr>
          <p:spPr bwMode="auto">
            <a:xfrm flipH="1">
              <a:off x="3966211" y="2192163"/>
              <a:ext cx="38058" cy="38740"/>
            </a:xfrm>
            <a:prstGeom prst="line">
              <a:avLst/>
            </a:prstGeom>
            <a:grpFill/>
            <a:ln w="25400">
              <a:solidFill>
                <a:schemeClr val="accent1"/>
              </a:solidFill>
              <a:round/>
              <a:headEnd/>
              <a:tailEnd/>
            </a:ln>
          </p:spPr>
          <p:txBody>
            <a:bodyPr/>
            <a:lstStyle/>
            <a:p>
              <a:pPr>
                <a:defRPr/>
              </a:pPr>
              <a:endParaRPr lang="en-US" sz="1350"/>
            </a:p>
          </p:txBody>
        </p:sp>
        <p:sp>
          <p:nvSpPr>
            <p:cNvPr id="141064" name="Line 776"/>
            <p:cNvSpPr>
              <a:spLocks noChangeShapeType="1"/>
            </p:cNvSpPr>
            <p:nvPr/>
          </p:nvSpPr>
          <p:spPr bwMode="auto">
            <a:xfrm flipH="1">
              <a:off x="3993169" y="2218577"/>
              <a:ext cx="11100" cy="12326"/>
            </a:xfrm>
            <a:prstGeom prst="line">
              <a:avLst/>
            </a:prstGeom>
            <a:grpFill/>
            <a:ln w="25400">
              <a:solidFill>
                <a:schemeClr val="accent1"/>
              </a:solidFill>
              <a:round/>
              <a:headEnd/>
              <a:tailEnd/>
            </a:ln>
          </p:spPr>
          <p:txBody>
            <a:bodyPr/>
            <a:lstStyle/>
            <a:p>
              <a:pPr>
                <a:defRPr/>
              </a:pPr>
              <a:endParaRPr lang="en-US" sz="1350"/>
            </a:p>
          </p:txBody>
        </p:sp>
        <p:sp>
          <p:nvSpPr>
            <p:cNvPr id="141065" name="Freeform 777"/>
            <p:cNvSpPr>
              <a:spLocks/>
            </p:cNvSpPr>
            <p:nvPr/>
          </p:nvSpPr>
          <p:spPr bwMode="auto">
            <a:xfrm>
              <a:off x="3349352" y="1945634"/>
              <a:ext cx="654917" cy="285270"/>
            </a:xfrm>
            <a:custGeom>
              <a:avLst/>
              <a:gdLst/>
              <a:ahLst/>
              <a:cxnLst>
                <a:cxn ang="0">
                  <a:pos x="0" y="21"/>
                </a:cxn>
                <a:cxn ang="0">
                  <a:pos x="15" y="7"/>
                </a:cxn>
                <a:cxn ang="0">
                  <a:pos x="39" y="0"/>
                </a:cxn>
                <a:cxn ang="0">
                  <a:pos x="62" y="7"/>
                </a:cxn>
                <a:cxn ang="0">
                  <a:pos x="78" y="35"/>
                </a:cxn>
                <a:cxn ang="0">
                  <a:pos x="101" y="63"/>
                </a:cxn>
                <a:cxn ang="0">
                  <a:pos x="156" y="77"/>
                </a:cxn>
                <a:cxn ang="0">
                  <a:pos x="226" y="63"/>
                </a:cxn>
                <a:cxn ang="0">
                  <a:pos x="296" y="49"/>
                </a:cxn>
                <a:cxn ang="0">
                  <a:pos x="328" y="42"/>
                </a:cxn>
                <a:cxn ang="0">
                  <a:pos x="359" y="49"/>
                </a:cxn>
                <a:cxn ang="0">
                  <a:pos x="382" y="56"/>
                </a:cxn>
                <a:cxn ang="0">
                  <a:pos x="406" y="84"/>
                </a:cxn>
                <a:cxn ang="0">
                  <a:pos x="406" y="92"/>
                </a:cxn>
                <a:cxn ang="0">
                  <a:pos x="413" y="106"/>
                </a:cxn>
                <a:cxn ang="0">
                  <a:pos x="398" y="120"/>
                </a:cxn>
                <a:cxn ang="0">
                  <a:pos x="367" y="127"/>
                </a:cxn>
                <a:cxn ang="0">
                  <a:pos x="343" y="134"/>
                </a:cxn>
                <a:cxn ang="0">
                  <a:pos x="257" y="141"/>
                </a:cxn>
                <a:cxn ang="0">
                  <a:pos x="156" y="155"/>
                </a:cxn>
                <a:cxn ang="0">
                  <a:pos x="109" y="162"/>
                </a:cxn>
                <a:cxn ang="0">
                  <a:pos x="62" y="155"/>
                </a:cxn>
                <a:cxn ang="0">
                  <a:pos x="54" y="134"/>
                </a:cxn>
                <a:cxn ang="0">
                  <a:pos x="31" y="92"/>
                </a:cxn>
                <a:cxn ang="0">
                  <a:pos x="15" y="49"/>
                </a:cxn>
                <a:cxn ang="0">
                  <a:pos x="7" y="28"/>
                </a:cxn>
                <a:cxn ang="0">
                  <a:pos x="0" y="21"/>
                </a:cxn>
              </a:cxnLst>
              <a:rect l="0" t="0" r="r" b="b"/>
              <a:pathLst>
                <a:path w="413" h="162">
                  <a:moveTo>
                    <a:pt x="0" y="21"/>
                  </a:moveTo>
                  <a:lnTo>
                    <a:pt x="15" y="7"/>
                  </a:lnTo>
                  <a:lnTo>
                    <a:pt x="39" y="0"/>
                  </a:lnTo>
                  <a:lnTo>
                    <a:pt x="62" y="7"/>
                  </a:lnTo>
                  <a:lnTo>
                    <a:pt x="78" y="35"/>
                  </a:lnTo>
                  <a:lnTo>
                    <a:pt x="101" y="63"/>
                  </a:lnTo>
                  <a:lnTo>
                    <a:pt x="156" y="77"/>
                  </a:lnTo>
                  <a:lnTo>
                    <a:pt x="226" y="63"/>
                  </a:lnTo>
                  <a:lnTo>
                    <a:pt x="296" y="49"/>
                  </a:lnTo>
                  <a:lnTo>
                    <a:pt x="328" y="42"/>
                  </a:lnTo>
                  <a:lnTo>
                    <a:pt x="359" y="49"/>
                  </a:lnTo>
                  <a:lnTo>
                    <a:pt x="382" y="56"/>
                  </a:lnTo>
                  <a:lnTo>
                    <a:pt x="406" y="84"/>
                  </a:lnTo>
                  <a:lnTo>
                    <a:pt x="406" y="92"/>
                  </a:lnTo>
                  <a:lnTo>
                    <a:pt x="413" y="106"/>
                  </a:lnTo>
                  <a:lnTo>
                    <a:pt x="398" y="120"/>
                  </a:lnTo>
                  <a:lnTo>
                    <a:pt x="367" y="127"/>
                  </a:lnTo>
                  <a:lnTo>
                    <a:pt x="343" y="134"/>
                  </a:lnTo>
                  <a:lnTo>
                    <a:pt x="257" y="141"/>
                  </a:lnTo>
                  <a:lnTo>
                    <a:pt x="156" y="155"/>
                  </a:lnTo>
                  <a:lnTo>
                    <a:pt x="109" y="162"/>
                  </a:lnTo>
                  <a:lnTo>
                    <a:pt x="62" y="155"/>
                  </a:lnTo>
                  <a:lnTo>
                    <a:pt x="54" y="134"/>
                  </a:lnTo>
                  <a:lnTo>
                    <a:pt x="31" y="92"/>
                  </a:lnTo>
                  <a:lnTo>
                    <a:pt x="15" y="49"/>
                  </a:lnTo>
                  <a:lnTo>
                    <a:pt x="7" y="28"/>
                  </a:lnTo>
                  <a:lnTo>
                    <a:pt x="0" y="21"/>
                  </a:lnTo>
                  <a:close/>
                </a:path>
              </a:pathLst>
            </a:custGeom>
            <a:grpFill/>
            <a:ln w="12700">
              <a:solidFill>
                <a:schemeClr val="accent1"/>
              </a:solidFill>
              <a:prstDash val="solid"/>
              <a:round/>
              <a:headEnd/>
              <a:tailEnd/>
            </a:ln>
          </p:spPr>
          <p:txBody>
            <a:bodyPr/>
            <a:lstStyle/>
            <a:p>
              <a:pPr>
                <a:defRPr/>
              </a:pPr>
              <a:endParaRPr lang="en-US" sz="1350"/>
            </a:p>
          </p:txBody>
        </p:sp>
        <p:sp>
          <p:nvSpPr>
            <p:cNvPr id="141066" name="Line 778"/>
            <p:cNvSpPr>
              <a:spLocks noChangeShapeType="1"/>
            </p:cNvSpPr>
            <p:nvPr/>
          </p:nvSpPr>
          <p:spPr bwMode="auto">
            <a:xfrm flipH="1">
              <a:off x="3447669" y="2156945"/>
              <a:ext cx="7929" cy="7044"/>
            </a:xfrm>
            <a:prstGeom prst="line">
              <a:avLst/>
            </a:prstGeom>
            <a:grpFill/>
            <a:ln w="25400">
              <a:solidFill>
                <a:schemeClr val="accent1"/>
              </a:solidFill>
              <a:round/>
              <a:headEnd/>
              <a:tailEnd/>
            </a:ln>
          </p:spPr>
          <p:txBody>
            <a:bodyPr/>
            <a:lstStyle/>
            <a:p>
              <a:pPr>
                <a:defRPr/>
              </a:pPr>
              <a:endParaRPr lang="en-US" sz="1350"/>
            </a:p>
          </p:txBody>
        </p:sp>
        <p:sp>
          <p:nvSpPr>
            <p:cNvPr id="141067" name="Line 779"/>
            <p:cNvSpPr>
              <a:spLocks noChangeShapeType="1"/>
            </p:cNvSpPr>
            <p:nvPr/>
          </p:nvSpPr>
          <p:spPr bwMode="auto">
            <a:xfrm flipH="1">
              <a:off x="3447669" y="2156945"/>
              <a:ext cx="7929" cy="7044"/>
            </a:xfrm>
            <a:prstGeom prst="line">
              <a:avLst/>
            </a:prstGeom>
            <a:grpFill/>
            <a:ln w="25400">
              <a:solidFill>
                <a:schemeClr val="accent1"/>
              </a:solidFill>
              <a:round/>
              <a:headEnd/>
              <a:tailEnd/>
            </a:ln>
          </p:spPr>
          <p:txBody>
            <a:bodyPr/>
            <a:lstStyle/>
            <a:p>
              <a:pPr>
                <a:defRPr/>
              </a:pPr>
              <a:endParaRPr lang="en-US" sz="1350"/>
            </a:p>
          </p:txBody>
        </p:sp>
        <p:sp>
          <p:nvSpPr>
            <p:cNvPr id="141068" name="Line 780"/>
            <p:cNvSpPr>
              <a:spLocks noChangeShapeType="1"/>
            </p:cNvSpPr>
            <p:nvPr/>
          </p:nvSpPr>
          <p:spPr bwMode="auto">
            <a:xfrm flipH="1">
              <a:off x="3447669" y="2156945"/>
              <a:ext cx="31715" cy="31697"/>
            </a:xfrm>
            <a:prstGeom prst="line">
              <a:avLst/>
            </a:prstGeom>
            <a:grpFill/>
            <a:ln w="25400">
              <a:solidFill>
                <a:schemeClr val="accent1"/>
              </a:solidFill>
              <a:round/>
              <a:headEnd/>
              <a:tailEnd/>
            </a:ln>
          </p:spPr>
          <p:txBody>
            <a:bodyPr/>
            <a:lstStyle/>
            <a:p>
              <a:pPr>
                <a:defRPr/>
              </a:pPr>
              <a:endParaRPr lang="en-US" sz="1350"/>
            </a:p>
          </p:txBody>
        </p:sp>
        <p:sp>
          <p:nvSpPr>
            <p:cNvPr id="141069" name="Line 781"/>
            <p:cNvSpPr>
              <a:spLocks noChangeShapeType="1"/>
            </p:cNvSpPr>
            <p:nvPr/>
          </p:nvSpPr>
          <p:spPr bwMode="auto">
            <a:xfrm flipH="1">
              <a:off x="3447669" y="2156945"/>
              <a:ext cx="55501" cy="58111"/>
            </a:xfrm>
            <a:prstGeom prst="line">
              <a:avLst/>
            </a:prstGeom>
            <a:grpFill/>
            <a:ln w="25400">
              <a:solidFill>
                <a:schemeClr val="accent1"/>
              </a:solidFill>
              <a:round/>
              <a:headEnd/>
              <a:tailEnd/>
            </a:ln>
          </p:spPr>
          <p:txBody>
            <a:bodyPr/>
            <a:lstStyle/>
            <a:p>
              <a:pPr>
                <a:defRPr/>
              </a:pPr>
              <a:endParaRPr lang="en-US" sz="1350"/>
            </a:p>
          </p:txBody>
        </p:sp>
        <p:sp>
          <p:nvSpPr>
            <p:cNvPr id="141070" name="Line 782"/>
            <p:cNvSpPr>
              <a:spLocks noChangeShapeType="1"/>
            </p:cNvSpPr>
            <p:nvPr/>
          </p:nvSpPr>
          <p:spPr bwMode="auto">
            <a:xfrm flipH="1">
              <a:off x="3447669" y="2156945"/>
              <a:ext cx="68187" cy="70437"/>
            </a:xfrm>
            <a:prstGeom prst="line">
              <a:avLst/>
            </a:prstGeom>
            <a:grpFill/>
            <a:ln w="25400">
              <a:solidFill>
                <a:schemeClr val="accent1"/>
              </a:solidFill>
              <a:round/>
              <a:headEnd/>
              <a:tailEnd/>
            </a:ln>
          </p:spPr>
          <p:txBody>
            <a:bodyPr/>
            <a:lstStyle/>
            <a:p>
              <a:pPr>
                <a:defRPr/>
              </a:pPr>
              <a:endParaRPr lang="en-US" sz="1350"/>
            </a:p>
          </p:txBody>
        </p:sp>
        <p:sp>
          <p:nvSpPr>
            <p:cNvPr id="141071" name="Line 783"/>
            <p:cNvSpPr>
              <a:spLocks noChangeShapeType="1"/>
            </p:cNvSpPr>
            <p:nvPr/>
          </p:nvSpPr>
          <p:spPr bwMode="auto">
            <a:xfrm flipH="1">
              <a:off x="3447669" y="2156945"/>
              <a:ext cx="80874" cy="84524"/>
            </a:xfrm>
            <a:prstGeom prst="line">
              <a:avLst/>
            </a:prstGeom>
            <a:grpFill/>
            <a:ln w="25400">
              <a:solidFill>
                <a:schemeClr val="accent1"/>
              </a:solidFill>
              <a:round/>
              <a:headEnd/>
              <a:tailEnd/>
            </a:ln>
          </p:spPr>
          <p:txBody>
            <a:bodyPr/>
            <a:lstStyle/>
            <a:p>
              <a:pPr>
                <a:defRPr/>
              </a:pPr>
              <a:endParaRPr lang="en-US" sz="1350"/>
            </a:p>
          </p:txBody>
        </p:sp>
        <p:sp>
          <p:nvSpPr>
            <p:cNvPr id="141072" name="Line 784"/>
            <p:cNvSpPr>
              <a:spLocks noChangeShapeType="1"/>
            </p:cNvSpPr>
            <p:nvPr/>
          </p:nvSpPr>
          <p:spPr bwMode="auto">
            <a:xfrm flipH="1">
              <a:off x="3447669" y="2156945"/>
              <a:ext cx="104660" cy="109177"/>
            </a:xfrm>
            <a:prstGeom prst="line">
              <a:avLst/>
            </a:prstGeom>
            <a:grpFill/>
            <a:ln w="25400">
              <a:solidFill>
                <a:schemeClr val="accent1"/>
              </a:solidFill>
              <a:round/>
              <a:headEnd/>
              <a:tailEnd/>
            </a:ln>
          </p:spPr>
          <p:txBody>
            <a:bodyPr/>
            <a:lstStyle/>
            <a:p>
              <a:pPr>
                <a:defRPr/>
              </a:pPr>
              <a:endParaRPr lang="en-US" sz="1350"/>
            </a:p>
          </p:txBody>
        </p:sp>
        <p:sp>
          <p:nvSpPr>
            <p:cNvPr id="141073" name="Line 785"/>
            <p:cNvSpPr>
              <a:spLocks noChangeShapeType="1"/>
            </p:cNvSpPr>
            <p:nvPr/>
          </p:nvSpPr>
          <p:spPr bwMode="auto">
            <a:xfrm flipH="1">
              <a:off x="3460355"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74" name="Line 786"/>
            <p:cNvSpPr>
              <a:spLocks noChangeShapeType="1"/>
            </p:cNvSpPr>
            <p:nvPr/>
          </p:nvSpPr>
          <p:spPr bwMode="auto">
            <a:xfrm flipH="1">
              <a:off x="3471455"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75" name="Line 787"/>
            <p:cNvSpPr>
              <a:spLocks noChangeShapeType="1"/>
            </p:cNvSpPr>
            <p:nvPr/>
          </p:nvSpPr>
          <p:spPr bwMode="auto">
            <a:xfrm flipH="1">
              <a:off x="3496827" y="2156945"/>
              <a:ext cx="106246" cy="110938"/>
            </a:xfrm>
            <a:prstGeom prst="line">
              <a:avLst/>
            </a:prstGeom>
            <a:grpFill/>
            <a:ln w="25400">
              <a:solidFill>
                <a:schemeClr val="accent1"/>
              </a:solidFill>
              <a:round/>
              <a:headEnd/>
              <a:tailEnd/>
            </a:ln>
          </p:spPr>
          <p:txBody>
            <a:bodyPr/>
            <a:lstStyle/>
            <a:p>
              <a:pPr>
                <a:defRPr/>
              </a:pPr>
              <a:endParaRPr lang="en-US" sz="1350"/>
            </a:p>
          </p:txBody>
        </p:sp>
        <p:sp>
          <p:nvSpPr>
            <p:cNvPr id="141076" name="Line 788"/>
            <p:cNvSpPr>
              <a:spLocks noChangeShapeType="1"/>
            </p:cNvSpPr>
            <p:nvPr/>
          </p:nvSpPr>
          <p:spPr bwMode="auto">
            <a:xfrm flipH="1">
              <a:off x="3509513"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77" name="Line 789"/>
            <p:cNvSpPr>
              <a:spLocks noChangeShapeType="1"/>
            </p:cNvSpPr>
            <p:nvPr/>
          </p:nvSpPr>
          <p:spPr bwMode="auto">
            <a:xfrm flipH="1">
              <a:off x="3533300"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78" name="Line 790"/>
            <p:cNvSpPr>
              <a:spLocks noChangeShapeType="1"/>
            </p:cNvSpPr>
            <p:nvPr/>
          </p:nvSpPr>
          <p:spPr bwMode="auto">
            <a:xfrm flipH="1">
              <a:off x="3545986"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79" name="Line 791"/>
            <p:cNvSpPr>
              <a:spLocks noChangeShapeType="1"/>
            </p:cNvSpPr>
            <p:nvPr/>
          </p:nvSpPr>
          <p:spPr bwMode="auto">
            <a:xfrm flipH="1">
              <a:off x="3569772"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80" name="Line 792"/>
            <p:cNvSpPr>
              <a:spLocks noChangeShapeType="1"/>
            </p:cNvSpPr>
            <p:nvPr/>
          </p:nvSpPr>
          <p:spPr bwMode="auto">
            <a:xfrm flipH="1">
              <a:off x="3582458"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81" name="Line 793"/>
            <p:cNvSpPr>
              <a:spLocks noChangeShapeType="1"/>
            </p:cNvSpPr>
            <p:nvPr/>
          </p:nvSpPr>
          <p:spPr bwMode="auto">
            <a:xfrm flipH="1">
              <a:off x="3593558"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82" name="Line 794"/>
            <p:cNvSpPr>
              <a:spLocks noChangeShapeType="1"/>
            </p:cNvSpPr>
            <p:nvPr/>
          </p:nvSpPr>
          <p:spPr bwMode="auto">
            <a:xfrm flipH="1">
              <a:off x="3617345" y="2156945"/>
              <a:ext cx="106246" cy="110938"/>
            </a:xfrm>
            <a:prstGeom prst="line">
              <a:avLst/>
            </a:prstGeom>
            <a:grpFill/>
            <a:ln w="25400">
              <a:solidFill>
                <a:schemeClr val="accent1"/>
              </a:solidFill>
              <a:round/>
              <a:headEnd/>
              <a:tailEnd/>
            </a:ln>
          </p:spPr>
          <p:txBody>
            <a:bodyPr/>
            <a:lstStyle/>
            <a:p>
              <a:pPr>
                <a:defRPr/>
              </a:pPr>
              <a:endParaRPr lang="en-US" sz="1350"/>
            </a:p>
          </p:txBody>
        </p:sp>
        <p:sp>
          <p:nvSpPr>
            <p:cNvPr id="141083" name="Line 795"/>
            <p:cNvSpPr>
              <a:spLocks noChangeShapeType="1"/>
            </p:cNvSpPr>
            <p:nvPr/>
          </p:nvSpPr>
          <p:spPr bwMode="auto">
            <a:xfrm flipH="1">
              <a:off x="3630031"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84" name="Line 796"/>
            <p:cNvSpPr>
              <a:spLocks noChangeShapeType="1"/>
            </p:cNvSpPr>
            <p:nvPr/>
          </p:nvSpPr>
          <p:spPr bwMode="auto">
            <a:xfrm flipH="1">
              <a:off x="3653817"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85" name="Line 797"/>
            <p:cNvSpPr>
              <a:spLocks noChangeShapeType="1"/>
            </p:cNvSpPr>
            <p:nvPr/>
          </p:nvSpPr>
          <p:spPr bwMode="auto">
            <a:xfrm flipH="1">
              <a:off x="3666503"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86" name="Line 798"/>
            <p:cNvSpPr>
              <a:spLocks noChangeShapeType="1"/>
            </p:cNvSpPr>
            <p:nvPr/>
          </p:nvSpPr>
          <p:spPr bwMode="auto">
            <a:xfrm flipH="1">
              <a:off x="3679189" y="2156945"/>
              <a:ext cx="104660" cy="110938"/>
            </a:xfrm>
            <a:prstGeom prst="line">
              <a:avLst/>
            </a:prstGeom>
            <a:grpFill/>
            <a:ln w="25400">
              <a:solidFill>
                <a:schemeClr val="accent1"/>
              </a:solidFill>
              <a:round/>
              <a:headEnd/>
              <a:tailEnd/>
            </a:ln>
          </p:spPr>
          <p:txBody>
            <a:bodyPr/>
            <a:lstStyle/>
            <a:p>
              <a:pPr>
                <a:defRPr/>
              </a:pPr>
              <a:endParaRPr lang="en-US" sz="1350"/>
            </a:p>
          </p:txBody>
        </p:sp>
        <p:sp>
          <p:nvSpPr>
            <p:cNvPr id="141087" name="Line 799"/>
            <p:cNvSpPr>
              <a:spLocks noChangeShapeType="1"/>
            </p:cNvSpPr>
            <p:nvPr/>
          </p:nvSpPr>
          <p:spPr bwMode="auto">
            <a:xfrm flipH="1">
              <a:off x="3701390" y="2169271"/>
              <a:ext cx="93560" cy="98612"/>
            </a:xfrm>
            <a:prstGeom prst="line">
              <a:avLst/>
            </a:prstGeom>
            <a:grpFill/>
            <a:ln w="25400">
              <a:solidFill>
                <a:schemeClr val="accent1"/>
              </a:solidFill>
              <a:round/>
              <a:headEnd/>
              <a:tailEnd/>
            </a:ln>
          </p:spPr>
          <p:txBody>
            <a:bodyPr/>
            <a:lstStyle/>
            <a:p>
              <a:pPr>
                <a:defRPr/>
              </a:pPr>
              <a:endParaRPr lang="en-US" sz="1350"/>
            </a:p>
          </p:txBody>
        </p:sp>
        <p:sp>
          <p:nvSpPr>
            <p:cNvPr id="141088" name="Line 800"/>
            <p:cNvSpPr>
              <a:spLocks noChangeShapeType="1"/>
            </p:cNvSpPr>
            <p:nvPr/>
          </p:nvSpPr>
          <p:spPr bwMode="auto">
            <a:xfrm flipH="1">
              <a:off x="3712490" y="2181598"/>
              <a:ext cx="82459" cy="86285"/>
            </a:xfrm>
            <a:prstGeom prst="line">
              <a:avLst/>
            </a:prstGeom>
            <a:grpFill/>
            <a:ln w="25400">
              <a:solidFill>
                <a:schemeClr val="accent1"/>
              </a:solidFill>
              <a:round/>
              <a:headEnd/>
              <a:tailEnd/>
            </a:ln>
          </p:spPr>
          <p:txBody>
            <a:bodyPr/>
            <a:lstStyle/>
            <a:p>
              <a:pPr>
                <a:defRPr/>
              </a:pPr>
              <a:endParaRPr lang="en-US" sz="1350"/>
            </a:p>
          </p:txBody>
        </p:sp>
        <p:sp>
          <p:nvSpPr>
            <p:cNvPr id="141089" name="Line 801"/>
            <p:cNvSpPr>
              <a:spLocks noChangeShapeType="1"/>
            </p:cNvSpPr>
            <p:nvPr/>
          </p:nvSpPr>
          <p:spPr bwMode="auto">
            <a:xfrm flipH="1">
              <a:off x="3725176" y="2193924"/>
              <a:ext cx="69773" cy="73959"/>
            </a:xfrm>
            <a:prstGeom prst="line">
              <a:avLst/>
            </a:prstGeom>
            <a:grpFill/>
            <a:ln w="25400">
              <a:solidFill>
                <a:schemeClr val="accent1"/>
              </a:solidFill>
              <a:round/>
              <a:headEnd/>
              <a:tailEnd/>
            </a:ln>
          </p:spPr>
          <p:txBody>
            <a:bodyPr/>
            <a:lstStyle/>
            <a:p>
              <a:pPr>
                <a:defRPr/>
              </a:pPr>
              <a:endParaRPr lang="en-US" sz="1350"/>
            </a:p>
          </p:txBody>
        </p:sp>
        <p:sp>
          <p:nvSpPr>
            <p:cNvPr id="141090" name="Line 802"/>
            <p:cNvSpPr>
              <a:spLocks noChangeShapeType="1"/>
            </p:cNvSpPr>
            <p:nvPr/>
          </p:nvSpPr>
          <p:spPr bwMode="auto">
            <a:xfrm flipH="1">
              <a:off x="3748962" y="2218577"/>
              <a:ext cx="45987" cy="49306"/>
            </a:xfrm>
            <a:prstGeom prst="line">
              <a:avLst/>
            </a:prstGeom>
            <a:grpFill/>
            <a:ln w="25400">
              <a:solidFill>
                <a:schemeClr val="accent1"/>
              </a:solidFill>
              <a:round/>
              <a:headEnd/>
              <a:tailEnd/>
            </a:ln>
          </p:spPr>
          <p:txBody>
            <a:bodyPr/>
            <a:lstStyle/>
            <a:p>
              <a:pPr>
                <a:defRPr/>
              </a:pPr>
              <a:endParaRPr lang="en-US" sz="1350"/>
            </a:p>
          </p:txBody>
        </p:sp>
        <p:sp>
          <p:nvSpPr>
            <p:cNvPr id="141091" name="Line 803"/>
            <p:cNvSpPr>
              <a:spLocks noChangeShapeType="1"/>
            </p:cNvSpPr>
            <p:nvPr/>
          </p:nvSpPr>
          <p:spPr bwMode="auto">
            <a:xfrm flipH="1">
              <a:off x="3774334" y="2244991"/>
              <a:ext cx="20615" cy="22892"/>
            </a:xfrm>
            <a:prstGeom prst="line">
              <a:avLst/>
            </a:prstGeom>
            <a:grpFill/>
            <a:ln w="25400">
              <a:solidFill>
                <a:schemeClr val="accent1"/>
              </a:solidFill>
              <a:round/>
              <a:headEnd/>
              <a:tailEnd/>
            </a:ln>
          </p:spPr>
          <p:txBody>
            <a:bodyPr/>
            <a:lstStyle/>
            <a:p>
              <a:pPr>
                <a:defRPr/>
              </a:pPr>
              <a:endParaRPr lang="en-US" sz="1350"/>
            </a:p>
          </p:txBody>
        </p:sp>
        <p:sp>
          <p:nvSpPr>
            <p:cNvPr id="141092" name="Line 804"/>
            <p:cNvSpPr>
              <a:spLocks noChangeShapeType="1"/>
            </p:cNvSpPr>
            <p:nvPr/>
          </p:nvSpPr>
          <p:spPr bwMode="auto">
            <a:xfrm flipH="1">
              <a:off x="3774334" y="2244991"/>
              <a:ext cx="20615" cy="22892"/>
            </a:xfrm>
            <a:prstGeom prst="line">
              <a:avLst/>
            </a:prstGeom>
            <a:grpFill/>
            <a:ln w="25400">
              <a:solidFill>
                <a:schemeClr val="accent1"/>
              </a:solidFill>
              <a:round/>
              <a:headEnd/>
              <a:tailEnd/>
            </a:ln>
          </p:spPr>
          <p:txBody>
            <a:bodyPr/>
            <a:lstStyle/>
            <a:p>
              <a:pPr>
                <a:defRPr/>
              </a:pPr>
              <a:endParaRPr lang="en-US" sz="1350"/>
            </a:p>
          </p:txBody>
        </p:sp>
        <p:sp>
          <p:nvSpPr>
            <p:cNvPr id="141093" name="Freeform 805"/>
            <p:cNvSpPr>
              <a:spLocks/>
            </p:cNvSpPr>
            <p:nvPr/>
          </p:nvSpPr>
          <p:spPr bwMode="auto">
            <a:xfrm>
              <a:off x="3447669" y="2156945"/>
              <a:ext cx="347280" cy="110938"/>
            </a:xfrm>
            <a:custGeom>
              <a:avLst/>
              <a:gdLst/>
              <a:ahLst/>
              <a:cxnLst>
                <a:cxn ang="0">
                  <a:pos x="219" y="0"/>
                </a:cxn>
                <a:cxn ang="0">
                  <a:pos x="203" y="0"/>
                </a:cxn>
                <a:cxn ang="0">
                  <a:pos x="63" y="14"/>
                </a:cxn>
                <a:cxn ang="0">
                  <a:pos x="47" y="14"/>
                </a:cxn>
                <a:cxn ang="0">
                  <a:pos x="31" y="21"/>
                </a:cxn>
                <a:cxn ang="0">
                  <a:pos x="0" y="49"/>
                </a:cxn>
                <a:cxn ang="0">
                  <a:pos x="0" y="63"/>
                </a:cxn>
                <a:cxn ang="0">
                  <a:pos x="16" y="63"/>
                </a:cxn>
                <a:cxn ang="0">
                  <a:pos x="39" y="63"/>
                </a:cxn>
                <a:cxn ang="0">
                  <a:pos x="55" y="56"/>
                </a:cxn>
                <a:cxn ang="0">
                  <a:pos x="219" y="0"/>
                </a:cxn>
              </a:cxnLst>
              <a:rect l="0" t="0" r="r" b="b"/>
              <a:pathLst>
                <a:path w="219" h="63">
                  <a:moveTo>
                    <a:pt x="219" y="0"/>
                  </a:moveTo>
                  <a:lnTo>
                    <a:pt x="203" y="0"/>
                  </a:lnTo>
                  <a:lnTo>
                    <a:pt x="63" y="14"/>
                  </a:lnTo>
                  <a:lnTo>
                    <a:pt x="47" y="14"/>
                  </a:lnTo>
                  <a:lnTo>
                    <a:pt x="31" y="21"/>
                  </a:lnTo>
                  <a:lnTo>
                    <a:pt x="0" y="49"/>
                  </a:lnTo>
                  <a:lnTo>
                    <a:pt x="0" y="63"/>
                  </a:lnTo>
                  <a:lnTo>
                    <a:pt x="16" y="63"/>
                  </a:lnTo>
                  <a:lnTo>
                    <a:pt x="39" y="63"/>
                  </a:lnTo>
                  <a:lnTo>
                    <a:pt x="55" y="56"/>
                  </a:lnTo>
                  <a:lnTo>
                    <a:pt x="219" y="0"/>
                  </a:lnTo>
                  <a:close/>
                </a:path>
              </a:pathLst>
            </a:custGeom>
            <a:grpFill/>
            <a:ln w="12700">
              <a:solidFill>
                <a:schemeClr val="accent1"/>
              </a:solidFill>
              <a:prstDash val="solid"/>
              <a:round/>
              <a:headEnd/>
              <a:tailEnd/>
            </a:ln>
          </p:spPr>
          <p:txBody>
            <a:bodyPr/>
            <a:lstStyle/>
            <a:p>
              <a:pPr>
                <a:defRPr/>
              </a:pPr>
              <a:endParaRPr lang="en-US" sz="1350"/>
            </a:p>
          </p:txBody>
        </p:sp>
        <p:sp>
          <p:nvSpPr>
            <p:cNvPr id="141094" name="Line 806"/>
            <p:cNvSpPr>
              <a:spLocks noChangeShapeType="1"/>
            </p:cNvSpPr>
            <p:nvPr/>
          </p:nvSpPr>
          <p:spPr bwMode="auto">
            <a:xfrm flipH="1">
              <a:off x="3856794" y="2056572"/>
              <a:ext cx="19029" cy="19370"/>
            </a:xfrm>
            <a:prstGeom prst="line">
              <a:avLst/>
            </a:prstGeom>
            <a:grpFill/>
            <a:ln w="25400">
              <a:solidFill>
                <a:schemeClr val="accent1"/>
              </a:solidFill>
              <a:round/>
              <a:headEnd/>
              <a:tailEnd/>
            </a:ln>
          </p:spPr>
          <p:txBody>
            <a:bodyPr/>
            <a:lstStyle/>
            <a:p>
              <a:pPr>
                <a:defRPr/>
              </a:pPr>
              <a:endParaRPr lang="en-US" sz="1350"/>
            </a:p>
          </p:txBody>
        </p:sp>
        <p:sp>
          <p:nvSpPr>
            <p:cNvPr id="141095" name="Line 807"/>
            <p:cNvSpPr>
              <a:spLocks noChangeShapeType="1"/>
            </p:cNvSpPr>
            <p:nvPr/>
          </p:nvSpPr>
          <p:spPr bwMode="auto">
            <a:xfrm flipH="1">
              <a:off x="3856794" y="2056572"/>
              <a:ext cx="31715" cy="33458"/>
            </a:xfrm>
            <a:prstGeom prst="line">
              <a:avLst/>
            </a:prstGeom>
            <a:grpFill/>
            <a:ln w="25400">
              <a:solidFill>
                <a:schemeClr val="accent1"/>
              </a:solidFill>
              <a:round/>
              <a:headEnd/>
              <a:tailEnd/>
            </a:ln>
          </p:spPr>
          <p:txBody>
            <a:bodyPr/>
            <a:lstStyle/>
            <a:p>
              <a:pPr>
                <a:defRPr/>
              </a:pPr>
              <a:endParaRPr lang="en-US" sz="1350"/>
            </a:p>
          </p:txBody>
        </p:sp>
        <p:sp>
          <p:nvSpPr>
            <p:cNvPr id="141096" name="Line 808"/>
            <p:cNvSpPr>
              <a:spLocks noChangeShapeType="1"/>
            </p:cNvSpPr>
            <p:nvPr/>
          </p:nvSpPr>
          <p:spPr bwMode="auto">
            <a:xfrm flipH="1">
              <a:off x="3856794" y="2056572"/>
              <a:ext cx="57087" cy="59871"/>
            </a:xfrm>
            <a:prstGeom prst="line">
              <a:avLst/>
            </a:prstGeom>
            <a:grpFill/>
            <a:ln w="25400">
              <a:solidFill>
                <a:schemeClr val="accent1"/>
              </a:solidFill>
              <a:round/>
              <a:headEnd/>
              <a:tailEnd/>
            </a:ln>
          </p:spPr>
          <p:txBody>
            <a:bodyPr/>
            <a:lstStyle/>
            <a:p>
              <a:pPr>
                <a:defRPr/>
              </a:pPr>
              <a:endParaRPr lang="en-US" sz="1350"/>
            </a:p>
          </p:txBody>
        </p:sp>
        <p:sp>
          <p:nvSpPr>
            <p:cNvPr id="141097" name="Line 809"/>
            <p:cNvSpPr>
              <a:spLocks noChangeShapeType="1"/>
            </p:cNvSpPr>
            <p:nvPr/>
          </p:nvSpPr>
          <p:spPr bwMode="auto">
            <a:xfrm flipH="1">
              <a:off x="3856794" y="2056572"/>
              <a:ext cx="68187" cy="72198"/>
            </a:xfrm>
            <a:prstGeom prst="line">
              <a:avLst/>
            </a:prstGeom>
            <a:grpFill/>
            <a:ln w="25400">
              <a:solidFill>
                <a:schemeClr val="accent1"/>
              </a:solidFill>
              <a:round/>
              <a:headEnd/>
              <a:tailEnd/>
            </a:ln>
          </p:spPr>
          <p:txBody>
            <a:bodyPr/>
            <a:lstStyle/>
            <a:p>
              <a:pPr>
                <a:defRPr/>
              </a:pPr>
              <a:endParaRPr lang="en-US" sz="1350"/>
            </a:p>
          </p:txBody>
        </p:sp>
        <p:sp>
          <p:nvSpPr>
            <p:cNvPr id="141098" name="Line 810"/>
            <p:cNvSpPr>
              <a:spLocks noChangeShapeType="1"/>
            </p:cNvSpPr>
            <p:nvPr/>
          </p:nvSpPr>
          <p:spPr bwMode="auto">
            <a:xfrm flipH="1">
              <a:off x="3866308" y="2056572"/>
              <a:ext cx="69773" cy="75720"/>
            </a:xfrm>
            <a:prstGeom prst="line">
              <a:avLst/>
            </a:prstGeom>
            <a:grpFill/>
            <a:ln w="25400">
              <a:solidFill>
                <a:schemeClr val="accent1"/>
              </a:solidFill>
              <a:round/>
              <a:headEnd/>
              <a:tailEnd/>
            </a:ln>
          </p:spPr>
          <p:txBody>
            <a:bodyPr/>
            <a:lstStyle/>
            <a:p>
              <a:pPr>
                <a:defRPr/>
              </a:pPr>
              <a:endParaRPr lang="en-US" sz="1350"/>
            </a:p>
          </p:txBody>
        </p:sp>
        <p:sp>
          <p:nvSpPr>
            <p:cNvPr id="141099" name="Line 811"/>
            <p:cNvSpPr>
              <a:spLocks noChangeShapeType="1"/>
            </p:cNvSpPr>
            <p:nvPr/>
          </p:nvSpPr>
          <p:spPr bwMode="auto">
            <a:xfrm flipH="1">
              <a:off x="3890095" y="2056572"/>
              <a:ext cx="69773" cy="75720"/>
            </a:xfrm>
            <a:prstGeom prst="line">
              <a:avLst/>
            </a:prstGeom>
            <a:grpFill/>
            <a:ln w="25400">
              <a:solidFill>
                <a:schemeClr val="accent1"/>
              </a:solidFill>
              <a:round/>
              <a:headEnd/>
              <a:tailEnd/>
            </a:ln>
          </p:spPr>
          <p:txBody>
            <a:bodyPr/>
            <a:lstStyle/>
            <a:p>
              <a:pPr>
                <a:defRPr/>
              </a:pPr>
              <a:endParaRPr lang="en-US" sz="1350"/>
            </a:p>
          </p:txBody>
        </p:sp>
        <p:sp>
          <p:nvSpPr>
            <p:cNvPr id="141100" name="Line 812"/>
            <p:cNvSpPr>
              <a:spLocks noChangeShapeType="1"/>
            </p:cNvSpPr>
            <p:nvPr/>
          </p:nvSpPr>
          <p:spPr bwMode="auto">
            <a:xfrm flipH="1">
              <a:off x="3913881" y="2056572"/>
              <a:ext cx="69773" cy="75720"/>
            </a:xfrm>
            <a:prstGeom prst="line">
              <a:avLst/>
            </a:prstGeom>
            <a:grpFill/>
            <a:ln w="25400">
              <a:solidFill>
                <a:schemeClr val="accent1"/>
              </a:solidFill>
              <a:round/>
              <a:headEnd/>
              <a:tailEnd/>
            </a:ln>
          </p:spPr>
          <p:txBody>
            <a:bodyPr/>
            <a:lstStyle/>
            <a:p>
              <a:pPr>
                <a:defRPr/>
              </a:pPr>
              <a:endParaRPr lang="en-US" sz="1350"/>
            </a:p>
          </p:txBody>
        </p:sp>
        <p:sp>
          <p:nvSpPr>
            <p:cNvPr id="141101" name="Line 813"/>
            <p:cNvSpPr>
              <a:spLocks noChangeShapeType="1"/>
            </p:cNvSpPr>
            <p:nvPr/>
          </p:nvSpPr>
          <p:spPr bwMode="auto">
            <a:xfrm flipH="1">
              <a:off x="3924981" y="2058333"/>
              <a:ext cx="68187" cy="73959"/>
            </a:xfrm>
            <a:prstGeom prst="line">
              <a:avLst/>
            </a:prstGeom>
            <a:grpFill/>
            <a:ln w="25400">
              <a:solidFill>
                <a:schemeClr val="accent1"/>
              </a:solidFill>
              <a:round/>
              <a:headEnd/>
              <a:tailEnd/>
            </a:ln>
          </p:spPr>
          <p:txBody>
            <a:bodyPr/>
            <a:lstStyle/>
            <a:p>
              <a:pPr>
                <a:defRPr/>
              </a:pPr>
              <a:endParaRPr lang="en-US" sz="1350"/>
            </a:p>
          </p:txBody>
        </p:sp>
        <p:sp>
          <p:nvSpPr>
            <p:cNvPr id="141102" name="Line 814"/>
            <p:cNvSpPr>
              <a:spLocks noChangeShapeType="1"/>
            </p:cNvSpPr>
            <p:nvPr/>
          </p:nvSpPr>
          <p:spPr bwMode="auto">
            <a:xfrm flipH="1">
              <a:off x="3936081" y="2070660"/>
              <a:ext cx="57087" cy="61632"/>
            </a:xfrm>
            <a:prstGeom prst="line">
              <a:avLst/>
            </a:prstGeom>
            <a:grpFill/>
            <a:ln w="25400">
              <a:solidFill>
                <a:schemeClr val="accent1"/>
              </a:solidFill>
              <a:round/>
              <a:headEnd/>
              <a:tailEnd/>
            </a:ln>
          </p:spPr>
          <p:txBody>
            <a:bodyPr/>
            <a:lstStyle/>
            <a:p>
              <a:pPr>
                <a:defRPr/>
              </a:pPr>
              <a:endParaRPr lang="en-US" sz="1350"/>
            </a:p>
          </p:txBody>
        </p:sp>
        <p:sp>
          <p:nvSpPr>
            <p:cNvPr id="141103" name="Line 815"/>
            <p:cNvSpPr>
              <a:spLocks noChangeShapeType="1"/>
            </p:cNvSpPr>
            <p:nvPr/>
          </p:nvSpPr>
          <p:spPr bwMode="auto">
            <a:xfrm flipH="1">
              <a:off x="3961454" y="2097073"/>
              <a:ext cx="31715" cy="35218"/>
            </a:xfrm>
            <a:prstGeom prst="line">
              <a:avLst/>
            </a:prstGeom>
            <a:grpFill/>
            <a:ln w="25400">
              <a:solidFill>
                <a:schemeClr val="accent1"/>
              </a:solidFill>
              <a:round/>
              <a:headEnd/>
              <a:tailEnd/>
            </a:ln>
          </p:spPr>
          <p:txBody>
            <a:bodyPr/>
            <a:lstStyle/>
            <a:p>
              <a:pPr>
                <a:defRPr/>
              </a:pPr>
              <a:endParaRPr lang="en-US" sz="1350"/>
            </a:p>
          </p:txBody>
        </p:sp>
        <p:sp>
          <p:nvSpPr>
            <p:cNvPr id="141104" name="Line 816"/>
            <p:cNvSpPr>
              <a:spLocks noChangeShapeType="1"/>
            </p:cNvSpPr>
            <p:nvPr/>
          </p:nvSpPr>
          <p:spPr bwMode="auto">
            <a:xfrm flipH="1">
              <a:off x="3985240" y="2123487"/>
              <a:ext cx="7929" cy="8805"/>
            </a:xfrm>
            <a:prstGeom prst="line">
              <a:avLst/>
            </a:prstGeom>
            <a:grpFill/>
            <a:ln w="25400">
              <a:solidFill>
                <a:schemeClr val="accent1"/>
              </a:solidFill>
              <a:round/>
              <a:headEnd/>
              <a:tailEnd/>
            </a:ln>
          </p:spPr>
          <p:txBody>
            <a:bodyPr/>
            <a:lstStyle/>
            <a:p>
              <a:pPr>
                <a:defRPr/>
              </a:pPr>
              <a:endParaRPr lang="en-US" sz="1350"/>
            </a:p>
          </p:txBody>
        </p:sp>
        <p:sp>
          <p:nvSpPr>
            <p:cNvPr id="141105" name="Line 817"/>
            <p:cNvSpPr>
              <a:spLocks noChangeShapeType="1"/>
            </p:cNvSpPr>
            <p:nvPr/>
          </p:nvSpPr>
          <p:spPr bwMode="auto">
            <a:xfrm flipH="1">
              <a:off x="3985240" y="2123487"/>
              <a:ext cx="7929" cy="8805"/>
            </a:xfrm>
            <a:prstGeom prst="line">
              <a:avLst/>
            </a:prstGeom>
            <a:grpFill/>
            <a:ln w="25400">
              <a:solidFill>
                <a:schemeClr val="accent1"/>
              </a:solidFill>
              <a:round/>
              <a:headEnd/>
              <a:tailEnd/>
            </a:ln>
          </p:spPr>
          <p:txBody>
            <a:bodyPr/>
            <a:lstStyle/>
            <a:p>
              <a:pPr>
                <a:defRPr/>
              </a:pPr>
              <a:endParaRPr lang="en-US" sz="1350"/>
            </a:p>
          </p:txBody>
        </p:sp>
        <p:sp>
          <p:nvSpPr>
            <p:cNvPr id="141106" name="Freeform 818"/>
            <p:cNvSpPr>
              <a:spLocks/>
            </p:cNvSpPr>
            <p:nvPr/>
          </p:nvSpPr>
          <p:spPr bwMode="auto">
            <a:xfrm>
              <a:off x="3844108" y="2056572"/>
              <a:ext cx="160161" cy="75720"/>
            </a:xfrm>
            <a:custGeom>
              <a:avLst/>
              <a:gdLst/>
              <a:ahLst/>
              <a:cxnLst>
                <a:cxn ang="0">
                  <a:pos x="70" y="0"/>
                </a:cxn>
                <a:cxn ang="0">
                  <a:pos x="0" y="29"/>
                </a:cxn>
                <a:cxn ang="0">
                  <a:pos x="23" y="43"/>
                </a:cxn>
                <a:cxn ang="0">
                  <a:pos x="101" y="21"/>
                </a:cxn>
                <a:cxn ang="0">
                  <a:pos x="70" y="0"/>
                </a:cxn>
              </a:cxnLst>
              <a:rect l="0" t="0" r="r" b="b"/>
              <a:pathLst>
                <a:path w="101" h="43">
                  <a:moveTo>
                    <a:pt x="70" y="0"/>
                  </a:moveTo>
                  <a:lnTo>
                    <a:pt x="0" y="29"/>
                  </a:lnTo>
                  <a:lnTo>
                    <a:pt x="23" y="43"/>
                  </a:lnTo>
                  <a:lnTo>
                    <a:pt x="101" y="21"/>
                  </a:lnTo>
                  <a:lnTo>
                    <a:pt x="70" y="0"/>
                  </a:lnTo>
                  <a:close/>
                </a:path>
              </a:pathLst>
            </a:custGeom>
            <a:grpFill/>
            <a:ln w="12700">
              <a:solidFill>
                <a:schemeClr val="accent1"/>
              </a:solidFill>
              <a:prstDash val="solid"/>
              <a:round/>
              <a:headEnd/>
              <a:tailEnd/>
            </a:ln>
          </p:spPr>
          <p:txBody>
            <a:bodyPr/>
            <a:lstStyle/>
            <a:p>
              <a:pPr>
                <a:defRPr/>
              </a:pPr>
              <a:endParaRPr lang="en-US" sz="1350"/>
            </a:p>
          </p:txBody>
        </p:sp>
        <p:sp>
          <p:nvSpPr>
            <p:cNvPr id="141107" name="Rectangle 819"/>
            <p:cNvSpPr>
              <a:spLocks noChangeArrowheads="1"/>
            </p:cNvSpPr>
            <p:nvPr/>
          </p:nvSpPr>
          <p:spPr bwMode="auto">
            <a:xfrm>
              <a:off x="4339099" y="1499126"/>
              <a:ext cx="1378021" cy="323165"/>
            </a:xfrm>
            <a:prstGeom prst="rect">
              <a:avLst/>
            </a:prstGeom>
            <a:grpFill/>
            <a:ln w="9525">
              <a:solidFill>
                <a:schemeClr val="accent1"/>
              </a:solidFill>
              <a:miter lim="800000"/>
              <a:headEnd/>
              <a:tailEnd/>
            </a:ln>
          </p:spPr>
          <p:txBody>
            <a:bodyPr lIns="0" tIns="0" rIns="0" bIns="0">
              <a:spAutoFit/>
            </a:bodyPr>
            <a:lstStyle/>
            <a:p>
              <a:pPr>
                <a:defRPr/>
              </a:pPr>
              <a:r>
                <a:rPr lang="en-US" sz="1575" dirty="0">
                  <a:latin typeface="Arial" charset="0"/>
                </a:rPr>
                <a:t>Andromeda</a:t>
              </a:r>
              <a:endParaRPr lang="en-US" sz="1350" b="1" dirty="0">
                <a:latin typeface="Century Gothic" charset="0"/>
              </a:endParaRPr>
            </a:p>
          </p:txBody>
        </p:sp>
        <p:sp>
          <p:nvSpPr>
            <p:cNvPr id="824" name="Rectangle 286"/>
            <p:cNvSpPr>
              <a:spLocks noChangeArrowheads="1"/>
            </p:cNvSpPr>
            <p:nvPr/>
          </p:nvSpPr>
          <p:spPr bwMode="auto">
            <a:xfrm>
              <a:off x="358619" y="6477259"/>
              <a:ext cx="493171" cy="323165"/>
            </a:xfrm>
            <a:prstGeom prst="rect">
              <a:avLst/>
            </a:prstGeom>
            <a:solidFill>
              <a:srgbClr val="FFFFFF"/>
            </a:solidFill>
            <a:ln w="9525">
              <a:solidFill>
                <a:schemeClr val="accent1"/>
              </a:solidFill>
              <a:miter lim="800000"/>
              <a:headEnd/>
              <a:tailEnd/>
            </a:ln>
          </p:spPr>
          <p:txBody>
            <a:bodyPr lIns="0" tIns="0" rIns="0" bIns="0">
              <a:spAutoFit/>
            </a:bodyPr>
            <a:lstStyle/>
            <a:p>
              <a:pPr>
                <a:defRPr/>
              </a:pPr>
              <a:r>
                <a:rPr lang="en-US" sz="1575" dirty="0">
                  <a:latin typeface="Arial" charset="0"/>
                </a:rPr>
                <a:t>(ns)</a:t>
              </a:r>
              <a:endParaRPr lang="en-US" sz="1350" b="1" dirty="0">
                <a:latin typeface="Century Gothic" charset="0"/>
              </a:endParaRPr>
            </a:p>
          </p:txBody>
        </p:sp>
      </p:grpSp>
      <p:pic>
        <p:nvPicPr>
          <p:cNvPr id="22532"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5937" y="648995"/>
            <a:ext cx="1214926" cy="203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23"/>
          <p:cNvSpPr>
            <a:spLocks noChangeArrowheads="1"/>
          </p:cNvSpPr>
          <p:nvPr/>
        </p:nvSpPr>
        <p:spPr bwMode="auto">
          <a:xfrm>
            <a:off x="7682523" y="2662226"/>
            <a:ext cx="113845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b="1" dirty="0">
                <a:solidFill>
                  <a:srgbClr val="FF0000"/>
                </a:solidFill>
                <a:cs typeface="Helvetica" panose="020B0604020202020204" pitchFamily="34" charset="0"/>
              </a:rPr>
              <a:t>Jim Gray</a:t>
            </a:r>
            <a:br>
              <a:rPr lang="en-US" altLang="en-US" sz="1350" b="1" dirty="0">
                <a:solidFill>
                  <a:srgbClr val="FF0000"/>
                </a:solidFill>
                <a:cs typeface="Helvetica" panose="020B0604020202020204" pitchFamily="34" charset="0"/>
              </a:rPr>
            </a:br>
            <a:r>
              <a:rPr lang="en-US" altLang="en-US" sz="1350" b="1" dirty="0">
                <a:solidFill>
                  <a:srgbClr val="FF0000"/>
                </a:solidFill>
                <a:cs typeface="Helvetica" panose="020B0604020202020204" pitchFamily="34" charset="0"/>
              </a:rPr>
              <a:t>Turing Award</a:t>
            </a:r>
          </a:p>
        </p:txBody>
      </p:sp>
      <p:sp>
        <p:nvSpPr>
          <p:cNvPr id="4" name="Slide Number Placeholder 3"/>
          <p:cNvSpPr>
            <a:spLocks noGrp="1"/>
          </p:cNvSpPr>
          <p:nvPr>
            <p:ph type="sldNum" sz="quarter" idx="12"/>
          </p:nvPr>
        </p:nvSpPr>
        <p:spPr/>
        <p:txBody>
          <a:bodyPr/>
          <a:lstStyle/>
          <a:p>
            <a:pPr>
              <a:defRPr/>
            </a:pPr>
            <a:fld id="{5BEDC4D9-6846-4AC9-AA48-C11286BE1F6A}" type="slidenum">
              <a:rPr lang="en-US"/>
              <a:pPr>
                <a:defRPr/>
              </a:pPr>
              <a:t>14</a:t>
            </a:fld>
            <a:endParaRPr lang="en-US"/>
          </a:p>
        </p:txBody>
      </p:sp>
      <p:sp>
        <p:nvSpPr>
          <p:cNvPr id="2" name="Footer Placeholder 1"/>
          <p:cNvSpPr>
            <a:spLocks noGrp="1"/>
          </p:cNvSpPr>
          <p:nvPr>
            <p:ph type="ftr" sz="quarter" idx="11"/>
          </p:nvPr>
        </p:nvSpPr>
        <p:spPr/>
        <p:txBody>
          <a:bodyPr/>
          <a:lstStyle/>
          <a:p>
            <a:r>
              <a:rPr lang="en-US" smtClean="0"/>
              <a:t>CSCE-312 Fall 2016</a:t>
            </a:r>
            <a:endParaRPr lang="en-US"/>
          </a:p>
        </p:txBody>
      </p:sp>
      <p:sp>
        <p:nvSpPr>
          <p:cNvPr id="5" name="TextBox 4"/>
          <p:cNvSpPr txBox="1"/>
          <p:nvPr/>
        </p:nvSpPr>
        <p:spPr>
          <a:xfrm>
            <a:off x="1132892" y="5958370"/>
            <a:ext cx="1043876" cy="369332"/>
          </a:xfrm>
          <a:prstGeom prst="rect">
            <a:avLst/>
          </a:prstGeom>
          <a:noFill/>
        </p:spPr>
        <p:txBody>
          <a:bodyPr wrap="none" rtlCol="0">
            <a:spAutoFit/>
          </a:bodyPr>
          <a:lstStyle/>
          <a:p>
            <a:r>
              <a:rPr lang="en-US" dirty="0" smtClean="0"/>
              <a:t>Register</a:t>
            </a:r>
            <a:endParaRPr lang="en-US" dirty="0"/>
          </a:p>
        </p:txBody>
      </p:sp>
      <p:sp>
        <p:nvSpPr>
          <p:cNvPr id="828" name="TextBox 827"/>
          <p:cNvSpPr txBox="1"/>
          <p:nvPr/>
        </p:nvSpPr>
        <p:spPr>
          <a:xfrm>
            <a:off x="1232170" y="6284283"/>
            <a:ext cx="543739" cy="369332"/>
          </a:xfrm>
          <a:prstGeom prst="rect">
            <a:avLst/>
          </a:prstGeom>
          <a:noFill/>
        </p:spPr>
        <p:txBody>
          <a:bodyPr wrap="none" rtlCol="0">
            <a:spAutoFit/>
          </a:bodyPr>
          <a:lstStyle/>
          <a:p>
            <a:r>
              <a:rPr lang="en-US" dirty="0" smtClean="0"/>
              <a:t>BIT</a:t>
            </a:r>
            <a:endParaRPr lang="en-US" dirty="0"/>
          </a:p>
        </p:txBody>
      </p:sp>
    </p:spTree>
    <p:extLst>
      <p:ext uri="{BB962C8B-B14F-4D97-AF65-F5344CB8AC3E}">
        <p14:creationId xmlns:p14="http://schemas.microsoft.com/office/powerpoint/2010/main" val="332863731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8" y="447431"/>
            <a:ext cx="9073661" cy="990600"/>
          </a:xfrm>
        </p:spPr>
        <p:txBody>
          <a:bodyPr rtlCol="0">
            <a:noAutofit/>
          </a:bodyPr>
          <a:lstStyle/>
          <a:p>
            <a:pPr>
              <a:lnSpc>
                <a:spcPct val="85000"/>
              </a:lnSpc>
              <a:defRPr/>
            </a:pPr>
            <a:r>
              <a:rPr lang="en-US" sz="4400" dirty="0" smtClean="0"/>
              <a:t>Memory Hierarchy – A case for Locality</a:t>
            </a:r>
            <a:endParaRPr lang="en-US" sz="4400" dirty="0"/>
          </a:p>
        </p:txBody>
      </p:sp>
      <p:sp>
        <p:nvSpPr>
          <p:cNvPr id="6" name="Slide Number Placeholder 5"/>
          <p:cNvSpPr>
            <a:spLocks noGrp="1"/>
          </p:cNvSpPr>
          <p:nvPr>
            <p:ph type="sldNum" sz="quarter" idx="12"/>
          </p:nvPr>
        </p:nvSpPr>
        <p:spPr/>
        <p:txBody>
          <a:bodyPr/>
          <a:lstStyle/>
          <a:p>
            <a:pPr>
              <a:defRPr/>
            </a:pPr>
            <a:fld id="{C6325BCF-1320-4DD2-964F-94BCC504B2AB}" type="slidenum">
              <a:rPr lang="en-US"/>
              <a:pPr>
                <a:defRPr/>
              </a:pPr>
              <a:t>15</a:t>
            </a:fld>
            <a:endParaRPr lang="en-US"/>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 y="1438031"/>
            <a:ext cx="8682985" cy="5164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1210867" y="4654154"/>
            <a:ext cx="230678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If your computer doesn’t have</a:t>
            </a:r>
            <a:br>
              <a:rPr lang="en-US" altLang="en-US" sz="1350"/>
            </a:br>
            <a:r>
              <a:rPr lang="en-US" altLang="en-US" sz="1350"/>
              <a:t>an SSD, get one!</a:t>
            </a:r>
          </a:p>
        </p:txBody>
      </p:sp>
      <p:sp>
        <p:nvSpPr>
          <p:cNvPr id="4" name="Footer Placeholder 3"/>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204840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28" y="440436"/>
            <a:ext cx="8229600" cy="990600"/>
          </a:xfrm>
        </p:spPr>
        <p:txBody>
          <a:bodyPr>
            <a:normAutofit/>
          </a:bodyPr>
          <a:lstStyle/>
          <a:p>
            <a:r>
              <a:rPr lang="en-US" sz="5400" dirty="0" smtClean="0"/>
              <a:t>The Power of Locality</a:t>
            </a:r>
            <a:endParaRPr lang="en-US" sz="5400" dirty="0"/>
          </a:p>
        </p:txBody>
      </p:sp>
      <p:sp>
        <p:nvSpPr>
          <p:cNvPr id="3" name="Content Placeholder 2"/>
          <p:cNvSpPr>
            <a:spLocks noGrp="1"/>
          </p:cNvSpPr>
          <p:nvPr>
            <p:ph idx="1"/>
          </p:nvPr>
        </p:nvSpPr>
        <p:spPr>
          <a:xfrm>
            <a:off x="218831" y="5066582"/>
            <a:ext cx="8353669" cy="1599941"/>
          </a:xfrm>
        </p:spPr>
        <p:txBody>
          <a:bodyPr>
            <a:normAutofit/>
          </a:bodyPr>
          <a:lstStyle/>
          <a:p>
            <a:r>
              <a:rPr lang="en-US" sz="2250" b="1" dirty="0"/>
              <a:t>Temporal Locality</a:t>
            </a:r>
            <a:r>
              <a:rPr lang="en-US" sz="2250" dirty="0"/>
              <a:t>: If an address has been accessed recently, it will likely be accessed again.</a:t>
            </a:r>
          </a:p>
          <a:p>
            <a:r>
              <a:rPr lang="en-US" sz="2250" b="1" dirty="0"/>
              <a:t>Spatial Locality</a:t>
            </a:r>
            <a:r>
              <a:rPr lang="en-US" sz="2250" dirty="0"/>
              <a:t>: If an address has been accessed, it is likely addresses close to it will be accessed.</a:t>
            </a:r>
          </a:p>
        </p:txBody>
      </p:sp>
      <p:sp>
        <p:nvSpPr>
          <p:cNvPr id="5" name="Footer Placeholder 4"/>
          <p:cNvSpPr>
            <a:spLocks noGrp="1"/>
          </p:cNvSpPr>
          <p:nvPr>
            <p:ph type="ftr" sz="quarter" idx="11"/>
          </p:nvPr>
        </p:nvSpPr>
        <p:spPr/>
        <p:txBody>
          <a:bodyPr/>
          <a:lstStyle/>
          <a:p>
            <a:r>
              <a:rPr lang="en-US" smtClean="0"/>
              <a:t>CSCE-312 Fall 2016</a:t>
            </a:r>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16</a:t>
            </a:fld>
            <a:endParaRPr lang="en-US"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1379908" y="1524000"/>
              <a:ext cx="5802840" cy="2159190"/>
            </p14:xfrm>
          </p:contentPart>
        </mc:Choice>
        <mc:Fallback xmlns="">
          <p:pic>
            <p:nvPicPr>
              <p:cNvPr id="8" name="Ink 7"/>
              <p:cNvPicPr/>
              <p:nvPr/>
            </p:nvPicPr>
            <p:blipFill>
              <a:blip r:embed="rId3"/>
              <a:stretch>
                <a:fillRect/>
              </a:stretch>
            </p:blipFill>
            <p:spPr>
              <a:xfrm>
                <a:off x="1370548" y="1510318"/>
                <a:ext cx="5831280" cy="219735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5128048" y="3000360"/>
              <a:ext cx="0" cy="1890"/>
            </p14:xfrm>
          </p:contentPart>
        </mc:Choice>
        <mc:Fallback xmlns="">
          <p:pic>
            <p:nvPicPr>
              <p:cNvPr id="9" name="Ink 8"/>
              <p:cNvPicPr/>
              <p:nvPr/>
            </p:nvPicPr>
            <p:blipFill>
              <a:blip r:embed="rId5"/>
              <a:stretch>
                <a:fillRect/>
              </a:stretch>
            </p:blipFill>
            <p:spPr>
              <a:xfrm>
                <a:off x="0" y="0"/>
                <a:ext cx="0" cy="2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631759" y="3256130"/>
              <a:ext cx="5941080" cy="1982070"/>
            </p14:xfrm>
          </p:contentPart>
        </mc:Choice>
        <mc:Fallback xmlns="">
          <p:pic>
            <p:nvPicPr>
              <p:cNvPr id="10" name="Ink 9"/>
              <p:cNvPicPr/>
              <p:nvPr/>
            </p:nvPicPr>
            <p:blipFill>
              <a:blip r:embed="rId7"/>
              <a:stretch>
                <a:fillRect/>
              </a:stretch>
            </p:blipFill>
            <p:spPr>
              <a:xfrm>
                <a:off x="1627799" y="3246410"/>
                <a:ext cx="5955840" cy="1996469"/>
              </a:xfrm>
              <a:prstGeom prst="rect">
                <a:avLst/>
              </a:prstGeom>
            </p:spPr>
          </p:pic>
        </mc:Fallback>
      </mc:AlternateContent>
    </p:spTree>
    <p:extLst>
      <p:ext uri="{BB962C8B-B14F-4D97-AF65-F5344CB8AC3E}">
        <p14:creationId xmlns:p14="http://schemas.microsoft.com/office/powerpoint/2010/main" val="1619155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10" y="502916"/>
            <a:ext cx="8169089" cy="545248"/>
          </a:xfrm>
        </p:spPr>
        <p:txBody>
          <a:bodyPr>
            <a:normAutofit fontScale="90000"/>
          </a:bodyPr>
          <a:lstStyle/>
          <a:p>
            <a:r>
              <a:rPr lang="en-US" dirty="0" smtClean="0"/>
              <a:t>ASIDE – DNA Storage for big data</a:t>
            </a:r>
            <a:endParaRPr lang="en-US" dirty="0"/>
          </a:p>
        </p:txBody>
      </p:sp>
      <p:sp>
        <p:nvSpPr>
          <p:cNvPr id="4" name="Footer Placeholder 3"/>
          <p:cNvSpPr>
            <a:spLocks noGrp="1"/>
          </p:cNvSpPr>
          <p:nvPr>
            <p:ph type="ftr" sz="quarter" idx="11"/>
          </p:nvPr>
        </p:nvSpPr>
        <p:spPr/>
        <p:txBody>
          <a:bodyPr/>
          <a:lstStyle/>
          <a:p>
            <a:r>
              <a:rPr lang="en-US" smtClean="0"/>
              <a:t>CSCE-312 Fall 2016</a:t>
            </a:r>
            <a:endParaRPr lang="en-US"/>
          </a:p>
        </p:txBody>
      </p:sp>
      <p:sp>
        <p:nvSpPr>
          <p:cNvPr id="5" name="Slide Number Placeholder 4"/>
          <p:cNvSpPr>
            <a:spLocks noGrp="1"/>
          </p:cNvSpPr>
          <p:nvPr>
            <p:ph type="sldNum" sz="quarter" idx="12"/>
          </p:nvPr>
        </p:nvSpPr>
        <p:spPr/>
        <p:txBody>
          <a:bodyPr/>
          <a:lstStyle/>
          <a:p>
            <a:fld id="{A615FD4E-8D68-4ADE-B603-4A0B738B6166}" type="slidenum">
              <a:rPr lang="en-US" smtClean="0"/>
              <a:pPr/>
              <a:t>17</a:t>
            </a:fld>
            <a:endParaRPr lang="en-US"/>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9830" y="3850608"/>
            <a:ext cx="6258999" cy="2900168"/>
          </a:xfrm>
          <a:prstGeom prst="rect">
            <a:avLst/>
          </a:prstGeom>
        </p:spPr>
      </p:pic>
      <p:sp>
        <p:nvSpPr>
          <p:cNvPr id="3" name="Content Placeholder 2"/>
          <p:cNvSpPr>
            <a:spLocks noGrp="1"/>
          </p:cNvSpPr>
          <p:nvPr>
            <p:ph idx="1"/>
          </p:nvPr>
        </p:nvSpPr>
        <p:spPr>
          <a:xfrm>
            <a:off x="210698" y="1203608"/>
            <a:ext cx="8698839" cy="5290124"/>
          </a:xfrm>
        </p:spPr>
        <p:txBody>
          <a:bodyPr/>
          <a:lstStyle/>
          <a:p>
            <a:r>
              <a:rPr lang="en-US" dirty="0" smtClean="0"/>
              <a:t>Big Data is here, it is here to stay and grow </a:t>
            </a:r>
            <a:r>
              <a:rPr lang="en-US" sz="3600" dirty="0">
                <a:hlinkClick r:id="rId4"/>
              </a:rPr>
              <a:t>BIGGER</a:t>
            </a:r>
            <a:endParaRPr lang="en-US" dirty="0" smtClean="0"/>
          </a:p>
          <a:p>
            <a:r>
              <a:rPr lang="en-US" dirty="0" smtClean="0"/>
              <a:t>Latest Microsoft and Univ of Washington </a:t>
            </a:r>
            <a:r>
              <a:rPr lang="en-US" dirty="0" smtClean="0">
                <a:hlinkClick r:id="rId5"/>
              </a:rPr>
              <a:t>Initiative </a:t>
            </a:r>
            <a:r>
              <a:rPr lang="en-US" dirty="0" smtClean="0"/>
              <a:t>showcases 200 MB of data on a synthetic DNA strands</a:t>
            </a:r>
          </a:p>
          <a:p>
            <a:r>
              <a:rPr lang="en-US" dirty="0" smtClean="0"/>
              <a:t>Addresses data density, reliability</a:t>
            </a:r>
          </a:p>
          <a:p>
            <a:r>
              <a:rPr lang="en-US" dirty="0" smtClean="0"/>
              <a:t>Is slow so best suited for long-term storage at the bottom of memory hierarchy </a:t>
            </a:r>
            <a:br>
              <a:rPr lang="en-US" dirty="0" smtClean="0"/>
            </a:br>
            <a:endParaRPr lang="en-US" dirty="0"/>
          </a:p>
        </p:txBody>
      </p:sp>
      <p:sp>
        <p:nvSpPr>
          <p:cNvPr id="8" name="TextBox 7"/>
          <p:cNvSpPr txBox="1"/>
          <p:nvPr/>
        </p:nvSpPr>
        <p:spPr>
          <a:xfrm>
            <a:off x="5859330" y="3988655"/>
            <a:ext cx="2932975" cy="369332"/>
          </a:xfrm>
          <a:prstGeom prst="rect">
            <a:avLst/>
          </a:prstGeom>
          <a:noFill/>
        </p:spPr>
        <p:txBody>
          <a:bodyPr wrap="square" rtlCol="0">
            <a:spAutoFit/>
          </a:bodyPr>
          <a:lstStyle/>
          <a:p>
            <a:r>
              <a:rPr lang="en-US" dirty="0"/>
              <a:t>44 Trillion GB by 2020!!!</a:t>
            </a:r>
          </a:p>
        </p:txBody>
      </p:sp>
    </p:spTree>
    <p:extLst>
      <p:ext uri="{BB962C8B-B14F-4D97-AF65-F5344CB8AC3E}">
        <p14:creationId xmlns:p14="http://schemas.microsoft.com/office/powerpoint/2010/main" val="4054614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61" y="2157046"/>
            <a:ext cx="8229600" cy="2407139"/>
          </a:xfrm>
        </p:spPr>
        <p:txBody>
          <a:bodyPr>
            <a:noAutofit/>
          </a:bodyPr>
          <a:lstStyle/>
          <a:p>
            <a:r>
              <a:rPr lang="en-US" sz="5400" dirty="0" smtClean="0"/>
              <a:t>Great Idea #4: Parallelism</a:t>
            </a:r>
            <a:endParaRPr lang="en-US" sz="54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3889311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en-US" altLang="en-US" sz="5400" dirty="0" smtClean="0"/>
              <a:t>Parallelism</a:t>
            </a:r>
          </a:p>
        </p:txBody>
      </p:sp>
      <p:sp>
        <p:nvSpPr>
          <p:cNvPr id="25603" name="Content Placeholder 2"/>
          <p:cNvSpPr>
            <a:spLocks noGrp="1"/>
          </p:cNvSpPr>
          <p:nvPr>
            <p:ph idx="1"/>
          </p:nvPr>
        </p:nvSpPr>
        <p:spPr/>
        <p:txBody>
          <a:bodyPr>
            <a:normAutofit/>
          </a:bodyPr>
          <a:lstStyle/>
          <a:p>
            <a:r>
              <a:rPr lang="en-US" altLang="en-US" sz="3600" dirty="0"/>
              <a:t>Many Cores, Many Threads (HW and SW)</a:t>
            </a:r>
          </a:p>
          <a:p>
            <a:r>
              <a:rPr lang="en-US" altLang="en-US" sz="3600" dirty="0"/>
              <a:t>Pipelining</a:t>
            </a:r>
          </a:p>
          <a:p>
            <a:r>
              <a:rPr lang="en-US" altLang="en-US" sz="3600" dirty="0"/>
              <a:t>Vectorization (multiple lanes of compute)</a:t>
            </a:r>
          </a:p>
          <a:p>
            <a:endParaRPr lang="en-US" altLang="en-US" sz="3600" dirty="0"/>
          </a:p>
        </p:txBody>
      </p:sp>
      <p:sp>
        <p:nvSpPr>
          <p:cNvPr id="4" name="Slide Number Placeholder 3"/>
          <p:cNvSpPr>
            <a:spLocks noGrp="1"/>
          </p:cNvSpPr>
          <p:nvPr>
            <p:ph type="sldNum" sz="quarter" idx="12"/>
          </p:nvPr>
        </p:nvSpPr>
        <p:spPr/>
        <p:txBody>
          <a:bodyPr/>
          <a:lstStyle/>
          <a:p>
            <a:pPr>
              <a:defRPr/>
            </a:pPr>
            <a:fld id="{728EF8AA-AE82-43EC-A062-AC4D1257BEBD}" type="slidenum">
              <a:rPr lang="en-US"/>
              <a:pPr>
                <a:defRPr/>
              </a:pPr>
              <a:t>19</a:t>
            </a:fld>
            <a:endParaRPr lang="en-US"/>
          </a:p>
        </p:txBody>
      </p:sp>
      <p:sp>
        <p:nvSpPr>
          <p:cNvPr id="2" name="Footer Placeholder 1"/>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4021370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61" y="2157046"/>
            <a:ext cx="8229600" cy="2407139"/>
          </a:xfrm>
        </p:spPr>
        <p:txBody>
          <a:bodyPr>
            <a:noAutofit/>
          </a:bodyPr>
          <a:lstStyle/>
          <a:p>
            <a:r>
              <a:rPr lang="en-US" sz="5400" dirty="0" smtClean="0"/>
              <a:t>Anatomy of Computing Devices and Interactions</a:t>
            </a:r>
            <a:endParaRPr lang="en-US" sz="54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2939530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39872" y="456934"/>
            <a:ext cx="6172200" cy="533400"/>
          </a:xfrm>
        </p:spPr>
        <p:txBody>
          <a:bodyPr>
            <a:noAutofit/>
          </a:bodyPr>
          <a:lstStyle/>
          <a:p>
            <a:pPr>
              <a:defRPr/>
            </a:pPr>
            <a:r>
              <a:rPr lang="en-US" sz="5400" dirty="0"/>
              <a:t>Many Cores</a:t>
            </a:r>
          </a:p>
        </p:txBody>
      </p:sp>
      <p:sp>
        <p:nvSpPr>
          <p:cNvPr id="2" name="Footer Placeholder 1"/>
          <p:cNvSpPr>
            <a:spLocks noGrp="1"/>
          </p:cNvSpPr>
          <p:nvPr>
            <p:ph type="ftr" sz="quarter" idx="11"/>
          </p:nvPr>
        </p:nvSpPr>
        <p:spPr/>
        <p:txBody>
          <a:bodyPr/>
          <a:lstStyle/>
          <a:p>
            <a:r>
              <a:rPr lang="en-US" smtClean="0"/>
              <a:t>CSCE-312 Fall 2016</a:t>
            </a:r>
            <a:endParaRPr lang="en-US"/>
          </a:p>
        </p:txBody>
      </p:sp>
      <p:sp>
        <p:nvSpPr>
          <p:cNvPr id="4" name="Slide Number Placeholder 3"/>
          <p:cNvSpPr>
            <a:spLocks noGrp="1"/>
          </p:cNvSpPr>
          <p:nvPr>
            <p:ph type="sldNum" sz="quarter" idx="12"/>
          </p:nvPr>
        </p:nvSpPr>
        <p:spPr/>
        <p:txBody>
          <a:bodyPr/>
          <a:lstStyle/>
          <a:p>
            <a:fld id="{A615FD4E-8D68-4ADE-B603-4A0B738B6166}" type="slidenum">
              <a:rPr lang="en-US" smtClean="0"/>
              <a:pPr/>
              <a:t>20</a:t>
            </a:fld>
            <a:endParaRPr lang="en-US"/>
          </a:p>
        </p:txBody>
      </p:sp>
      <p:sp>
        <p:nvSpPr>
          <p:cNvPr id="8" name="Slide Number Placeholder 5"/>
          <p:cNvSpPr>
            <a:spLocks/>
          </p:cNvSpPr>
          <p:nvPr/>
        </p:nvSpPr>
        <p:spPr bwMode="auto">
          <a:xfrm>
            <a:off x="8686801" y="4347433"/>
            <a:ext cx="289322" cy="297656"/>
          </a:xfrm>
          <a:prstGeom prst="bracketPair">
            <a:avLst>
              <a:gd name="adj" fmla="val 179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5000"/>
              </a:lnSpc>
              <a:spcBef>
                <a:spcPct val="30000"/>
              </a:spcBef>
              <a:buClr>
                <a:schemeClr val="tx1"/>
              </a:buClr>
              <a:buFont typeface="Arial" panose="020B0604020202020204" pitchFamily="34" charset="0"/>
              <a:buChar char="•"/>
              <a:defRPr sz="2800">
                <a:solidFill>
                  <a:schemeClr val="tx1"/>
                </a:solidFill>
                <a:latin typeface="Neo Sans Intel"/>
                <a:cs typeface="Arial" panose="020B0604020202020204" pitchFamily="34" charset="0"/>
              </a:defRPr>
            </a:lvl1pPr>
            <a:lvl2pPr indent="-223838">
              <a:lnSpc>
                <a:spcPct val="95000"/>
              </a:lnSpc>
              <a:spcBef>
                <a:spcPct val="30000"/>
              </a:spcBef>
              <a:buClr>
                <a:schemeClr val="tx1"/>
              </a:buClr>
              <a:buChar char="–"/>
              <a:defRPr sz="2400">
                <a:solidFill>
                  <a:schemeClr val="tx1"/>
                </a:solidFill>
                <a:latin typeface="Neo Sans Intel"/>
                <a:cs typeface="Arial" panose="020B0604020202020204" pitchFamily="34" charset="0"/>
              </a:defRPr>
            </a:lvl2pPr>
            <a:lvl3pPr indent="-223838">
              <a:lnSpc>
                <a:spcPct val="95000"/>
              </a:lnSpc>
              <a:spcBef>
                <a:spcPct val="30000"/>
              </a:spcBef>
              <a:buClr>
                <a:schemeClr val="tx1"/>
              </a:buClr>
              <a:buChar char="–"/>
              <a:defRPr sz="2400">
                <a:solidFill>
                  <a:schemeClr val="tx1"/>
                </a:solidFill>
                <a:latin typeface="Neo Sans Intel"/>
                <a:cs typeface="Arial" panose="020B0604020202020204" pitchFamily="34" charset="0"/>
              </a:defRPr>
            </a:lvl3pPr>
            <a:lvl4pPr indent="-238125">
              <a:spcBef>
                <a:spcPct val="20000"/>
              </a:spcBef>
              <a:buChar char="–"/>
              <a:defRPr sz="2000">
                <a:solidFill>
                  <a:schemeClr val="tx1"/>
                </a:solidFill>
                <a:latin typeface="Arial" panose="020B0604020202020204" pitchFamily="34" charset="0"/>
                <a:cs typeface="Arial" panose="020B0604020202020204" pitchFamily="34" charset="0"/>
              </a:defRPr>
            </a:lvl4pPr>
            <a:lvl5pPr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None/>
            </a:pPr>
            <a:r>
              <a:rPr lang="en-US" altLang="en-US" sz="1350">
                <a:solidFill>
                  <a:srgbClr val="FFFFFF"/>
                </a:solidFill>
                <a:latin typeface="Arial" panose="020B0604020202020204" pitchFamily="34" charset="0"/>
              </a:rPr>
              <a:t>8</a:t>
            </a:r>
          </a:p>
        </p:txBody>
      </p:sp>
      <p:grpSp>
        <p:nvGrpSpPr>
          <p:cNvPr id="10" name="Group 9"/>
          <p:cNvGrpSpPr>
            <a:grpSpLocks/>
          </p:cNvGrpSpPr>
          <p:nvPr/>
        </p:nvGrpSpPr>
        <p:grpSpPr bwMode="auto">
          <a:xfrm>
            <a:off x="6506767" y="3669314"/>
            <a:ext cx="2566423" cy="951963"/>
            <a:chOff x="5831288" y="5556978"/>
            <a:chExt cx="3420888" cy="1270042"/>
          </a:xfrm>
        </p:grpSpPr>
        <p:sp>
          <p:nvSpPr>
            <p:cNvPr id="11" name="TextBox 165"/>
            <p:cNvSpPr txBox="1">
              <a:spLocks noChangeArrowheads="1"/>
            </p:cNvSpPr>
            <p:nvPr/>
          </p:nvSpPr>
          <p:spPr bwMode="auto">
            <a:xfrm>
              <a:off x="7942289" y="5985755"/>
              <a:ext cx="1309887" cy="40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Logic Gates</a:t>
              </a:r>
            </a:p>
          </p:txBody>
        </p:sp>
        <p:cxnSp>
          <p:nvCxnSpPr>
            <p:cNvPr id="12" name="Straight Connector 11"/>
            <p:cNvCxnSpPr>
              <a:stCxn id="46" idx="2"/>
              <a:endCxn id="16" idx="3"/>
            </p:cNvCxnSpPr>
            <p:nvPr/>
          </p:nvCxnSpPr>
          <p:spPr>
            <a:xfrm flipH="1">
              <a:off x="7919822" y="5556978"/>
              <a:ext cx="55270" cy="561594"/>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6" idx="1"/>
              <a:endCxn id="16" idx="0"/>
            </p:cNvCxnSpPr>
            <p:nvPr/>
          </p:nvCxnSpPr>
          <p:spPr>
            <a:xfrm flipH="1">
              <a:off x="6543563" y="5556978"/>
              <a:ext cx="955694" cy="561594"/>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4" name="Group 177"/>
            <p:cNvGrpSpPr>
              <a:grpSpLocks/>
            </p:cNvGrpSpPr>
            <p:nvPr/>
          </p:nvGrpSpPr>
          <p:grpSpPr bwMode="auto">
            <a:xfrm>
              <a:off x="5831288" y="6109003"/>
              <a:ext cx="2089150" cy="718017"/>
              <a:chOff x="5831288" y="6139983"/>
              <a:chExt cx="2089150" cy="718017"/>
            </a:xfrm>
          </p:grpSpPr>
          <p:graphicFrame>
            <p:nvGraphicFramePr>
              <p:cNvPr id="15"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3085" name="Image" r:id="rId3" imgW="3492063" imgH="2400000" progId="">
                      <p:embed/>
                    </p:oleObj>
                  </mc:Choice>
                  <mc:Fallback>
                    <p:oleObj name="Image" r:id="rId3" imgW="3492063" imgH="2400000" progId="">
                      <p:embed/>
                      <p:pic>
                        <p:nvPicPr>
                          <p:cNvPr id="1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Freeform 15"/>
              <p:cNvSpPr/>
              <p:nvPr/>
            </p:nvSpPr>
            <p:spPr>
              <a:xfrm>
                <a:off x="5831288" y="6149552"/>
                <a:ext cx="2088534" cy="70844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a:t>
                </a:r>
              </a:p>
            </p:txBody>
          </p:sp>
        </p:grpSp>
      </p:grpSp>
      <p:grpSp>
        <p:nvGrpSpPr>
          <p:cNvPr id="17" name="Group 16"/>
          <p:cNvGrpSpPr>
            <a:grpSpLocks/>
          </p:cNvGrpSpPr>
          <p:nvPr/>
        </p:nvGrpSpPr>
        <p:grpSpPr bwMode="auto">
          <a:xfrm>
            <a:off x="4714875" y="1736392"/>
            <a:ext cx="3857625" cy="1219200"/>
            <a:chOff x="3442017" y="2980266"/>
            <a:chExt cx="5143176" cy="1625601"/>
          </a:xfrm>
        </p:grpSpPr>
        <p:grpSp>
          <p:nvGrpSpPr>
            <p:cNvPr id="18" name="Group 53"/>
            <p:cNvGrpSpPr>
              <a:grpSpLocks/>
            </p:cNvGrpSpPr>
            <p:nvPr/>
          </p:nvGrpSpPr>
          <p:grpSpPr bwMode="auto">
            <a:xfrm>
              <a:off x="3442017" y="2980266"/>
              <a:ext cx="5143176" cy="1625601"/>
              <a:chOff x="3442017" y="2980266"/>
              <a:chExt cx="5143176" cy="1625601"/>
            </a:xfrm>
          </p:grpSpPr>
          <p:pic>
            <p:nvPicPr>
              <p:cNvPr id="20" name="Picture 5"/>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442017" y="3451864"/>
                <a:ext cx="1792390" cy="85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p:cNvCxnSpPr>
                <a:endCxn id="24" idx="1"/>
              </p:cNvCxnSpPr>
              <p:nvPr/>
            </p:nvCxnSpPr>
            <p:spPr>
              <a:xfrm rot="10800000" flipV="1">
                <a:off x="5432617" y="2980266"/>
                <a:ext cx="1730266" cy="38893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24" idx="0"/>
              </p:cNvCxnSpPr>
              <p:nvPr/>
            </p:nvCxnSpPr>
            <p:spPr>
              <a:xfrm>
                <a:off x="7500999" y="2980266"/>
                <a:ext cx="1084194" cy="38893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23" name="Group 144"/>
              <p:cNvGrpSpPr>
                <a:grpSpLocks/>
              </p:cNvGrpSpPr>
              <p:nvPr/>
            </p:nvGrpSpPr>
            <p:grpSpPr bwMode="auto">
              <a:xfrm>
                <a:off x="3894426" y="3369203"/>
                <a:ext cx="4690767" cy="1236664"/>
                <a:chOff x="3538833" y="3369203"/>
                <a:chExt cx="4690767" cy="1236664"/>
              </a:xfrm>
            </p:grpSpPr>
            <p:sp>
              <p:nvSpPr>
                <p:cNvPr id="24" name="Freeform 23"/>
                <p:cNvSpPr/>
                <p:nvPr/>
              </p:nvSpPr>
              <p:spPr>
                <a:xfrm>
                  <a:off x="3538833" y="3369203"/>
                  <a:ext cx="4690767" cy="1236664"/>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25" name="Freeform 24"/>
                <p:cNvSpPr/>
                <p:nvPr/>
              </p:nvSpPr>
              <p:spPr>
                <a:xfrm>
                  <a:off x="4757956" y="3453341"/>
                  <a:ext cx="1185787" cy="31591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chemeClr val="tx1"/>
                      </a:solidFill>
                    </a:rPr>
                    <a:t>Core</a:t>
                  </a:r>
                </a:p>
              </p:txBody>
            </p:sp>
            <p:sp>
              <p:nvSpPr>
                <p:cNvPr id="26" name="Freeform 25"/>
                <p:cNvSpPr/>
                <p:nvPr/>
              </p:nvSpPr>
              <p:spPr>
                <a:xfrm>
                  <a:off x="6789829" y="3453341"/>
                  <a:ext cx="1185787" cy="31591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chemeClr val="tx1"/>
                      </a:solidFill>
                    </a:rPr>
                    <a:t>Core</a:t>
                  </a:r>
                </a:p>
              </p:txBody>
            </p:sp>
            <p:sp>
              <p:nvSpPr>
                <p:cNvPr id="27" name="Rectangle 137"/>
                <p:cNvSpPr>
                  <a:spLocks noChangeArrowheads="1"/>
                </p:cNvSpPr>
                <p:nvPr/>
              </p:nvSpPr>
              <p:spPr bwMode="auto">
                <a:xfrm>
                  <a:off x="6242320" y="3413668"/>
                  <a:ext cx="4064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a:t>
                  </a:r>
                </a:p>
              </p:txBody>
            </p:sp>
            <p:sp>
              <p:nvSpPr>
                <p:cNvPr id="28" name="Freeform 27"/>
                <p:cNvSpPr/>
                <p:nvPr/>
              </p:nvSpPr>
              <p:spPr>
                <a:xfrm>
                  <a:off x="4283323" y="3808941"/>
                  <a:ext cx="3303380" cy="357187"/>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     Memory               (Cache)</a:t>
                  </a:r>
                </a:p>
              </p:txBody>
            </p:sp>
            <p:sp>
              <p:nvSpPr>
                <p:cNvPr id="29" name="Freeform 28"/>
                <p:cNvSpPr/>
                <p:nvPr/>
              </p:nvSpPr>
              <p:spPr>
                <a:xfrm>
                  <a:off x="3826152" y="4199467"/>
                  <a:ext cx="330338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Input/Output</a:t>
                  </a:r>
                </a:p>
              </p:txBody>
            </p:sp>
          </p:grpSp>
        </p:grpSp>
        <p:sp>
          <p:nvSpPr>
            <p:cNvPr id="19" name="TextBox 54"/>
            <p:cNvSpPr txBox="1">
              <a:spLocks noChangeArrowheads="1"/>
            </p:cNvSpPr>
            <p:nvPr/>
          </p:nvSpPr>
          <p:spPr bwMode="auto">
            <a:xfrm>
              <a:off x="6696192" y="3049938"/>
              <a:ext cx="1190508"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lnSpc>
                  <a:spcPct val="80000"/>
                </a:lnSpc>
              </a:pPr>
              <a:r>
                <a:rPr lang="en-US" altLang="en-US" sz="1350"/>
                <a:t>Computer</a:t>
              </a:r>
            </a:p>
          </p:txBody>
        </p:sp>
      </p:grpSp>
      <p:grpSp>
        <p:nvGrpSpPr>
          <p:cNvPr id="30" name="Group 29"/>
          <p:cNvGrpSpPr>
            <a:grpSpLocks/>
          </p:cNvGrpSpPr>
          <p:nvPr/>
        </p:nvGrpSpPr>
        <p:grpSpPr bwMode="auto">
          <a:xfrm>
            <a:off x="4657726" y="857250"/>
            <a:ext cx="4714874" cy="3202052"/>
            <a:chOff x="3365862" y="1645282"/>
            <a:chExt cx="6286095" cy="4431668"/>
          </a:xfrm>
        </p:grpSpPr>
        <p:sp>
          <p:nvSpPr>
            <p:cNvPr id="31" name="Freeform 30"/>
            <p:cNvSpPr/>
            <p:nvPr/>
          </p:nvSpPr>
          <p:spPr>
            <a:xfrm>
              <a:off x="3970661" y="5624515"/>
              <a:ext cx="3627204" cy="342899"/>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Main Memory</a:t>
              </a:r>
            </a:p>
          </p:txBody>
        </p:sp>
        <p:grpSp>
          <p:nvGrpSpPr>
            <p:cNvPr id="32" name="Group 89"/>
            <p:cNvGrpSpPr>
              <a:grpSpLocks/>
            </p:cNvGrpSpPr>
            <p:nvPr/>
          </p:nvGrpSpPr>
          <p:grpSpPr bwMode="auto">
            <a:xfrm>
              <a:off x="3365862" y="1645282"/>
              <a:ext cx="6286095" cy="4431668"/>
              <a:chOff x="3365862" y="1645282"/>
              <a:chExt cx="6286095" cy="4431668"/>
            </a:xfrm>
          </p:grpSpPr>
          <p:grpSp>
            <p:nvGrpSpPr>
              <p:cNvPr id="47" name="Group 48"/>
              <p:cNvGrpSpPr>
                <a:grpSpLocks/>
              </p:cNvGrpSpPr>
              <p:nvPr/>
            </p:nvGrpSpPr>
            <p:grpSpPr bwMode="auto">
              <a:xfrm>
                <a:off x="3365862" y="1645282"/>
                <a:ext cx="6286095" cy="4431668"/>
                <a:chOff x="3365862" y="1487836"/>
                <a:chExt cx="6094520" cy="4817350"/>
              </a:xfrm>
            </p:grpSpPr>
            <p:sp>
              <p:nvSpPr>
                <p:cNvPr id="51" name="Freeform 50"/>
                <p:cNvSpPr/>
                <p:nvPr/>
              </p:nvSpPr>
              <p:spPr>
                <a:xfrm>
                  <a:off x="3365862" y="4774534"/>
                  <a:ext cx="5454288" cy="153065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cxnSp>
              <p:nvCxnSpPr>
                <p:cNvPr id="52" name="Straight Connector 51"/>
                <p:cNvCxnSpPr>
                  <a:stCxn id="26" idx="1"/>
                  <a:endCxn id="51" idx="1"/>
                </p:cNvCxnSpPr>
                <p:nvPr/>
              </p:nvCxnSpPr>
              <p:spPr>
                <a:xfrm flipH="1">
                  <a:off x="5154635" y="1487837"/>
                  <a:ext cx="3533135" cy="3286698"/>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6" idx="0"/>
                  <a:endCxn id="51" idx="0"/>
                </p:cNvCxnSpPr>
                <p:nvPr/>
              </p:nvCxnSpPr>
              <p:spPr>
                <a:xfrm flipH="1">
                  <a:off x="8820150" y="1487836"/>
                  <a:ext cx="640232" cy="3286699"/>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8" name="TextBox 161"/>
              <p:cNvSpPr txBox="1">
                <a:spLocks noChangeArrowheads="1"/>
              </p:cNvSpPr>
              <p:nvPr/>
            </p:nvSpPr>
            <p:spPr bwMode="auto">
              <a:xfrm>
                <a:off x="7515253" y="4306692"/>
                <a:ext cx="641304" cy="70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Core</a:t>
                </a:r>
              </a:p>
            </p:txBody>
          </p:sp>
          <p:sp>
            <p:nvSpPr>
              <p:cNvPr id="49" name="Freeform 48"/>
              <p:cNvSpPr/>
              <p:nvPr/>
            </p:nvSpPr>
            <p:spPr>
              <a:xfrm>
                <a:off x="4108764" y="4718056"/>
                <a:ext cx="2704926" cy="850896"/>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Instruction </a:t>
                </a:r>
                <a:r>
                  <a:rPr lang="en-US" sz="1350" dirty="0" err="1">
                    <a:solidFill>
                      <a:srgbClr val="000000"/>
                    </a:solidFill>
                  </a:rPr>
                  <a:t>Unit(s</a:t>
                </a:r>
                <a:r>
                  <a:rPr lang="en-US" sz="1350" dirty="0">
                    <a:solidFill>
                      <a:srgbClr val="000000"/>
                    </a:solidFill>
                  </a:rPr>
                  <a:t>)</a:t>
                </a:r>
              </a:p>
              <a:p>
                <a:pPr algn="ctr">
                  <a:lnSpc>
                    <a:spcPct val="90000"/>
                  </a:lnSpc>
                  <a:defRPr/>
                </a:pPr>
                <a:endParaRPr lang="en-US" sz="1350" dirty="0">
                  <a:solidFill>
                    <a:srgbClr val="000000"/>
                  </a:solidFill>
                </a:endParaRPr>
              </a:p>
              <a:p>
                <a:pPr algn="ctr">
                  <a:lnSpc>
                    <a:spcPct val="90000"/>
                  </a:lnSpc>
                  <a:defRPr/>
                </a:pPr>
                <a:endParaRPr lang="en-US" sz="1350" dirty="0">
                  <a:solidFill>
                    <a:srgbClr val="000000"/>
                  </a:solidFill>
                </a:endParaRPr>
              </a:p>
            </p:txBody>
          </p:sp>
          <p:sp>
            <p:nvSpPr>
              <p:cNvPr id="50" name="Freeform 49"/>
              <p:cNvSpPr/>
              <p:nvPr/>
            </p:nvSpPr>
            <p:spPr>
              <a:xfrm>
                <a:off x="6439064" y="4686306"/>
                <a:ext cx="2362048" cy="48894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Functional</a:t>
                </a:r>
              </a:p>
              <a:p>
                <a:pPr algn="ctr">
                  <a:lnSpc>
                    <a:spcPct val="90000"/>
                  </a:lnSpc>
                  <a:defRPr/>
                </a:pPr>
                <a:r>
                  <a:rPr lang="en-US" sz="1350" dirty="0" err="1">
                    <a:solidFill>
                      <a:srgbClr val="000000"/>
                    </a:solidFill>
                  </a:rPr>
                  <a:t>Unit(s</a:t>
                </a:r>
                <a:r>
                  <a:rPr lang="en-US" sz="1350" dirty="0">
                    <a:solidFill>
                      <a:srgbClr val="000000"/>
                    </a:solidFill>
                  </a:rPr>
                  <a:t>)</a:t>
                </a:r>
              </a:p>
            </p:txBody>
          </p:sp>
        </p:grpSp>
        <p:pic>
          <p:nvPicPr>
            <p:cNvPr id="33" name="Picture 56" descr="600px-Pipeline_5.png"/>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875262" y="4921249"/>
              <a:ext cx="908064" cy="65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 name="Group 88"/>
            <p:cNvGrpSpPr>
              <a:grpSpLocks/>
            </p:cNvGrpSpPr>
            <p:nvPr/>
          </p:nvGrpSpPr>
          <p:grpSpPr bwMode="auto">
            <a:xfrm>
              <a:off x="6108885" y="5194304"/>
              <a:ext cx="2127541" cy="372663"/>
              <a:chOff x="6108885" y="5194304"/>
              <a:chExt cx="2127541" cy="372663"/>
            </a:xfrm>
          </p:grpSpPr>
          <p:grpSp>
            <p:nvGrpSpPr>
              <p:cNvPr id="35" name="Group 68"/>
              <p:cNvGrpSpPr>
                <a:grpSpLocks/>
              </p:cNvGrpSpPr>
              <p:nvPr/>
            </p:nvGrpSpPr>
            <p:grpSpPr bwMode="auto">
              <a:xfrm>
                <a:off x="7499445" y="5194304"/>
                <a:ext cx="736981" cy="353613"/>
                <a:chOff x="7499445" y="5194304"/>
                <a:chExt cx="736981" cy="353613"/>
              </a:xfrm>
            </p:grpSpPr>
            <p:sp>
              <p:nvSpPr>
                <p:cNvPr id="45" name="TextBox 113"/>
                <p:cNvSpPr txBox="1">
                  <a:spLocks noChangeArrowheads="1"/>
                </p:cNvSpPr>
                <p:nvPr/>
              </p:nvSpPr>
              <p:spPr bwMode="auto">
                <a:xfrm>
                  <a:off x="7532798" y="5196495"/>
                  <a:ext cx="703628"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3</a:t>
                  </a:r>
                  <a:r>
                    <a:rPr lang="en-US" altLang="en-US" sz="1050"/>
                    <a:t>+B</a:t>
                  </a:r>
                  <a:r>
                    <a:rPr lang="en-US" altLang="en-US" sz="1050" baseline="-25000"/>
                    <a:t>3</a:t>
                  </a:r>
                  <a:endParaRPr lang="en-US" altLang="en-US" sz="1050"/>
                </a:p>
              </p:txBody>
            </p:sp>
            <p:sp>
              <p:nvSpPr>
                <p:cNvPr id="46" name="Freeform 45"/>
                <p:cNvSpPr/>
                <p:nvPr/>
              </p:nvSpPr>
              <p:spPr>
                <a:xfrm>
                  <a:off x="749944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36" name="Group 79"/>
              <p:cNvGrpSpPr>
                <a:grpSpLocks/>
              </p:cNvGrpSpPr>
              <p:nvPr/>
            </p:nvGrpSpPr>
            <p:grpSpPr bwMode="auto">
              <a:xfrm>
                <a:off x="7035925" y="5200654"/>
                <a:ext cx="736951" cy="353613"/>
                <a:chOff x="7499475" y="5194304"/>
                <a:chExt cx="736951" cy="353613"/>
              </a:xfrm>
            </p:grpSpPr>
            <p:sp>
              <p:nvSpPr>
                <p:cNvPr id="43" name="TextBox 80"/>
                <p:cNvSpPr txBox="1">
                  <a:spLocks noChangeArrowheads="1"/>
                </p:cNvSpPr>
                <p:nvPr/>
              </p:nvSpPr>
              <p:spPr bwMode="auto">
                <a:xfrm>
                  <a:off x="7532797" y="5196495"/>
                  <a:ext cx="703629"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2</a:t>
                  </a:r>
                  <a:r>
                    <a:rPr lang="en-US" altLang="en-US" sz="1050"/>
                    <a:t>+B</a:t>
                  </a:r>
                  <a:r>
                    <a:rPr lang="en-US" altLang="en-US" sz="1050" baseline="-25000"/>
                    <a:t>2</a:t>
                  </a:r>
                  <a:endParaRPr lang="en-US" altLang="en-US" sz="1050"/>
                </a:p>
              </p:txBody>
            </p:sp>
            <p:sp>
              <p:nvSpPr>
                <p:cNvPr id="44" name="Freeform 43"/>
                <p:cNvSpPr/>
                <p:nvPr/>
              </p:nvSpPr>
              <p:spPr>
                <a:xfrm>
                  <a:off x="749947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37" name="Group 82"/>
              <p:cNvGrpSpPr>
                <a:grpSpLocks/>
              </p:cNvGrpSpPr>
              <p:nvPr/>
            </p:nvGrpSpPr>
            <p:grpSpPr bwMode="auto">
              <a:xfrm>
                <a:off x="6572405" y="5207004"/>
                <a:ext cx="736921" cy="353613"/>
                <a:chOff x="7499505" y="5194304"/>
                <a:chExt cx="736921" cy="353613"/>
              </a:xfrm>
            </p:grpSpPr>
            <p:sp>
              <p:nvSpPr>
                <p:cNvPr id="41" name="TextBox 83"/>
                <p:cNvSpPr txBox="1">
                  <a:spLocks noChangeArrowheads="1"/>
                </p:cNvSpPr>
                <p:nvPr/>
              </p:nvSpPr>
              <p:spPr bwMode="auto">
                <a:xfrm>
                  <a:off x="7532798" y="5196495"/>
                  <a:ext cx="703628"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1</a:t>
                  </a:r>
                  <a:r>
                    <a:rPr lang="en-US" altLang="en-US" sz="1050"/>
                    <a:t>+B</a:t>
                  </a:r>
                  <a:r>
                    <a:rPr lang="en-US" altLang="en-US" sz="1050" baseline="-25000"/>
                    <a:t>1</a:t>
                  </a:r>
                  <a:endParaRPr lang="en-US" altLang="en-US" sz="1050"/>
                </a:p>
              </p:txBody>
            </p:sp>
            <p:sp>
              <p:nvSpPr>
                <p:cNvPr id="42" name="Freeform 41"/>
                <p:cNvSpPr/>
                <p:nvPr/>
              </p:nvSpPr>
              <p:spPr>
                <a:xfrm>
                  <a:off x="749950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38" name="Group 85"/>
              <p:cNvGrpSpPr>
                <a:grpSpLocks/>
              </p:cNvGrpSpPr>
              <p:nvPr/>
            </p:nvGrpSpPr>
            <p:grpSpPr bwMode="auto">
              <a:xfrm>
                <a:off x="6108885" y="5213354"/>
                <a:ext cx="736891" cy="353613"/>
                <a:chOff x="7499535" y="5194304"/>
                <a:chExt cx="736891" cy="353613"/>
              </a:xfrm>
            </p:grpSpPr>
            <p:sp>
              <p:nvSpPr>
                <p:cNvPr id="39" name="TextBox 86"/>
                <p:cNvSpPr txBox="1">
                  <a:spLocks noChangeArrowheads="1"/>
                </p:cNvSpPr>
                <p:nvPr/>
              </p:nvSpPr>
              <p:spPr bwMode="auto">
                <a:xfrm>
                  <a:off x="7532797" y="5196495"/>
                  <a:ext cx="703629"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0</a:t>
                  </a:r>
                  <a:r>
                    <a:rPr lang="en-US" altLang="en-US" sz="1050"/>
                    <a:t>+B</a:t>
                  </a:r>
                  <a:r>
                    <a:rPr lang="en-US" altLang="en-US" sz="1050" baseline="-25000"/>
                    <a:t>0</a:t>
                  </a:r>
                  <a:endParaRPr lang="en-US" altLang="en-US" sz="1050"/>
                </a:p>
              </p:txBody>
            </p:sp>
            <p:sp>
              <p:nvSpPr>
                <p:cNvPr id="40" name="Freeform 39"/>
                <p:cNvSpPr/>
                <p:nvPr/>
              </p:nvSpPr>
              <p:spPr>
                <a:xfrm>
                  <a:off x="749953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grpSp>
      <p:sp>
        <p:nvSpPr>
          <p:cNvPr id="54" name="Oval 53"/>
          <p:cNvSpPr/>
          <p:nvPr/>
        </p:nvSpPr>
        <p:spPr>
          <a:xfrm>
            <a:off x="6003441" y="1815966"/>
            <a:ext cx="2515815" cy="765013"/>
          </a:xfrm>
          <a:prstGeom prst="ellipse">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6626" name="Picture 3"/>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0835" y="2028095"/>
            <a:ext cx="5105975" cy="400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490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08185" y="1663055"/>
            <a:ext cx="6197811" cy="35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227079" y="648323"/>
            <a:ext cx="6884194" cy="532210"/>
          </a:xfrm>
          <a:prstGeom prst="rect">
            <a:avLst/>
          </a:prstGeom>
          <a:noFill/>
          <a:ln w="9525">
            <a:noFill/>
            <a:miter lim="800000"/>
            <a:headEnd/>
            <a:tailEnd/>
          </a:ln>
          <a:effectLst/>
        </p:spPr>
        <p:txBody>
          <a:bodyPr lIns="68576" tIns="34289" rIns="68576" bIns="34289" anchor="ctr"/>
          <a:lstStyle>
            <a:lvl1pPr algn="ctr" rtl="0" eaLnBrk="1" fontAlgn="base" hangingPunct="1">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a:lstStyle>
          <a:p>
            <a:pPr algn="l">
              <a:defRPr/>
            </a:pPr>
            <a:r>
              <a:rPr lang="en-US" sz="5400" dirty="0">
                <a:effectLst/>
              </a:rPr>
              <a:t>Many Threads</a:t>
            </a:r>
            <a:endParaRPr lang="en-US" sz="5400" kern="0" dirty="0">
              <a:effectLst/>
            </a:endParaRPr>
          </a:p>
        </p:txBody>
      </p:sp>
      <p:pic>
        <p:nvPicPr>
          <p:cNvPr id="2765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55167" y="5288907"/>
            <a:ext cx="1137047" cy="86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77966" y="5288726"/>
            <a:ext cx="1154906"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7"/>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16549" y="5340904"/>
            <a:ext cx="264319"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p:nvPr/>
        </p:nvCxnSpPr>
        <p:spPr bwMode="auto">
          <a:xfrm flipH="1">
            <a:off x="5996848" y="5555842"/>
            <a:ext cx="1114425" cy="0"/>
          </a:xfrm>
          <a:prstGeom prst="straightConnector1">
            <a:avLst/>
          </a:prstGeom>
          <a:noFill/>
          <a:ln w="38100" cap="flat" cmpd="sng" algn="ctr">
            <a:solidFill>
              <a:schemeClr val="accent2">
                <a:lumMod val="75000"/>
              </a:schemeClr>
            </a:solidFill>
            <a:prstDash val="solid"/>
            <a:round/>
            <a:headEnd type="none" w="med" len="med"/>
            <a:tailEnd type="triangle"/>
          </a:ln>
          <a:effectLst/>
        </p:spPr>
      </p:cxnSp>
      <p:sp>
        <p:nvSpPr>
          <p:cNvPr id="12" name="Rectangle 11"/>
          <p:cNvSpPr/>
          <p:nvPr/>
        </p:nvSpPr>
        <p:spPr bwMode="auto">
          <a:xfrm>
            <a:off x="6142104" y="5629661"/>
            <a:ext cx="289322" cy="288492"/>
          </a:xfrm>
          <a:prstGeom prst="rect">
            <a:avLst/>
          </a:prstGeom>
          <a:solidFill>
            <a:srgbClr val="CC0000"/>
          </a:solidFill>
          <a:ln w="9525" cap="flat" cmpd="sng" algn="ctr">
            <a:solidFill>
              <a:schemeClr val="accent2">
                <a:lumMod val="75000"/>
              </a:schemeClr>
            </a:solidFill>
            <a:prstDash val="solid"/>
            <a:round/>
            <a:headEnd type="none" w="med" len="med"/>
            <a:tailEnd type="none" w="med" len="med"/>
          </a:ln>
          <a:effectLst/>
        </p:spPr>
        <p:txBody>
          <a:bodyPr lIns="68529" tIns="34266" rIns="68529" bIns="34266" anchorCtr="1">
            <a:spAutoFit/>
          </a:bodyPr>
          <a:lstStyle/>
          <a:p>
            <a:pPr algn="ctr">
              <a:lnSpc>
                <a:spcPct val="95000"/>
              </a:lnSpc>
              <a:spcBef>
                <a:spcPct val="30000"/>
              </a:spcBef>
              <a:buClr>
                <a:schemeClr val="tx1"/>
              </a:buClr>
              <a:defRPr/>
            </a:pPr>
            <a:endParaRPr lang="en-US" sz="1500">
              <a:solidFill>
                <a:srgbClr val="FFFFFF"/>
              </a:solidFill>
              <a:effectLst>
                <a:outerShdw blurRad="38100" dist="38100" dir="2700000" algn="tl">
                  <a:srgbClr val="000000">
                    <a:alpha val="43137"/>
                  </a:srgbClr>
                </a:outerShdw>
              </a:effectLst>
              <a:latin typeface="Arial Narrow" pitchFamily="34" charset="0"/>
            </a:endParaRPr>
          </a:p>
        </p:txBody>
      </p:sp>
      <p:sp>
        <p:nvSpPr>
          <p:cNvPr id="13" name="Rectangle 12"/>
          <p:cNvSpPr/>
          <p:nvPr/>
        </p:nvSpPr>
        <p:spPr bwMode="auto">
          <a:xfrm>
            <a:off x="6480242" y="5635614"/>
            <a:ext cx="290513" cy="288492"/>
          </a:xfrm>
          <a:prstGeom prst="rect">
            <a:avLst/>
          </a:prstGeom>
          <a:solidFill>
            <a:srgbClr val="CC0000"/>
          </a:solidFill>
          <a:ln w="9525" cap="flat" cmpd="sng" algn="ctr">
            <a:solidFill>
              <a:schemeClr val="accent2">
                <a:lumMod val="75000"/>
              </a:schemeClr>
            </a:solidFill>
            <a:prstDash val="solid"/>
            <a:round/>
            <a:headEnd type="none" w="med" len="med"/>
            <a:tailEnd type="none" w="med" len="med"/>
          </a:ln>
          <a:effectLst/>
        </p:spPr>
        <p:txBody>
          <a:bodyPr lIns="68529" tIns="34266" rIns="68529" bIns="34266" anchorCtr="1">
            <a:spAutoFit/>
          </a:bodyPr>
          <a:lstStyle/>
          <a:p>
            <a:pPr algn="ctr">
              <a:lnSpc>
                <a:spcPct val="95000"/>
              </a:lnSpc>
              <a:spcBef>
                <a:spcPct val="30000"/>
              </a:spcBef>
              <a:buClr>
                <a:schemeClr val="tx1"/>
              </a:buClr>
              <a:defRPr/>
            </a:pPr>
            <a:endParaRPr lang="en-US" sz="1500">
              <a:solidFill>
                <a:srgbClr val="FFFFFF"/>
              </a:solidFill>
              <a:effectLst>
                <a:outerShdw blurRad="38100" dist="38100" dir="2700000" algn="tl">
                  <a:srgbClr val="000000">
                    <a:alpha val="43137"/>
                  </a:srgbClr>
                </a:outerShdw>
              </a:effectLst>
              <a:latin typeface="Arial Narrow" pitchFamily="34" charset="0"/>
            </a:endParaRPr>
          </a:p>
        </p:txBody>
      </p:sp>
      <p:sp>
        <p:nvSpPr>
          <p:cNvPr id="14" name="Rectangle 13"/>
          <p:cNvSpPr/>
          <p:nvPr/>
        </p:nvSpPr>
        <p:spPr bwMode="auto">
          <a:xfrm>
            <a:off x="6820760" y="5649901"/>
            <a:ext cx="290513" cy="288492"/>
          </a:xfrm>
          <a:prstGeom prst="rect">
            <a:avLst/>
          </a:prstGeom>
          <a:solidFill>
            <a:srgbClr val="CC0000"/>
          </a:solidFill>
          <a:ln w="9525" cap="flat" cmpd="sng" algn="ctr">
            <a:solidFill>
              <a:schemeClr val="accent2">
                <a:lumMod val="75000"/>
              </a:schemeClr>
            </a:solidFill>
            <a:prstDash val="solid"/>
            <a:round/>
            <a:headEnd type="none" w="med" len="med"/>
            <a:tailEnd type="none" w="med" len="med"/>
          </a:ln>
          <a:effectLst/>
        </p:spPr>
        <p:txBody>
          <a:bodyPr lIns="68529" tIns="34266" rIns="68529" bIns="34266" anchorCtr="1">
            <a:spAutoFit/>
          </a:bodyPr>
          <a:lstStyle/>
          <a:p>
            <a:pPr algn="ctr">
              <a:lnSpc>
                <a:spcPct val="95000"/>
              </a:lnSpc>
              <a:spcBef>
                <a:spcPct val="30000"/>
              </a:spcBef>
              <a:buClr>
                <a:schemeClr val="tx1"/>
              </a:buClr>
              <a:defRPr/>
            </a:pPr>
            <a:endParaRPr lang="en-US" sz="1500">
              <a:solidFill>
                <a:srgbClr val="FFFFFF"/>
              </a:solidFill>
              <a:effectLst>
                <a:outerShdw blurRad="38100" dist="38100" dir="2700000" algn="tl">
                  <a:srgbClr val="000000">
                    <a:alpha val="43137"/>
                  </a:srgbClr>
                </a:outerShdw>
              </a:effectLst>
              <a:latin typeface="Arial Narrow" pitchFamily="34" charset="0"/>
            </a:endParaRPr>
          </a:p>
        </p:txBody>
      </p:sp>
      <p:sp>
        <p:nvSpPr>
          <p:cNvPr id="27660" name="TextBox 14"/>
          <p:cNvSpPr txBox="1">
            <a:spLocks noChangeArrowheads="1"/>
          </p:cNvSpPr>
          <p:nvPr/>
        </p:nvSpPr>
        <p:spPr bwMode="auto">
          <a:xfrm>
            <a:off x="2243260" y="6123951"/>
            <a:ext cx="119455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dirty="0">
                <a:latin typeface="Neo Sans Intel"/>
              </a:rPr>
              <a:t>Thread 1 </a:t>
            </a:r>
          </a:p>
          <a:p>
            <a:pPr eaLnBrk="1" hangingPunct="1"/>
            <a:r>
              <a:rPr lang="en-US" altLang="en-US" sz="1350" dirty="0" err="1">
                <a:latin typeface="Neo Sans Intel"/>
              </a:rPr>
              <a:t>DrawScene</a:t>
            </a:r>
            <a:r>
              <a:rPr lang="en-US" altLang="en-US" sz="1350" dirty="0">
                <a:latin typeface="Neo Sans Intel"/>
              </a:rPr>
              <a:t>()</a:t>
            </a:r>
          </a:p>
        </p:txBody>
      </p:sp>
      <p:sp>
        <p:nvSpPr>
          <p:cNvPr id="27661" name="TextBox 15"/>
          <p:cNvSpPr txBox="1">
            <a:spLocks noChangeArrowheads="1"/>
          </p:cNvSpPr>
          <p:nvPr/>
        </p:nvSpPr>
        <p:spPr bwMode="auto">
          <a:xfrm>
            <a:off x="3677963" y="6123951"/>
            <a:ext cx="119455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dirty="0">
                <a:latin typeface="Neo Sans Intel"/>
              </a:rPr>
              <a:t>Thread 2 </a:t>
            </a:r>
          </a:p>
          <a:p>
            <a:pPr eaLnBrk="1" hangingPunct="1"/>
            <a:r>
              <a:rPr lang="en-US" altLang="en-US" sz="1350" dirty="0" err="1">
                <a:latin typeface="Neo Sans Intel"/>
              </a:rPr>
              <a:t>DrawScene</a:t>
            </a:r>
            <a:r>
              <a:rPr lang="en-US" altLang="en-US" sz="1350" dirty="0">
                <a:latin typeface="Neo Sans Intel"/>
              </a:rPr>
              <a:t>()</a:t>
            </a:r>
          </a:p>
        </p:txBody>
      </p:sp>
      <p:sp>
        <p:nvSpPr>
          <p:cNvPr id="27662" name="TextBox 16"/>
          <p:cNvSpPr txBox="1">
            <a:spLocks noChangeArrowheads="1"/>
          </p:cNvSpPr>
          <p:nvPr/>
        </p:nvSpPr>
        <p:spPr bwMode="auto">
          <a:xfrm>
            <a:off x="6220528" y="6089725"/>
            <a:ext cx="9444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dirty="0">
                <a:latin typeface="Neo Sans Intel"/>
              </a:rPr>
              <a:t>Thread 4 </a:t>
            </a:r>
          </a:p>
          <a:p>
            <a:pPr eaLnBrk="1" hangingPunct="1"/>
            <a:r>
              <a:rPr lang="en-US" altLang="en-US" sz="1350" dirty="0" err="1">
                <a:latin typeface="Neo Sans Intel"/>
              </a:rPr>
              <a:t>GetData</a:t>
            </a:r>
            <a:r>
              <a:rPr lang="en-US" altLang="en-US" sz="1350" dirty="0">
                <a:latin typeface="Neo Sans Intel"/>
              </a:rPr>
              <a:t>()</a:t>
            </a:r>
          </a:p>
        </p:txBody>
      </p:sp>
      <p:sp>
        <p:nvSpPr>
          <p:cNvPr id="27663" name="TextBox 17"/>
          <p:cNvSpPr txBox="1">
            <a:spLocks noChangeArrowheads="1"/>
          </p:cNvSpPr>
          <p:nvPr/>
        </p:nvSpPr>
        <p:spPr bwMode="auto">
          <a:xfrm>
            <a:off x="4871566" y="6127047"/>
            <a:ext cx="132921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dirty="0">
                <a:latin typeface="Neo Sans Intel"/>
              </a:rPr>
              <a:t>Thread 3 </a:t>
            </a:r>
          </a:p>
          <a:p>
            <a:pPr eaLnBrk="1" hangingPunct="1"/>
            <a:r>
              <a:rPr lang="en-US" altLang="en-US" sz="1350" dirty="0" err="1">
                <a:latin typeface="Neo Sans Intel"/>
              </a:rPr>
              <a:t>DrawWidgets</a:t>
            </a:r>
            <a:r>
              <a:rPr lang="en-US" altLang="en-US" sz="1350" dirty="0">
                <a:latin typeface="Neo Sans Intel"/>
              </a:rPr>
              <a:t>()</a:t>
            </a:r>
          </a:p>
        </p:txBody>
      </p:sp>
      <p:sp>
        <p:nvSpPr>
          <p:cNvPr id="2" name="Footer Placeholder 1"/>
          <p:cNvSpPr>
            <a:spLocks noGrp="1"/>
          </p:cNvSpPr>
          <p:nvPr>
            <p:ph type="ftr" sz="quarter" idx="11"/>
          </p:nvPr>
        </p:nvSpPr>
        <p:spPr/>
        <p:txBody>
          <a:bodyPr/>
          <a:lstStyle/>
          <a:p>
            <a:r>
              <a:rPr lang="en-US" smtClean="0"/>
              <a:t>CSCE-312 Fall 2016</a:t>
            </a:r>
            <a:endParaRPr lang="en-US"/>
          </a:p>
        </p:txBody>
      </p:sp>
      <p:sp>
        <p:nvSpPr>
          <p:cNvPr id="3" name="Slide Number Placeholder 2"/>
          <p:cNvSpPr>
            <a:spLocks noGrp="1"/>
          </p:cNvSpPr>
          <p:nvPr>
            <p:ph type="sldNum" sz="quarter" idx="12"/>
          </p:nvPr>
        </p:nvSpPr>
        <p:spPr/>
        <p:txBody>
          <a:bodyPr/>
          <a:lstStyle/>
          <a:p>
            <a:fld id="{A615FD4E-8D68-4ADE-B603-4A0B738B6166}" type="slidenum">
              <a:rPr lang="en-US" smtClean="0"/>
              <a:pPr/>
              <a:t>21</a:t>
            </a:fld>
            <a:endParaRPr lang="en-US"/>
          </a:p>
        </p:txBody>
      </p:sp>
    </p:spTree>
    <p:extLst>
      <p:ext uri="{BB962C8B-B14F-4D97-AF65-F5344CB8AC3E}">
        <p14:creationId xmlns:p14="http://schemas.microsoft.com/office/powerpoint/2010/main" val="122202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05" y="586921"/>
            <a:ext cx="6172200" cy="533400"/>
          </a:xfrm>
        </p:spPr>
        <p:txBody>
          <a:bodyPr>
            <a:noAutofit/>
          </a:bodyPr>
          <a:lstStyle/>
          <a:p>
            <a:pPr>
              <a:defRPr/>
            </a:pPr>
            <a:r>
              <a:rPr lang="en-US" sz="6000" dirty="0">
                <a:solidFill>
                  <a:schemeClr val="tx1"/>
                </a:solidFill>
              </a:rPr>
              <a:t>Pipelining</a:t>
            </a:r>
          </a:p>
        </p:txBody>
      </p:sp>
      <p:pic>
        <p:nvPicPr>
          <p:cNvPr id="2867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87" y="2209665"/>
            <a:ext cx="4507688" cy="261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Slide Number Placeholder 5"/>
          <p:cNvSpPr>
            <a:spLocks/>
          </p:cNvSpPr>
          <p:nvPr/>
        </p:nvSpPr>
        <p:spPr bwMode="auto">
          <a:xfrm>
            <a:off x="7696201" y="5703095"/>
            <a:ext cx="289322" cy="297656"/>
          </a:xfrm>
          <a:prstGeom prst="bracketPair">
            <a:avLst>
              <a:gd name="adj" fmla="val 179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5000"/>
              </a:lnSpc>
              <a:spcBef>
                <a:spcPct val="30000"/>
              </a:spcBef>
              <a:buClr>
                <a:schemeClr val="tx1"/>
              </a:buClr>
              <a:buFont typeface="Arial" panose="020B0604020202020204" pitchFamily="34" charset="0"/>
              <a:buChar char="•"/>
              <a:defRPr sz="2800">
                <a:solidFill>
                  <a:schemeClr val="tx1"/>
                </a:solidFill>
                <a:latin typeface="Neo Sans Intel"/>
                <a:cs typeface="Arial" panose="020B0604020202020204" pitchFamily="34" charset="0"/>
              </a:defRPr>
            </a:lvl1pPr>
            <a:lvl2pPr indent="-223838">
              <a:lnSpc>
                <a:spcPct val="95000"/>
              </a:lnSpc>
              <a:spcBef>
                <a:spcPct val="30000"/>
              </a:spcBef>
              <a:buClr>
                <a:schemeClr val="tx1"/>
              </a:buClr>
              <a:buChar char="–"/>
              <a:defRPr sz="2400">
                <a:solidFill>
                  <a:schemeClr val="tx1"/>
                </a:solidFill>
                <a:latin typeface="Neo Sans Intel"/>
                <a:cs typeface="Arial" panose="020B0604020202020204" pitchFamily="34" charset="0"/>
              </a:defRPr>
            </a:lvl2pPr>
            <a:lvl3pPr indent="-223838">
              <a:lnSpc>
                <a:spcPct val="95000"/>
              </a:lnSpc>
              <a:spcBef>
                <a:spcPct val="30000"/>
              </a:spcBef>
              <a:buClr>
                <a:schemeClr val="tx1"/>
              </a:buClr>
              <a:buChar char="–"/>
              <a:defRPr sz="2400">
                <a:solidFill>
                  <a:schemeClr val="tx1"/>
                </a:solidFill>
                <a:latin typeface="Neo Sans Intel"/>
                <a:cs typeface="Arial" panose="020B0604020202020204" pitchFamily="34" charset="0"/>
              </a:defRPr>
            </a:lvl3pPr>
            <a:lvl4pPr indent="-238125">
              <a:spcBef>
                <a:spcPct val="20000"/>
              </a:spcBef>
              <a:buChar char="–"/>
              <a:defRPr sz="2000">
                <a:solidFill>
                  <a:schemeClr val="tx1"/>
                </a:solidFill>
                <a:latin typeface="Arial" panose="020B0604020202020204" pitchFamily="34" charset="0"/>
                <a:cs typeface="Arial" panose="020B0604020202020204" pitchFamily="34" charset="0"/>
              </a:defRPr>
            </a:lvl4pPr>
            <a:lvl5pPr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None/>
            </a:pPr>
            <a:r>
              <a:rPr lang="en-US" altLang="en-US" sz="1350">
                <a:solidFill>
                  <a:srgbClr val="FFFFFF"/>
                </a:solidFill>
                <a:latin typeface="Arial" panose="020B0604020202020204" pitchFamily="34" charset="0"/>
              </a:rPr>
              <a:t>7</a:t>
            </a:r>
          </a:p>
        </p:txBody>
      </p:sp>
      <p:sp>
        <p:nvSpPr>
          <p:cNvPr id="3" name="Footer Placeholder 2"/>
          <p:cNvSpPr>
            <a:spLocks noGrp="1"/>
          </p:cNvSpPr>
          <p:nvPr>
            <p:ph type="ftr" sz="quarter" idx="11"/>
          </p:nvPr>
        </p:nvSpPr>
        <p:spPr/>
        <p:txBody>
          <a:bodyPr/>
          <a:lstStyle/>
          <a:p>
            <a:r>
              <a:rPr lang="en-US" smtClean="0"/>
              <a:t>CSCE-312 Fall 2016</a:t>
            </a:r>
            <a:endParaRPr lang="en-US"/>
          </a:p>
        </p:txBody>
      </p:sp>
      <p:sp>
        <p:nvSpPr>
          <p:cNvPr id="4" name="Slide Number Placeholder 3"/>
          <p:cNvSpPr>
            <a:spLocks noGrp="1"/>
          </p:cNvSpPr>
          <p:nvPr>
            <p:ph type="sldNum" sz="quarter" idx="12"/>
          </p:nvPr>
        </p:nvSpPr>
        <p:spPr/>
        <p:txBody>
          <a:bodyPr/>
          <a:lstStyle/>
          <a:p>
            <a:fld id="{A615FD4E-8D68-4ADE-B603-4A0B738B6166}" type="slidenum">
              <a:rPr lang="en-US" smtClean="0"/>
              <a:pPr/>
              <a:t>22</a:t>
            </a:fld>
            <a:endParaRPr lang="en-US"/>
          </a:p>
        </p:txBody>
      </p:sp>
      <p:sp>
        <p:nvSpPr>
          <p:cNvPr id="8" name="Slide Number Placeholder 5"/>
          <p:cNvSpPr>
            <a:spLocks/>
          </p:cNvSpPr>
          <p:nvPr/>
        </p:nvSpPr>
        <p:spPr bwMode="auto">
          <a:xfrm>
            <a:off x="8310883" y="4674260"/>
            <a:ext cx="289322" cy="297656"/>
          </a:xfrm>
          <a:prstGeom prst="bracketPair">
            <a:avLst>
              <a:gd name="adj" fmla="val 179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5000"/>
              </a:lnSpc>
              <a:spcBef>
                <a:spcPct val="30000"/>
              </a:spcBef>
              <a:buClr>
                <a:schemeClr val="tx1"/>
              </a:buClr>
              <a:buFont typeface="Arial" panose="020B0604020202020204" pitchFamily="34" charset="0"/>
              <a:buChar char="•"/>
              <a:defRPr sz="2800">
                <a:solidFill>
                  <a:schemeClr val="tx1"/>
                </a:solidFill>
                <a:latin typeface="Neo Sans Intel"/>
                <a:cs typeface="Arial" panose="020B0604020202020204" pitchFamily="34" charset="0"/>
              </a:defRPr>
            </a:lvl1pPr>
            <a:lvl2pPr indent="-223838">
              <a:lnSpc>
                <a:spcPct val="95000"/>
              </a:lnSpc>
              <a:spcBef>
                <a:spcPct val="30000"/>
              </a:spcBef>
              <a:buClr>
                <a:schemeClr val="tx1"/>
              </a:buClr>
              <a:buChar char="–"/>
              <a:defRPr sz="2400">
                <a:solidFill>
                  <a:schemeClr val="tx1"/>
                </a:solidFill>
                <a:latin typeface="Neo Sans Intel"/>
                <a:cs typeface="Arial" panose="020B0604020202020204" pitchFamily="34" charset="0"/>
              </a:defRPr>
            </a:lvl2pPr>
            <a:lvl3pPr indent="-223838">
              <a:lnSpc>
                <a:spcPct val="95000"/>
              </a:lnSpc>
              <a:spcBef>
                <a:spcPct val="30000"/>
              </a:spcBef>
              <a:buClr>
                <a:schemeClr val="tx1"/>
              </a:buClr>
              <a:buChar char="–"/>
              <a:defRPr sz="2400">
                <a:solidFill>
                  <a:schemeClr val="tx1"/>
                </a:solidFill>
                <a:latin typeface="Neo Sans Intel"/>
                <a:cs typeface="Arial" panose="020B0604020202020204" pitchFamily="34" charset="0"/>
              </a:defRPr>
            </a:lvl3pPr>
            <a:lvl4pPr indent="-238125">
              <a:spcBef>
                <a:spcPct val="20000"/>
              </a:spcBef>
              <a:buChar char="–"/>
              <a:defRPr sz="2000">
                <a:solidFill>
                  <a:schemeClr val="tx1"/>
                </a:solidFill>
                <a:latin typeface="Arial" panose="020B0604020202020204" pitchFamily="34" charset="0"/>
                <a:cs typeface="Arial" panose="020B0604020202020204" pitchFamily="34" charset="0"/>
              </a:defRPr>
            </a:lvl4pPr>
            <a:lvl5pPr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None/>
            </a:pPr>
            <a:r>
              <a:rPr lang="en-US" altLang="en-US" sz="1350">
                <a:solidFill>
                  <a:srgbClr val="FFFFFF"/>
                </a:solidFill>
                <a:latin typeface="Arial" panose="020B0604020202020204" pitchFamily="34" charset="0"/>
              </a:rPr>
              <a:t>8</a:t>
            </a:r>
          </a:p>
        </p:txBody>
      </p:sp>
      <p:grpSp>
        <p:nvGrpSpPr>
          <p:cNvPr id="10" name="Group 9"/>
          <p:cNvGrpSpPr>
            <a:grpSpLocks/>
          </p:cNvGrpSpPr>
          <p:nvPr/>
        </p:nvGrpSpPr>
        <p:grpSpPr bwMode="auto">
          <a:xfrm>
            <a:off x="6130849" y="3996141"/>
            <a:ext cx="2566423" cy="951965"/>
            <a:chOff x="5831288" y="5556976"/>
            <a:chExt cx="3420888" cy="1270044"/>
          </a:xfrm>
        </p:grpSpPr>
        <p:sp>
          <p:nvSpPr>
            <p:cNvPr id="11" name="TextBox 165"/>
            <p:cNvSpPr txBox="1">
              <a:spLocks noChangeArrowheads="1"/>
            </p:cNvSpPr>
            <p:nvPr/>
          </p:nvSpPr>
          <p:spPr bwMode="auto">
            <a:xfrm>
              <a:off x="7942289" y="5985755"/>
              <a:ext cx="1309887" cy="40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Logic Gates</a:t>
              </a:r>
            </a:p>
          </p:txBody>
        </p:sp>
        <p:cxnSp>
          <p:nvCxnSpPr>
            <p:cNvPr id="12" name="Straight Connector 11"/>
            <p:cNvCxnSpPr>
              <a:stCxn id="46" idx="2"/>
              <a:endCxn id="16" idx="3"/>
            </p:cNvCxnSpPr>
            <p:nvPr/>
          </p:nvCxnSpPr>
          <p:spPr>
            <a:xfrm flipH="1">
              <a:off x="7919822" y="5556976"/>
              <a:ext cx="55268" cy="561596"/>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6" idx="1"/>
              <a:endCxn id="16" idx="0"/>
            </p:cNvCxnSpPr>
            <p:nvPr/>
          </p:nvCxnSpPr>
          <p:spPr>
            <a:xfrm flipH="1">
              <a:off x="6543563" y="5556977"/>
              <a:ext cx="955693" cy="561595"/>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4" name="Group 177"/>
            <p:cNvGrpSpPr>
              <a:grpSpLocks/>
            </p:cNvGrpSpPr>
            <p:nvPr/>
          </p:nvGrpSpPr>
          <p:grpSpPr bwMode="auto">
            <a:xfrm>
              <a:off x="5831288" y="6109003"/>
              <a:ext cx="2089150" cy="718017"/>
              <a:chOff x="5831288" y="6139983"/>
              <a:chExt cx="2089150" cy="718017"/>
            </a:xfrm>
          </p:grpSpPr>
          <p:graphicFrame>
            <p:nvGraphicFramePr>
              <p:cNvPr id="15"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4109" name="Image" r:id="rId4" imgW="3492063" imgH="2400000" progId="">
                      <p:embed/>
                    </p:oleObj>
                  </mc:Choice>
                  <mc:Fallback>
                    <p:oleObj name="Image" r:id="rId4" imgW="3492063" imgH="2400000" progId="">
                      <p:embed/>
                      <p:pic>
                        <p:nvPicPr>
                          <p:cNvPr id="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Freeform 15"/>
              <p:cNvSpPr/>
              <p:nvPr/>
            </p:nvSpPr>
            <p:spPr>
              <a:xfrm>
                <a:off x="5831288" y="6149552"/>
                <a:ext cx="2088534" cy="70844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a:t>
                </a:r>
              </a:p>
            </p:txBody>
          </p:sp>
        </p:grpSp>
      </p:grpSp>
      <p:grpSp>
        <p:nvGrpSpPr>
          <p:cNvPr id="17" name="Group 16"/>
          <p:cNvGrpSpPr>
            <a:grpSpLocks/>
          </p:cNvGrpSpPr>
          <p:nvPr/>
        </p:nvGrpSpPr>
        <p:grpSpPr bwMode="auto">
          <a:xfrm>
            <a:off x="4338957" y="2063219"/>
            <a:ext cx="3857625" cy="1219200"/>
            <a:chOff x="3442017" y="2980266"/>
            <a:chExt cx="5143176" cy="1625601"/>
          </a:xfrm>
        </p:grpSpPr>
        <p:grpSp>
          <p:nvGrpSpPr>
            <p:cNvPr id="18" name="Group 53"/>
            <p:cNvGrpSpPr>
              <a:grpSpLocks/>
            </p:cNvGrpSpPr>
            <p:nvPr/>
          </p:nvGrpSpPr>
          <p:grpSpPr bwMode="auto">
            <a:xfrm>
              <a:off x="3442017" y="2980266"/>
              <a:ext cx="5143176" cy="1625601"/>
              <a:chOff x="3442017" y="2980266"/>
              <a:chExt cx="5143176" cy="1625601"/>
            </a:xfrm>
          </p:grpSpPr>
          <p:pic>
            <p:nvPicPr>
              <p:cNvPr id="20" name="Picture 5"/>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442017" y="3451864"/>
                <a:ext cx="1792390" cy="85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p:cNvCxnSpPr>
                <a:endCxn id="24" idx="1"/>
              </p:cNvCxnSpPr>
              <p:nvPr/>
            </p:nvCxnSpPr>
            <p:spPr>
              <a:xfrm rot="10800000" flipV="1">
                <a:off x="5432617" y="2980266"/>
                <a:ext cx="1730266" cy="38893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24" idx="0"/>
              </p:cNvCxnSpPr>
              <p:nvPr/>
            </p:nvCxnSpPr>
            <p:spPr>
              <a:xfrm>
                <a:off x="7500999" y="2980266"/>
                <a:ext cx="1084194" cy="38893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23" name="Group 144"/>
              <p:cNvGrpSpPr>
                <a:grpSpLocks/>
              </p:cNvGrpSpPr>
              <p:nvPr/>
            </p:nvGrpSpPr>
            <p:grpSpPr bwMode="auto">
              <a:xfrm>
                <a:off x="3894426" y="3369203"/>
                <a:ext cx="4690767" cy="1236664"/>
                <a:chOff x="3538833" y="3369203"/>
                <a:chExt cx="4690767" cy="1236664"/>
              </a:xfrm>
            </p:grpSpPr>
            <p:sp>
              <p:nvSpPr>
                <p:cNvPr id="24" name="Freeform 23"/>
                <p:cNvSpPr/>
                <p:nvPr/>
              </p:nvSpPr>
              <p:spPr>
                <a:xfrm>
                  <a:off x="3538833" y="3369203"/>
                  <a:ext cx="4690767" cy="1236664"/>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25" name="Freeform 24"/>
                <p:cNvSpPr/>
                <p:nvPr/>
              </p:nvSpPr>
              <p:spPr>
                <a:xfrm>
                  <a:off x="4757956" y="3453341"/>
                  <a:ext cx="1185787" cy="31591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chemeClr val="tx1"/>
                      </a:solidFill>
                    </a:rPr>
                    <a:t>Core</a:t>
                  </a:r>
                </a:p>
              </p:txBody>
            </p:sp>
            <p:sp>
              <p:nvSpPr>
                <p:cNvPr id="26" name="Freeform 25"/>
                <p:cNvSpPr/>
                <p:nvPr/>
              </p:nvSpPr>
              <p:spPr>
                <a:xfrm>
                  <a:off x="6789829" y="3453341"/>
                  <a:ext cx="1185787" cy="31591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chemeClr val="tx1"/>
                      </a:solidFill>
                    </a:rPr>
                    <a:t>Core</a:t>
                  </a:r>
                </a:p>
              </p:txBody>
            </p:sp>
            <p:sp>
              <p:nvSpPr>
                <p:cNvPr id="27" name="Rectangle 137"/>
                <p:cNvSpPr>
                  <a:spLocks noChangeArrowheads="1"/>
                </p:cNvSpPr>
                <p:nvPr/>
              </p:nvSpPr>
              <p:spPr bwMode="auto">
                <a:xfrm>
                  <a:off x="6242320" y="3413668"/>
                  <a:ext cx="4064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a:t>
                  </a:r>
                </a:p>
              </p:txBody>
            </p:sp>
            <p:sp>
              <p:nvSpPr>
                <p:cNvPr id="28" name="Freeform 27"/>
                <p:cNvSpPr/>
                <p:nvPr/>
              </p:nvSpPr>
              <p:spPr>
                <a:xfrm>
                  <a:off x="4283323" y="3808941"/>
                  <a:ext cx="3303380" cy="357187"/>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     Memory               (Cache)</a:t>
                  </a:r>
                </a:p>
              </p:txBody>
            </p:sp>
            <p:sp>
              <p:nvSpPr>
                <p:cNvPr id="29" name="Freeform 28"/>
                <p:cNvSpPr/>
                <p:nvPr/>
              </p:nvSpPr>
              <p:spPr>
                <a:xfrm>
                  <a:off x="3826152" y="4199467"/>
                  <a:ext cx="330338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Input/Output</a:t>
                  </a:r>
                </a:p>
              </p:txBody>
            </p:sp>
          </p:grpSp>
        </p:grpSp>
        <p:sp>
          <p:nvSpPr>
            <p:cNvPr id="19" name="TextBox 54"/>
            <p:cNvSpPr txBox="1">
              <a:spLocks noChangeArrowheads="1"/>
            </p:cNvSpPr>
            <p:nvPr/>
          </p:nvSpPr>
          <p:spPr bwMode="auto">
            <a:xfrm>
              <a:off x="6696192" y="3049938"/>
              <a:ext cx="1190508"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lnSpc>
                  <a:spcPct val="80000"/>
                </a:lnSpc>
              </a:pPr>
              <a:r>
                <a:rPr lang="en-US" altLang="en-US" sz="1350"/>
                <a:t>Computer</a:t>
              </a:r>
            </a:p>
          </p:txBody>
        </p:sp>
      </p:grpSp>
      <p:grpSp>
        <p:nvGrpSpPr>
          <p:cNvPr id="30" name="Group 29"/>
          <p:cNvGrpSpPr>
            <a:grpSpLocks/>
          </p:cNvGrpSpPr>
          <p:nvPr/>
        </p:nvGrpSpPr>
        <p:grpSpPr bwMode="auto">
          <a:xfrm>
            <a:off x="4281808" y="2744853"/>
            <a:ext cx="4219574" cy="1641277"/>
            <a:chOff x="3365862" y="3805409"/>
            <a:chExt cx="5625738" cy="2271542"/>
          </a:xfrm>
        </p:grpSpPr>
        <p:sp>
          <p:nvSpPr>
            <p:cNvPr id="31" name="Freeform 30"/>
            <p:cNvSpPr/>
            <p:nvPr/>
          </p:nvSpPr>
          <p:spPr>
            <a:xfrm>
              <a:off x="3970661" y="5624515"/>
              <a:ext cx="3627204" cy="342899"/>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Main Memory</a:t>
              </a:r>
            </a:p>
          </p:txBody>
        </p:sp>
        <p:grpSp>
          <p:nvGrpSpPr>
            <p:cNvPr id="32" name="Group 89"/>
            <p:cNvGrpSpPr>
              <a:grpSpLocks/>
            </p:cNvGrpSpPr>
            <p:nvPr/>
          </p:nvGrpSpPr>
          <p:grpSpPr bwMode="auto">
            <a:xfrm>
              <a:off x="3365862" y="3805409"/>
              <a:ext cx="5625738" cy="2271542"/>
              <a:chOff x="3365862" y="3805409"/>
              <a:chExt cx="5625738" cy="2271542"/>
            </a:xfrm>
          </p:grpSpPr>
          <p:grpSp>
            <p:nvGrpSpPr>
              <p:cNvPr id="47" name="Group 48"/>
              <p:cNvGrpSpPr>
                <a:grpSpLocks/>
              </p:cNvGrpSpPr>
              <p:nvPr/>
            </p:nvGrpSpPr>
            <p:grpSpPr bwMode="auto">
              <a:xfrm>
                <a:off x="3365862" y="3805409"/>
                <a:ext cx="5625738" cy="2271542"/>
                <a:chOff x="3365862" y="3835955"/>
                <a:chExt cx="5454288" cy="2469231"/>
              </a:xfrm>
            </p:grpSpPr>
            <p:sp>
              <p:nvSpPr>
                <p:cNvPr id="51" name="Freeform 50"/>
                <p:cNvSpPr/>
                <p:nvPr/>
              </p:nvSpPr>
              <p:spPr>
                <a:xfrm>
                  <a:off x="3365862" y="4774534"/>
                  <a:ext cx="5454288" cy="153065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cxnSp>
              <p:nvCxnSpPr>
                <p:cNvPr id="52" name="Straight Connector 51"/>
                <p:cNvCxnSpPr>
                  <a:stCxn id="26" idx="1"/>
                  <a:endCxn id="51" idx="1"/>
                </p:cNvCxnSpPr>
                <p:nvPr/>
              </p:nvCxnSpPr>
              <p:spPr>
                <a:xfrm flipH="1">
                  <a:off x="5154635" y="3835955"/>
                  <a:ext cx="1766752" cy="938580"/>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6" idx="0"/>
                  <a:endCxn id="51" idx="0"/>
                </p:cNvCxnSpPr>
                <p:nvPr/>
              </p:nvCxnSpPr>
              <p:spPr>
                <a:xfrm>
                  <a:off x="7693999" y="3835955"/>
                  <a:ext cx="1126150" cy="938578"/>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8" name="TextBox 161"/>
              <p:cNvSpPr txBox="1">
                <a:spLocks noChangeArrowheads="1"/>
              </p:cNvSpPr>
              <p:nvPr/>
            </p:nvSpPr>
            <p:spPr bwMode="auto">
              <a:xfrm>
                <a:off x="7515253" y="4306692"/>
                <a:ext cx="641304" cy="70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Core</a:t>
                </a:r>
              </a:p>
            </p:txBody>
          </p:sp>
          <p:sp>
            <p:nvSpPr>
              <p:cNvPr id="49" name="Freeform 48"/>
              <p:cNvSpPr/>
              <p:nvPr/>
            </p:nvSpPr>
            <p:spPr>
              <a:xfrm>
                <a:off x="4108764" y="4718056"/>
                <a:ext cx="2704926" cy="850896"/>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Instruction </a:t>
                </a:r>
                <a:r>
                  <a:rPr lang="en-US" sz="1350" dirty="0" err="1">
                    <a:solidFill>
                      <a:srgbClr val="000000"/>
                    </a:solidFill>
                  </a:rPr>
                  <a:t>Unit(s</a:t>
                </a:r>
                <a:r>
                  <a:rPr lang="en-US" sz="1350" dirty="0">
                    <a:solidFill>
                      <a:srgbClr val="000000"/>
                    </a:solidFill>
                  </a:rPr>
                  <a:t>)</a:t>
                </a:r>
              </a:p>
              <a:p>
                <a:pPr algn="ctr">
                  <a:lnSpc>
                    <a:spcPct val="90000"/>
                  </a:lnSpc>
                  <a:defRPr/>
                </a:pPr>
                <a:endParaRPr lang="en-US" sz="1350" dirty="0">
                  <a:solidFill>
                    <a:srgbClr val="000000"/>
                  </a:solidFill>
                </a:endParaRPr>
              </a:p>
              <a:p>
                <a:pPr algn="ctr">
                  <a:lnSpc>
                    <a:spcPct val="90000"/>
                  </a:lnSpc>
                  <a:defRPr/>
                </a:pPr>
                <a:endParaRPr lang="en-US" sz="1350" dirty="0">
                  <a:solidFill>
                    <a:srgbClr val="000000"/>
                  </a:solidFill>
                </a:endParaRPr>
              </a:p>
            </p:txBody>
          </p:sp>
          <p:sp>
            <p:nvSpPr>
              <p:cNvPr id="50" name="Freeform 49"/>
              <p:cNvSpPr/>
              <p:nvPr/>
            </p:nvSpPr>
            <p:spPr>
              <a:xfrm>
                <a:off x="6439064" y="4686306"/>
                <a:ext cx="2362048" cy="48894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Functional</a:t>
                </a:r>
              </a:p>
              <a:p>
                <a:pPr algn="ctr">
                  <a:lnSpc>
                    <a:spcPct val="90000"/>
                  </a:lnSpc>
                  <a:defRPr/>
                </a:pPr>
                <a:r>
                  <a:rPr lang="en-US" sz="1350" dirty="0" err="1">
                    <a:solidFill>
                      <a:srgbClr val="000000"/>
                    </a:solidFill>
                  </a:rPr>
                  <a:t>Unit(s</a:t>
                </a:r>
                <a:r>
                  <a:rPr lang="en-US" sz="1350" dirty="0">
                    <a:solidFill>
                      <a:srgbClr val="000000"/>
                    </a:solidFill>
                  </a:rPr>
                  <a:t>)</a:t>
                </a:r>
              </a:p>
            </p:txBody>
          </p:sp>
        </p:grpSp>
        <p:pic>
          <p:nvPicPr>
            <p:cNvPr id="33" name="Picture 56" descr="600px-Pipeline_5.png"/>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875262" y="4921249"/>
              <a:ext cx="908064" cy="65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 name="Group 88"/>
            <p:cNvGrpSpPr>
              <a:grpSpLocks/>
            </p:cNvGrpSpPr>
            <p:nvPr/>
          </p:nvGrpSpPr>
          <p:grpSpPr bwMode="auto">
            <a:xfrm>
              <a:off x="6108885" y="5194304"/>
              <a:ext cx="2127541" cy="372663"/>
              <a:chOff x="6108885" y="5194304"/>
              <a:chExt cx="2127541" cy="372663"/>
            </a:xfrm>
          </p:grpSpPr>
          <p:grpSp>
            <p:nvGrpSpPr>
              <p:cNvPr id="35" name="Group 68"/>
              <p:cNvGrpSpPr>
                <a:grpSpLocks/>
              </p:cNvGrpSpPr>
              <p:nvPr/>
            </p:nvGrpSpPr>
            <p:grpSpPr bwMode="auto">
              <a:xfrm>
                <a:off x="7499445" y="5194304"/>
                <a:ext cx="736981" cy="353613"/>
                <a:chOff x="7499445" y="5194304"/>
                <a:chExt cx="736981" cy="353613"/>
              </a:xfrm>
            </p:grpSpPr>
            <p:sp>
              <p:nvSpPr>
                <p:cNvPr id="45" name="TextBox 113"/>
                <p:cNvSpPr txBox="1">
                  <a:spLocks noChangeArrowheads="1"/>
                </p:cNvSpPr>
                <p:nvPr/>
              </p:nvSpPr>
              <p:spPr bwMode="auto">
                <a:xfrm>
                  <a:off x="7532798" y="5196495"/>
                  <a:ext cx="703628"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3</a:t>
                  </a:r>
                  <a:r>
                    <a:rPr lang="en-US" altLang="en-US" sz="1050"/>
                    <a:t>+B</a:t>
                  </a:r>
                  <a:r>
                    <a:rPr lang="en-US" altLang="en-US" sz="1050" baseline="-25000"/>
                    <a:t>3</a:t>
                  </a:r>
                  <a:endParaRPr lang="en-US" altLang="en-US" sz="1050"/>
                </a:p>
              </p:txBody>
            </p:sp>
            <p:sp>
              <p:nvSpPr>
                <p:cNvPr id="46" name="Freeform 45"/>
                <p:cNvSpPr/>
                <p:nvPr/>
              </p:nvSpPr>
              <p:spPr>
                <a:xfrm>
                  <a:off x="749944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36" name="Group 79"/>
              <p:cNvGrpSpPr>
                <a:grpSpLocks/>
              </p:cNvGrpSpPr>
              <p:nvPr/>
            </p:nvGrpSpPr>
            <p:grpSpPr bwMode="auto">
              <a:xfrm>
                <a:off x="7035925" y="5200654"/>
                <a:ext cx="736951" cy="353613"/>
                <a:chOff x="7499475" y="5194304"/>
                <a:chExt cx="736951" cy="353613"/>
              </a:xfrm>
            </p:grpSpPr>
            <p:sp>
              <p:nvSpPr>
                <p:cNvPr id="43" name="TextBox 80"/>
                <p:cNvSpPr txBox="1">
                  <a:spLocks noChangeArrowheads="1"/>
                </p:cNvSpPr>
                <p:nvPr/>
              </p:nvSpPr>
              <p:spPr bwMode="auto">
                <a:xfrm>
                  <a:off x="7532797" y="5196495"/>
                  <a:ext cx="703629"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2</a:t>
                  </a:r>
                  <a:r>
                    <a:rPr lang="en-US" altLang="en-US" sz="1050"/>
                    <a:t>+B</a:t>
                  </a:r>
                  <a:r>
                    <a:rPr lang="en-US" altLang="en-US" sz="1050" baseline="-25000"/>
                    <a:t>2</a:t>
                  </a:r>
                  <a:endParaRPr lang="en-US" altLang="en-US" sz="1050"/>
                </a:p>
              </p:txBody>
            </p:sp>
            <p:sp>
              <p:nvSpPr>
                <p:cNvPr id="44" name="Freeform 43"/>
                <p:cNvSpPr/>
                <p:nvPr/>
              </p:nvSpPr>
              <p:spPr>
                <a:xfrm>
                  <a:off x="749947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37" name="Group 82"/>
              <p:cNvGrpSpPr>
                <a:grpSpLocks/>
              </p:cNvGrpSpPr>
              <p:nvPr/>
            </p:nvGrpSpPr>
            <p:grpSpPr bwMode="auto">
              <a:xfrm>
                <a:off x="6572405" y="5207004"/>
                <a:ext cx="736921" cy="353613"/>
                <a:chOff x="7499505" y="5194304"/>
                <a:chExt cx="736921" cy="353613"/>
              </a:xfrm>
            </p:grpSpPr>
            <p:sp>
              <p:nvSpPr>
                <p:cNvPr id="41" name="TextBox 83"/>
                <p:cNvSpPr txBox="1">
                  <a:spLocks noChangeArrowheads="1"/>
                </p:cNvSpPr>
                <p:nvPr/>
              </p:nvSpPr>
              <p:spPr bwMode="auto">
                <a:xfrm>
                  <a:off x="7532798" y="5196495"/>
                  <a:ext cx="703628"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1</a:t>
                  </a:r>
                  <a:r>
                    <a:rPr lang="en-US" altLang="en-US" sz="1050"/>
                    <a:t>+B</a:t>
                  </a:r>
                  <a:r>
                    <a:rPr lang="en-US" altLang="en-US" sz="1050" baseline="-25000"/>
                    <a:t>1</a:t>
                  </a:r>
                  <a:endParaRPr lang="en-US" altLang="en-US" sz="1050"/>
                </a:p>
              </p:txBody>
            </p:sp>
            <p:sp>
              <p:nvSpPr>
                <p:cNvPr id="42" name="Freeform 41"/>
                <p:cNvSpPr/>
                <p:nvPr/>
              </p:nvSpPr>
              <p:spPr>
                <a:xfrm>
                  <a:off x="749950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38" name="Group 85"/>
              <p:cNvGrpSpPr>
                <a:grpSpLocks/>
              </p:cNvGrpSpPr>
              <p:nvPr/>
            </p:nvGrpSpPr>
            <p:grpSpPr bwMode="auto">
              <a:xfrm>
                <a:off x="6108885" y="5213354"/>
                <a:ext cx="736891" cy="353613"/>
                <a:chOff x="7499535" y="5194304"/>
                <a:chExt cx="736891" cy="353613"/>
              </a:xfrm>
            </p:grpSpPr>
            <p:sp>
              <p:nvSpPr>
                <p:cNvPr id="39" name="TextBox 86"/>
                <p:cNvSpPr txBox="1">
                  <a:spLocks noChangeArrowheads="1"/>
                </p:cNvSpPr>
                <p:nvPr/>
              </p:nvSpPr>
              <p:spPr bwMode="auto">
                <a:xfrm>
                  <a:off x="7532797" y="5196495"/>
                  <a:ext cx="703629"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0</a:t>
                  </a:r>
                  <a:r>
                    <a:rPr lang="en-US" altLang="en-US" sz="1050"/>
                    <a:t>+B</a:t>
                  </a:r>
                  <a:r>
                    <a:rPr lang="en-US" altLang="en-US" sz="1050" baseline="-25000"/>
                    <a:t>0</a:t>
                  </a:r>
                  <a:endParaRPr lang="en-US" altLang="en-US" sz="1050"/>
                </a:p>
              </p:txBody>
            </p:sp>
            <p:sp>
              <p:nvSpPr>
                <p:cNvPr id="40" name="Freeform 39"/>
                <p:cNvSpPr/>
                <p:nvPr/>
              </p:nvSpPr>
              <p:spPr>
                <a:xfrm>
                  <a:off x="749953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grpSp>
      <p:sp>
        <p:nvSpPr>
          <p:cNvPr id="54" name="Oval 53"/>
          <p:cNvSpPr/>
          <p:nvPr/>
        </p:nvSpPr>
        <p:spPr>
          <a:xfrm>
            <a:off x="4906828" y="2973523"/>
            <a:ext cx="1946729" cy="2063046"/>
          </a:xfrm>
          <a:prstGeom prst="ellipse">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09816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4626" name="Rectangle 2"/>
          <p:cNvSpPr>
            <a:spLocks noGrp="1" noChangeArrowheads="1"/>
          </p:cNvSpPr>
          <p:nvPr>
            <p:ph type="title"/>
          </p:nvPr>
        </p:nvSpPr>
        <p:spPr>
          <a:xfrm>
            <a:off x="284559" y="623792"/>
            <a:ext cx="8276879" cy="595408"/>
          </a:xfrm>
        </p:spPr>
        <p:txBody>
          <a:bodyPr>
            <a:normAutofit fontScale="90000"/>
          </a:bodyPr>
          <a:lstStyle/>
          <a:p>
            <a:r>
              <a:rPr lang="en-US" dirty="0" smtClean="0"/>
              <a:t>Real Life Example - </a:t>
            </a:r>
            <a:r>
              <a:rPr lang="en-US" dirty="0" err="1" smtClean="0"/>
              <a:t>Gotta</a:t>
            </a:r>
            <a:r>
              <a:rPr lang="en-US" dirty="0" smtClean="0"/>
              <a:t> Do Laundry</a:t>
            </a:r>
            <a:endParaRPr lang="en-US" dirty="0"/>
          </a:p>
        </p:txBody>
      </p:sp>
      <p:sp>
        <p:nvSpPr>
          <p:cNvPr id="2714627" name="Rectangle 3"/>
          <p:cNvSpPr>
            <a:spLocks noGrp="1" noChangeArrowheads="1"/>
          </p:cNvSpPr>
          <p:nvPr>
            <p:ph type="body" idx="1"/>
          </p:nvPr>
        </p:nvSpPr>
        <p:spPr>
          <a:xfrm>
            <a:off x="398206" y="1495520"/>
            <a:ext cx="5602544" cy="4128993"/>
          </a:xfrm>
        </p:spPr>
        <p:txBody>
          <a:bodyPr>
            <a:normAutofit lnSpcReduction="10000"/>
          </a:bodyPr>
          <a:lstStyle/>
          <a:p>
            <a:r>
              <a:rPr lang="en-US" dirty="0" smtClean="0"/>
              <a:t>Ann, Brian, Cathy, Dave </a:t>
            </a:r>
            <a:br>
              <a:rPr lang="en-US" dirty="0" smtClean="0"/>
            </a:br>
            <a:r>
              <a:rPr lang="en-US" dirty="0" smtClean="0"/>
              <a:t>each have one load of clothes to wash, dry, fold, and put away</a:t>
            </a:r>
          </a:p>
          <a:p>
            <a:pPr lvl="1"/>
            <a:r>
              <a:rPr lang="en-US" sz="2100" dirty="0"/>
              <a:t>Washer takes 30 minutes</a:t>
            </a:r>
          </a:p>
          <a:p>
            <a:pPr lvl="1"/>
            <a:endParaRPr lang="en-US" sz="2100" dirty="0"/>
          </a:p>
          <a:p>
            <a:pPr lvl="1"/>
            <a:r>
              <a:rPr lang="en-US" sz="2100" dirty="0"/>
              <a:t>Dryer takes 30 minutes</a:t>
            </a:r>
          </a:p>
          <a:p>
            <a:pPr lvl="1"/>
            <a:endParaRPr lang="en-US" sz="2100" dirty="0"/>
          </a:p>
          <a:p>
            <a:pPr lvl="1"/>
            <a:r>
              <a:rPr lang="en-US" sz="2100" dirty="0"/>
              <a:t>“Folder” takes 30 minutes</a:t>
            </a:r>
          </a:p>
          <a:p>
            <a:pPr lvl="1"/>
            <a:endParaRPr lang="en-US" dirty="0"/>
          </a:p>
          <a:p>
            <a:pPr lvl="1"/>
            <a:r>
              <a:rPr lang="en-US" sz="2250" dirty="0"/>
              <a:t>“Stasher” takes 30 minutes to put clothes into drawers</a:t>
            </a:r>
          </a:p>
          <a:p>
            <a:endParaRPr lang="en-US" dirty="0"/>
          </a:p>
          <a:p>
            <a:endParaRPr lang="en-US" dirty="0"/>
          </a:p>
          <a:p>
            <a:endParaRPr lang="en-US" dirty="0"/>
          </a:p>
          <a:p>
            <a:endParaRPr lang="en-US" dirty="0"/>
          </a:p>
        </p:txBody>
      </p:sp>
      <p:grpSp>
        <p:nvGrpSpPr>
          <p:cNvPr id="2" name="Group 4"/>
          <p:cNvGrpSpPr>
            <a:grpSpLocks/>
          </p:cNvGrpSpPr>
          <p:nvPr/>
        </p:nvGrpSpPr>
        <p:grpSpPr bwMode="auto">
          <a:xfrm>
            <a:off x="6481763" y="3720703"/>
            <a:ext cx="448866" cy="600075"/>
            <a:chOff x="4048" y="2448"/>
            <a:chExt cx="424" cy="504"/>
          </a:xfrm>
        </p:grpSpPr>
        <p:grpSp>
          <p:nvGrpSpPr>
            <p:cNvPr id="3" name="Group 5"/>
            <p:cNvGrpSpPr>
              <a:grpSpLocks/>
            </p:cNvGrpSpPr>
            <p:nvPr/>
          </p:nvGrpSpPr>
          <p:grpSpPr bwMode="auto">
            <a:xfrm>
              <a:off x="4048" y="2448"/>
              <a:ext cx="424" cy="504"/>
              <a:chOff x="4048" y="2448"/>
              <a:chExt cx="424" cy="504"/>
            </a:xfrm>
          </p:grpSpPr>
          <p:sp>
            <p:nvSpPr>
              <p:cNvPr id="2714630" name="AutoShape 6"/>
              <p:cNvSpPr>
                <a:spLocks noChangeArrowheads="1"/>
              </p:cNvSpPr>
              <p:nvPr/>
            </p:nvSpPr>
            <p:spPr bwMode="auto">
              <a:xfrm>
                <a:off x="4048" y="2528"/>
                <a:ext cx="424" cy="424"/>
              </a:xfrm>
              <a:prstGeom prst="cube">
                <a:avLst>
                  <a:gd name="adj" fmla="val 24995"/>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350"/>
              </a:p>
            </p:txBody>
          </p:sp>
          <p:sp>
            <p:nvSpPr>
              <p:cNvPr id="2714631" name="AutoShape 7"/>
              <p:cNvSpPr>
                <a:spLocks noChangeArrowheads="1"/>
              </p:cNvSpPr>
              <p:nvPr/>
            </p:nvSpPr>
            <p:spPr bwMode="auto">
              <a:xfrm>
                <a:off x="4144" y="2448"/>
                <a:ext cx="328" cy="88"/>
              </a:xfrm>
              <a:prstGeom prst="cube">
                <a:avLst>
                  <a:gd name="adj" fmla="val 24995"/>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350"/>
              </a:p>
            </p:txBody>
          </p:sp>
        </p:grpSp>
        <p:sp>
          <p:nvSpPr>
            <p:cNvPr id="2714632" name="Oval 8"/>
            <p:cNvSpPr>
              <a:spLocks noChangeArrowheads="1"/>
            </p:cNvSpPr>
            <p:nvPr/>
          </p:nvSpPr>
          <p:spPr bwMode="auto">
            <a:xfrm>
              <a:off x="4176" y="2488"/>
              <a:ext cx="56" cy="32"/>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sz="1350"/>
            </a:p>
          </p:txBody>
        </p:sp>
        <p:sp>
          <p:nvSpPr>
            <p:cNvPr id="2714633" name="AutoShape 9"/>
            <p:cNvSpPr>
              <a:spLocks noChangeArrowheads="1"/>
            </p:cNvSpPr>
            <p:nvPr/>
          </p:nvSpPr>
          <p:spPr bwMode="auto">
            <a:xfrm>
              <a:off x="4100" y="2724"/>
              <a:ext cx="224" cy="96"/>
            </a:xfrm>
            <a:prstGeom prst="octagon">
              <a:avLst>
                <a:gd name="adj" fmla="val 29282"/>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grpSp>
      <p:grpSp>
        <p:nvGrpSpPr>
          <p:cNvPr id="4" name="Group 10"/>
          <p:cNvGrpSpPr>
            <a:grpSpLocks/>
          </p:cNvGrpSpPr>
          <p:nvPr/>
        </p:nvGrpSpPr>
        <p:grpSpPr bwMode="auto">
          <a:xfrm>
            <a:off x="6477001" y="4492228"/>
            <a:ext cx="440531" cy="486966"/>
            <a:chOff x="4043" y="3096"/>
            <a:chExt cx="417" cy="409"/>
          </a:xfrm>
        </p:grpSpPr>
        <p:grpSp>
          <p:nvGrpSpPr>
            <p:cNvPr id="5" name="Group 11"/>
            <p:cNvGrpSpPr>
              <a:grpSpLocks/>
            </p:cNvGrpSpPr>
            <p:nvPr/>
          </p:nvGrpSpPr>
          <p:grpSpPr bwMode="auto">
            <a:xfrm>
              <a:off x="4045" y="3289"/>
              <a:ext cx="415" cy="216"/>
              <a:chOff x="4045" y="3289"/>
              <a:chExt cx="415" cy="216"/>
            </a:xfrm>
          </p:grpSpPr>
          <p:sp>
            <p:nvSpPr>
              <p:cNvPr id="2714636" name="Freeform 12"/>
              <p:cNvSpPr>
                <a:spLocks/>
              </p:cNvSpPr>
              <p:nvPr/>
            </p:nvSpPr>
            <p:spPr bwMode="auto">
              <a:xfrm>
                <a:off x="4247" y="3290"/>
                <a:ext cx="96" cy="215"/>
              </a:xfrm>
              <a:custGeom>
                <a:avLst/>
                <a:gdLst/>
                <a:ahLst/>
                <a:cxnLst>
                  <a:cxn ang="0">
                    <a:pos x="69" y="0"/>
                  </a:cxn>
                  <a:cxn ang="0">
                    <a:pos x="95" y="0"/>
                  </a:cxn>
                  <a:cxn ang="0">
                    <a:pos x="26" y="214"/>
                  </a:cxn>
                  <a:cxn ang="0">
                    <a:pos x="0" y="214"/>
                  </a:cxn>
                  <a:cxn ang="0">
                    <a:pos x="69" y="0"/>
                  </a:cxn>
                </a:cxnLst>
                <a:rect l="0" t="0" r="r" b="b"/>
                <a:pathLst>
                  <a:path w="96" h="215">
                    <a:moveTo>
                      <a:pt x="69" y="0"/>
                    </a:moveTo>
                    <a:lnTo>
                      <a:pt x="95" y="0"/>
                    </a:lnTo>
                    <a:lnTo>
                      <a:pt x="26" y="214"/>
                    </a:lnTo>
                    <a:lnTo>
                      <a:pt x="0" y="214"/>
                    </a:lnTo>
                    <a:lnTo>
                      <a:pt x="69" y="0"/>
                    </a:lnTo>
                  </a:path>
                </a:pathLst>
              </a:custGeom>
              <a:solidFill>
                <a:srgbClr val="FDA4B5"/>
              </a:solidFill>
              <a:ln w="12700" cap="rnd" cmpd="sng">
                <a:noFill/>
                <a:prstDash val="solid"/>
                <a:round/>
                <a:headEnd type="none" w="med" len="med"/>
                <a:tailEnd type="none" w="med" len="med"/>
              </a:ln>
              <a:effectLst/>
            </p:spPr>
            <p:txBody>
              <a:bodyPr>
                <a:prstTxWarp prst="textNoShape">
                  <a:avLst/>
                </a:prstTxWarp>
              </a:bodyPr>
              <a:lstStyle/>
              <a:p>
                <a:endParaRPr lang="en-US" sz="1350"/>
              </a:p>
            </p:txBody>
          </p:sp>
          <p:sp>
            <p:nvSpPr>
              <p:cNvPr id="2714637" name="Rectangle 13"/>
              <p:cNvSpPr>
                <a:spLocks noChangeArrowheads="1"/>
              </p:cNvSpPr>
              <p:nvPr/>
            </p:nvSpPr>
            <p:spPr bwMode="auto">
              <a:xfrm>
                <a:off x="4242" y="3289"/>
                <a:ext cx="218" cy="12"/>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sz="1350"/>
              </a:p>
            </p:txBody>
          </p:sp>
          <p:sp>
            <p:nvSpPr>
              <p:cNvPr id="2714638" name="Rectangle 14"/>
              <p:cNvSpPr>
                <a:spLocks noChangeArrowheads="1"/>
              </p:cNvSpPr>
              <p:nvPr/>
            </p:nvSpPr>
            <p:spPr bwMode="auto">
              <a:xfrm>
                <a:off x="4241" y="3380"/>
                <a:ext cx="218" cy="13"/>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sz="1350"/>
              </a:p>
            </p:txBody>
          </p:sp>
          <p:sp>
            <p:nvSpPr>
              <p:cNvPr id="2714639" name="Rectangle 15"/>
              <p:cNvSpPr>
                <a:spLocks noChangeArrowheads="1"/>
              </p:cNvSpPr>
              <p:nvPr/>
            </p:nvSpPr>
            <p:spPr bwMode="auto">
              <a:xfrm>
                <a:off x="4045" y="3380"/>
                <a:ext cx="116" cy="13"/>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sz="1350"/>
              </a:p>
            </p:txBody>
          </p:sp>
        </p:grpSp>
        <p:grpSp>
          <p:nvGrpSpPr>
            <p:cNvPr id="6" name="Group 16"/>
            <p:cNvGrpSpPr>
              <a:grpSpLocks/>
            </p:cNvGrpSpPr>
            <p:nvPr/>
          </p:nvGrpSpPr>
          <p:grpSpPr bwMode="auto">
            <a:xfrm>
              <a:off x="4043" y="3096"/>
              <a:ext cx="217" cy="409"/>
              <a:chOff x="4043" y="3096"/>
              <a:chExt cx="217" cy="409"/>
            </a:xfrm>
          </p:grpSpPr>
          <p:sp>
            <p:nvSpPr>
              <p:cNvPr id="2714641" name="Oval 17"/>
              <p:cNvSpPr>
                <a:spLocks noChangeArrowheads="1"/>
              </p:cNvSpPr>
              <p:nvPr/>
            </p:nvSpPr>
            <p:spPr bwMode="auto">
              <a:xfrm>
                <a:off x="4127" y="3096"/>
                <a:ext cx="55" cy="55"/>
              </a:xfrm>
              <a:prstGeom prst="ellipse">
                <a:avLst/>
              </a:prstGeom>
              <a:solidFill>
                <a:srgbClr val="FDA4B5"/>
              </a:solidFill>
              <a:ln w="12700">
                <a:solidFill>
                  <a:srgbClr val="000000"/>
                </a:solidFill>
                <a:round/>
                <a:headEnd/>
                <a:tailEnd/>
              </a:ln>
              <a:effectLst/>
            </p:spPr>
            <p:txBody>
              <a:bodyPr wrap="none" anchor="ctr">
                <a:prstTxWarp prst="textNoShape">
                  <a:avLst/>
                </a:prstTxWarp>
              </a:bodyPr>
              <a:lstStyle/>
              <a:p>
                <a:endParaRPr lang="en-US" sz="1350"/>
              </a:p>
            </p:txBody>
          </p:sp>
          <p:sp>
            <p:nvSpPr>
              <p:cNvPr id="2714642" name="Freeform 18"/>
              <p:cNvSpPr>
                <a:spLocks/>
              </p:cNvSpPr>
              <p:nvPr/>
            </p:nvSpPr>
            <p:spPr bwMode="auto">
              <a:xfrm>
                <a:off x="4043" y="3173"/>
                <a:ext cx="217" cy="332"/>
              </a:xfrm>
              <a:custGeom>
                <a:avLst/>
                <a:gdLst/>
                <a:ahLst/>
                <a:cxnLst>
                  <a:cxn ang="0">
                    <a:pos x="2" y="153"/>
                  </a:cxn>
                  <a:cxn ang="0">
                    <a:pos x="1" y="157"/>
                  </a:cxn>
                  <a:cxn ang="0">
                    <a:pos x="0" y="163"/>
                  </a:cxn>
                  <a:cxn ang="0">
                    <a:pos x="0" y="168"/>
                  </a:cxn>
                  <a:cxn ang="0">
                    <a:pos x="2" y="174"/>
                  </a:cxn>
                  <a:cxn ang="0">
                    <a:pos x="5" y="179"/>
                  </a:cxn>
                  <a:cxn ang="0">
                    <a:pos x="9" y="183"/>
                  </a:cxn>
                  <a:cxn ang="0">
                    <a:pos x="14" y="186"/>
                  </a:cxn>
                  <a:cxn ang="0">
                    <a:pos x="17" y="186"/>
                  </a:cxn>
                  <a:cxn ang="0">
                    <a:pos x="23" y="186"/>
                  </a:cxn>
                  <a:cxn ang="0">
                    <a:pos x="141" y="331"/>
                  </a:cxn>
                  <a:cxn ang="0">
                    <a:pos x="178" y="159"/>
                  </a:cxn>
                  <a:cxn ang="0">
                    <a:pos x="177" y="155"/>
                  </a:cxn>
                  <a:cxn ang="0">
                    <a:pos x="176" y="152"/>
                  </a:cxn>
                  <a:cxn ang="0">
                    <a:pos x="173" y="149"/>
                  </a:cxn>
                  <a:cxn ang="0">
                    <a:pos x="170" y="147"/>
                  </a:cxn>
                  <a:cxn ang="0">
                    <a:pos x="166" y="145"/>
                  </a:cxn>
                  <a:cxn ang="0">
                    <a:pos x="161" y="145"/>
                  </a:cxn>
                  <a:cxn ang="0">
                    <a:pos x="157" y="145"/>
                  </a:cxn>
                  <a:cxn ang="0">
                    <a:pos x="153" y="145"/>
                  </a:cxn>
                  <a:cxn ang="0">
                    <a:pos x="104" y="84"/>
                  </a:cxn>
                  <a:cxn ang="0">
                    <a:pos x="201" y="104"/>
                  </a:cxn>
                  <a:cxn ang="0">
                    <a:pos x="204" y="103"/>
                  </a:cxn>
                  <a:cxn ang="0">
                    <a:pos x="207" y="103"/>
                  </a:cxn>
                  <a:cxn ang="0">
                    <a:pos x="211" y="100"/>
                  </a:cxn>
                  <a:cxn ang="0">
                    <a:pos x="214" y="97"/>
                  </a:cxn>
                  <a:cxn ang="0">
                    <a:pos x="215" y="93"/>
                  </a:cxn>
                  <a:cxn ang="0">
                    <a:pos x="216" y="88"/>
                  </a:cxn>
                  <a:cxn ang="0">
                    <a:pos x="215" y="83"/>
                  </a:cxn>
                  <a:cxn ang="0">
                    <a:pos x="213" y="79"/>
                  </a:cxn>
                  <a:cxn ang="0">
                    <a:pos x="210" y="76"/>
                  </a:cxn>
                  <a:cxn ang="0">
                    <a:pos x="206" y="73"/>
                  </a:cxn>
                  <a:cxn ang="0">
                    <a:pos x="203" y="72"/>
                  </a:cxn>
                  <a:cxn ang="0">
                    <a:pos x="137" y="72"/>
                  </a:cxn>
                  <a:cxn ang="0">
                    <a:pos x="125" y="47"/>
                  </a:cxn>
                  <a:cxn ang="0">
                    <a:pos x="126" y="41"/>
                  </a:cxn>
                  <a:cxn ang="0">
                    <a:pos x="127" y="34"/>
                  </a:cxn>
                  <a:cxn ang="0">
                    <a:pos x="127" y="27"/>
                  </a:cxn>
                  <a:cxn ang="0">
                    <a:pos x="125" y="21"/>
                  </a:cxn>
                  <a:cxn ang="0">
                    <a:pos x="123" y="17"/>
                  </a:cxn>
                  <a:cxn ang="0">
                    <a:pos x="120" y="12"/>
                  </a:cxn>
                  <a:cxn ang="0">
                    <a:pos x="115" y="8"/>
                  </a:cxn>
                  <a:cxn ang="0">
                    <a:pos x="110" y="4"/>
                  </a:cxn>
                  <a:cxn ang="0">
                    <a:pos x="104" y="1"/>
                  </a:cxn>
                  <a:cxn ang="0">
                    <a:pos x="97" y="0"/>
                  </a:cxn>
                  <a:cxn ang="0">
                    <a:pos x="91" y="0"/>
                  </a:cxn>
                  <a:cxn ang="0">
                    <a:pos x="84" y="1"/>
                  </a:cxn>
                  <a:cxn ang="0">
                    <a:pos x="77" y="3"/>
                  </a:cxn>
                  <a:cxn ang="0">
                    <a:pos x="70" y="7"/>
                  </a:cxn>
                  <a:cxn ang="0">
                    <a:pos x="66" y="13"/>
                  </a:cxn>
                  <a:cxn ang="0">
                    <a:pos x="62" y="19"/>
                  </a:cxn>
                  <a:cxn ang="0">
                    <a:pos x="59" y="25"/>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DA4B5"/>
              </a:solidFill>
              <a:ln w="127000" cap="rnd" cmpd="sng">
                <a:noFill/>
                <a:prstDash val="solid"/>
                <a:round/>
                <a:headEnd type="none" w="med" len="med"/>
                <a:tailEnd type="none" w="med" len="med"/>
              </a:ln>
              <a:effectLst/>
            </p:spPr>
            <p:txBody>
              <a:bodyPr>
                <a:prstTxWarp prst="textNoShape">
                  <a:avLst/>
                </a:prstTxWarp>
              </a:bodyPr>
              <a:lstStyle/>
              <a:p>
                <a:endParaRPr lang="en-US" sz="1350"/>
              </a:p>
            </p:txBody>
          </p:sp>
        </p:grpSp>
      </p:grpSp>
      <p:grpSp>
        <p:nvGrpSpPr>
          <p:cNvPr id="7" name="Group 19"/>
          <p:cNvGrpSpPr>
            <a:grpSpLocks/>
          </p:cNvGrpSpPr>
          <p:nvPr/>
        </p:nvGrpSpPr>
        <p:grpSpPr bwMode="auto">
          <a:xfrm>
            <a:off x="6490099" y="2844403"/>
            <a:ext cx="448865" cy="600075"/>
            <a:chOff x="4056" y="1712"/>
            <a:chExt cx="424" cy="504"/>
          </a:xfrm>
        </p:grpSpPr>
        <p:grpSp>
          <p:nvGrpSpPr>
            <p:cNvPr id="8" name="Group 20"/>
            <p:cNvGrpSpPr>
              <a:grpSpLocks/>
            </p:cNvGrpSpPr>
            <p:nvPr/>
          </p:nvGrpSpPr>
          <p:grpSpPr bwMode="auto">
            <a:xfrm>
              <a:off x="4056" y="1712"/>
              <a:ext cx="424" cy="504"/>
              <a:chOff x="4056" y="1712"/>
              <a:chExt cx="424" cy="504"/>
            </a:xfrm>
          </p:grpSpPr>
          <p:grpSp>
            <p:nvGrpSpPr>
              <p:cNvPr id="9" name="Group 21"/>
              <p:cNvGrpSpPr>
                <a:grpSpLocks/>
              </p:cNvGrpSpPr>
              <p:nvPr/>
            </p:nvGrpSpPr>
            <p:grpSpPr bwMode="auto">
              <a:xfrm>
                <a:off x="4056" y="1712"/>
                <a:ext cx="424" cy="504"/>
                <a:chOff x="4056" y="1712"/>
                <a:chExt cx="424" cy="504"/>
              </a:xfrm>
            </p:grpSpPr>
            <p:sp>
              <p:nvSpPr>
                <p:cNvPr id="2714646" name="AutoShape 22"/>
                <p:cNvSpPr>
                  <a:spLocks noChangeArrowheads="1"/>
                </p:cNvSpPr>
                <p:nvPr/>
              </p:nvSpPr>
              <p:spPr bwMode="auto">
                <a:xfrm>
                  <a:off x="4056" y="1792"/>
                  <a:ext cx="424" cy="424"/>
                </a:xfrm>
                <a:prstGeom prst="cube">
                  <a:avLst>
                    <a:gd name="adj" fmla="val 24995"/>
                  </a:avLst>
                </a:prstGeom>
                <a:solidFill>
                  <a:srgbClr val="DC0081"/>
                </a:solidFill>
                <a:ln w="12700">
                  <a:solidFill>
                    <a:schemeClr val="tx1"/>
                  </a:solidFill>
                  <a:miter lim="800000"/>
                  <a:headEnd/>
                  <a:tailEnd/>
                </a:ln>
                <a:effectLst/>
              </p:spPr>
              <p:txBody>
                <a:bodyPr wrap="none" anchor="ctr">
                  <a:prstTxWarp prst="textNoShape">
                    <a:avLst/>
                  </a:prstTxWarp>
                </a:bodyPr>
                <a:lstStyle/>
                <a:p>
                  <a:endParaRPr lang="en-US" sz="1350"/>
                </a:p>
              </p:txBody>
            </p:sp>
            <p:sp>
              <p:nvSpPr>
                <p:cNvPr id="2714647" name="AutoShape 23"/>
                <p:cNvSpPr>
                  <a:spLocks noChangeArrowheads="1"/>
                </p:cNvSpPr>
                <p:nvPr/>
              </p:nvSpPr>
              <p:spPr bwMode="auto">
                <a:xfrm>
                  <a:off x="4152" y="1712"/>
                  <a:ext cx="328" cy="88"/>
                </a:xfrm>
                <a:prstGeom prst="cube">
                  <a:avLst>
                    <a:gd name="adj" fmla="val 24995"/>
                  </a:avLst>
                </a:prstGeom>
                <a:solidFill>
                  <a:srgbClr val="DC0081"/>
                </a:solidFill>
                <a:ln w="12700">
                  <a:solidFill>
                    <a:schemeClr val="tx1"/>
                  </a:solidFill>
                  <a:miter lim="800000"/>
                  <a:headEnd/>
                  <a:tailEnd/>
                </a:ln>
                <a:effectLst/>
              </p:spPr>
              <p:txBody>
                <a:bodyPr wrap="none" anchor="ctr">
                  <a:prstTxWarp prst="textNoShape">
                    <a:avLst/>
                  </a:prstTxWarp>
                </a:bodyPr>
                <a:lstStyle/>
                <a:p>
                  <a:endParaRPr lang="en-US" sz="1350"/>
                </a:p>
              </p:txBody>
            </p:sp>
          </p:grpSp>
          <p:sp>
            <p:nvSpPr>
              <p:cNvPr id="2714648" name="AutoShape 24"/>
              <p:cNvSpPr>
                <a:spLocks noChangeArrowheads="1"/>
              </p:cNvSpPr>
              <p:nvPr/>
            </p:nvSpPr>
            <p:spPr bwMode="auto">
              <a:xfrm>
                <a:off x="4140" y="1828"/>
                <a:ext cx="224" cy="32"/>
              </a:xfrm>
              <a:prstGeom prst="parallelogram">
                <a:avLst>
                  <a:gd name="adj" fmla="val 17496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4649" name="Oval 25"/>
            <p:cNvSpPr>
              <a:spLocks noChangeArrowheads="1"/>
            </p:cNvSpPr>
            <p:nvPr/>
          </p:nvSpPr>
          <p:spPr bwMode="auto">
            <a:xfrm>
              <a:off x="4384" y="1752"/>
              <a:ext cx="56" cy="32"/>
            </a:xfrm>
            <a:prstGeom prst="ellipse">
              <a:avLst/>
            </a:prstGeom>
            <a:solidFill>
              <a:srgbClr val="DC0081"/>
            </a:solidFill>
            <a:ln w="12700">
              <a:solidFill>
                <a:schemeClr val="tx1"/>
              </a:solidFill>
              <a:round/>
              <a:headEnd/>
              <a:tailEnd/>
            </a:ln>
            <a:effectLst/>
          </p:spPr>
          <p:txBody>
            <a:bodyPr wrap="none" anchor="ctr">
              <a:prstTxWarp prst="textNoShape">
                <a:avLst/>
              </a:prstTxWarp>
            </a:bodyPr>
            <a:lstStyle/>
            <a:p>
              <a:endParaRPr lang="en-US" sz="1350"/>
            </a:p>
          </p:txBody>
        </p:sp>
      </p:grpSp>
      <p:grpSp>
        <p:nvGrpSpPr>
          <p:cNvPr id="10" name="Group 26"/>
          <p:cNvGrpSpPr>
            <a:grpSpLocks/>
          </p:cNvGrpSpPr>
          <p:nvPr/>
        </p:nvGrpSpPr>
        <p:grpSpPr bwMode="auto">
          <a:xfrm>
            <a:off x="6117432" y="2003824"/>
            <a:ext cx="1483519" cy="400051"/>
            <a:chOff x="3292" y="768"/>
            <a:chExt cx="1246" cy="336"/>
          </a:xfrm>
        </p:grpSpPr>
        <p:sp>
          <p:nvSpPr>
            <p:cNvPr id="2714651" name="Freeform 27"/>
            <p:cNvSpPr>
              <a:spLocks/>
            </p:cNvSpPr>
            <p:nvPr/>
          </p:nvSpPr>
          <p:spPr bwMode="auto">
            <a:xfrm>
              <a:off x="329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4652" name="Rectangle 28"/>
            <p:cNvSpPr>
              <a:spLocks noChangeArrowheads="1"/>
            </p:cNvSpPr>
            <p:nvPr/>
          </p:nvSpPr>
          <p:spPr bwMode="auto">
            <a:xfrm>
              <a:off x="3322" y="815"/>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Arial" pitchFamily="-65" charset="0"/>
                </a:rPr>
                <a:t>A</a:t>
              </a:r>
            </a:p>
          </p:txBody>
        </p:sp>
        <p:sp>
          <p:nvSpPr>
            <p:cNvPr id="2714653" name="Freeform 29"/>
            <p:cNvSpPr>
              <a:spLocks/>
            </p:cNvSpPr>
            <p:nvPr/>
          </p:nvSpPr>
          <p:spPr bwMode="auto">
            <a:xfrm>
              <a:off x="361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4654" name="Rectangle 30"/>
            <p:cNvSpPr>
              <a:spLocks noChangeArrowheads="1"/>
            </p:cNvSpPr>
            <p:nvPr/>
          </p:nvSpPr>
          <p:spPr bwMode="auto">
            <a:xfrm>
              <a:off x="3642" y="815"/>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Arial" pitchFamily="-65" charset="0"/>
                </a:rPr>
                <a:t>B</a:t>
              </a:r>
            </a:p>
          </p:txBody>
        </p:sp>
        <p:sp>
          <p:nvSpPr>
            <p:cNvPr id="2714655" name="Freeform 31"/>
            <p:cNvSpPr>
              <a:spLocks/>
            </p:cNvSpPr>
            <p:nvPr/>
          </p:nvSpPr>
          <p:spPr bwMode="auto">
            <a:xfrm>
              <a:off x="393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4656" name="Rectangle 32"/>
            <p:cNvSpPr>
              <a:spLocks noChangeArrowheads="1"/>
            </p:cNvSpPr>
            <p:nvPr/>
          </p:nvSpPr>
          <p:spPr bwMode="auto">
            <a:xfrm>
              <a:off x="3962" y="815"/>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Arial" pitchFamily="-65" charset="0"/>
                </a:rPr>
                <a:t>C</a:t>
              </a:r>
            </a:p>
          </p:txBody>
        </p:sp>
        <p:sp>
          <p:nvSpPr>
            <p:cNvPr id="2714657" name="Freeform 33"/>
            <p:cNvSpPr>
              <a:spLocks/>
            </p:cNvSpPr>
            <p:nvPr/>
          </p:nvSpPr>
          <p:spPr bwMode="auto">
            <a:xfrm>
              <a:off x="4245"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4658" name="Rectangle 34"/>
            <p:cNvSpPr>
              <a:spLocks noChangeArrowheads="1"/>
            </p:cNvSpPr>
            <p:nvPr/>
          </p:nvSpPr>
          <p:spPr bwMode="auto">
            <a:xfrm>
              <a:off x="4275" y="815"/>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Arial" pitchFamily="-65" charset="0"/>
                </a:rPr>
                <a:t>D</a:t>
              </a:r>
            </a:p>
          </p:txBody>
        </p:sp>
      </p:grpSp>
      <p:sp>
        <p:nvSpPr>
          <p:cNvPr id="2714659" name="Freeform 35"/>
          <p:cNvSpPr>
            <a:spLocks/>
          </p:cNvSpPr>
          <p:nvPr/>
        </p:nvSpPr>
        <p:spPr bwMode="auto">
          <a:xfrm>
            <a:off x="6511530" y="5087541"/>
            <a:ext cx="348853" cy="570310"/>
          </a:xfrm>
          <a:custGeom>
            <a:avLst/>
            <a:gdLst/>
            <a:ahLst/>
            <a:cxnLst>
              <a:cxn ang="0">
                <a:pos x="328" y="433"/>
              </a:cxn>
              <a:cxn ang="0">
                <a:pos x="303" y="433"/>
              </a:cxn>
              <a:cxn ang="0">
                <a:pos x="260" y="377"/>
              </a:cxn>
              <a:cxn ang="0">
                <a:pos x="200" y="278"/>
              </a:cxn>
              <a:cxn ang="0">
                <a:pos x="184" y="233"/>
              </a:cxn>
              <a:cxn ang="0">
                <a:pos x="188" y="202"/>
              </a:cxn>
              <a:cxn ang="0">
                <a:pos x="202" y="196"/>
              </a:cxn>
              <a:cxn ang="0">
                <a:pos x="225" y="212"/>
              </a:cxn>
              <a:cxn ang="0">
                <a:pos x="256" y="231"/>
              </a:cxn>
              <a:cxn ang="0">
                <a:pos x="270" y="231"/>
              </a:cxn>
              <a:cxn ang="0">
                <a:pos x="272" y="220"/>
              </a:cxn>
              <a:cxn ang="0">
                <a:pos x="258" y="202"/>
              </a:cxn>
              <a:cxn ang="0">
                <a:pos x="223" y="177"/>
              </a:cxn>
              <a:cxn ang="0">
                <a:pos x="208" y="142"/>
              </a:cxn>
              <a:cxn ang="0">
                <a:pos x="202" y="113"/>
              </a:cxn>
              <a:cxn ang="0">
                <a:pos x="186" y="93"/>
              </a:cxn>
              <a:cxn ang="0">
                <a:pos x="179" y="78"/>
              </a:cxn>
              <a:cxn ang="0">
                <a:pos x="188" y="60"/>
              </a:cxn>
              <a:cxn ang="0">
                <a:pos x="196" y="39"/>
              </a:cxn>
              <a:cxn ang="0">
                <a:pos x="190" y="14"/>
              </a:cxn>
              <a:cxn ang="0">
                <a:pos x="173" y="2"/>
              </a:cxn>
              <a:cxn ang="0">
                <a:pos x="149" y="4"/>
              </a:cxn>
              <a:cxn ang="0">
                <a:pos x="138" y="21"/>
              </a:cxn>
              <a:cxn ang="0">
                <a:pos x="138" y="37"/>
              </a:cxn>
              <a:cxn ang="0">
                <a:pos x="144" y="58"/>
              </a:cxn>
              <a:cxn ang="0">
                <a:pos x="144" y="76"/>
              </a:cxn>
              <a:cxn ang="0">
                <a:pos x="128" y="93"/>
              </a:cxn>
              <a:cxn ang="0">
                <a:pos x="107" y="105"/>
              </a:cxn>
              <a:cxn ang="0">
                <a:pos x="91" y="124"/>
              </a:cxn>
              <a:cxn ang="0">
                <a:pos x="76" y="163"/>
              </a:cxn>
              <a:cxn ang="0">
                <a:pos x="68" y="200"/>
              </a:cxn>
              <a:cxn ang="0">
                <a:pos x="66" y="239"/>
              </a:cxn>
              <a:cxn ang="0">
                <a:pos x="68" y="260"/>
              </a:cxn>
              <a:cxn ang="0">
                <a:pos x="80" y="266"/>
              </a:cxn>
              <a:cxn ang="0">
                <a:pos x="87" y="260"/>
              </a:cxn>
              <a:cxn ang="0">
                <a:pos x="87" y="218"/>
              </a:cxn>
              <a:cxn ang="0">
                <a:pos x="91" y="192"/>
              </a:cxn>
              <a:cxn ang="0">
                <a:pos x="105" y="179"/>
              </a:cxn>
              <a:cxn ang="0">
                <a:pos x="116" y="187"/>
              </a:cxn>
              <a:cxn ang="0">
                <a:pos x="111" y="231"/>
              </a:cxn>
              <a:cxn ang="0">
                <a:pos x="101" y="274"/>
              </a:cxn>
              <a:cxn ang="0">
                <a:pos x="87" y="323"/>
              </a:cxn>
              <a:cxn ang="0">
                <a:pos x="54" y="371"/>
              </a:cxn>
              <a:cxn ang="0">
                <a:pos x="12" y="420"/>
              </a:cxn>
              <a:cxn ang="0">
                <a:pos x="0" y="447"/>
              </a:cxn>
              <a:cxn ang="0">
                <a:pos x="31" y="478"/>
              </a:cxn>
              <a:cxn ang="0">
                <a:pos x="54" y="474"/>
              </a:cxn>
              <a:cxn ang="0">
                <a:pos x="37" y="453"/>
              </a:cxn>
              <a:cxn ang="0">
                <a:pos x="50" y="426"/>
              </a:cxn>
              <a:cxn ang="0">
                <a:pos x="101" y="367"/>
              </a:cxn>
              <a:cxn ang="0">
                <a:pos x="138" y="323"/>
              </a:cxn>
              <a:cxn ang="0">
                <a:pos x="157" y="313"/>
              </a:cxn>
              <a:cxn ang="0">
                <a:pos x="179" y="328"/>
              </a:cxn>
              <a:cxn ang="0">
                <a:pos x="233" y="400"/>
              </a:cxn>
              <a:cxn ang="0">
                <a:pos x="276" y="462"/>
              </a:cxn>
              <a:cxn ang="0">
                <a:pos x="293" y="466"/>
              </a:cxn>
              <a:cxn ang="0">
                <a:pos x="316" y="449"/>
              </a:cxn>
            </a:cxnLst>
            <a:rect l="0" t="0" r="r" b="b"/>
            <a:pathLst>
              <a:path w="329" h="479">
                <a:moveTo>
                  <a:pt x="326" y="441"/>
                </a:moveTo>
                <a:lnTo>
                  <a:pt x="328" y="433"/>
                </a:lnTo>
                <a:lnTo>
                  <a:pt x="316" y="435"/>
                </a:lnTo>
                <a:lnTo>
                  <a:pt x="303" y="433"/>
                </a:lnTo>
                <a:lnTo>
                  <a:pt x="287" y="420"/>
                </a:lnTo>
                <a:lnTo>
                  <a:pt x="260" y="377"/>
                </a:lnTo>
                <a:lnTo>
                  <a:pt x="221" y="313"/>
                </a:lnTo>
                <a:lnTo>
                  <a:pt x="200" y="278"/>
                </a:lnTo>
                <a:lnTo>
                  <a:pt x="186" y="249"/>
                </a:lnTo>
                <a:lnTo>
                  <a:pt x="184" y="233"/>
                </a:lnTo>
                <a:lnTo>
                  <a:pt x="184" y="214"/>
                </a:lnTo>
                <a:lnTo>
                  <a:pt x="188" y="202"/>
                </a:lnTo>
                <a:lnTo>
                  <a:pt x="196" y="196"/>
                </a:lnTo>
                <a:lnTo>
                  <a:pt x="202" y="196"/>
                </a:lnTo>
                <a:lnTo>
                  <a:pt x="210" y="200"/>
                </a:lnTo>
                <a:lnTo>
                  <a:pt x="225" y="212"/>
                </a:lnTo>
                <a:lnTo>
                  <a:pt x="243" y="225"/>
                </a:lnTo>
                <a:lnTo>
                  <a:pt x="256" y="231"/>
                </a:lnTo>
                <a:lnTo>
                  <a:pt x="264" y="233"/>
                </a:lnTo>
                <a:lnTo>
                  <a:pt x="270" y="231"/>
                </a:lnTo>
                <a:lnTo>
                  <a:pt x="274" y="225"/>
                </a:lnTo>
                <a:lnTo>
                  <a:pt x="272" y="220"/>
                </a:lnTo>
                <a:lnTo>
                  <a:pt x="270" y="214"/>
                </a:lnTo>
                <a:lnTo>
                  <a:pt x="258" y="202"/>
                </a:lnTo>
                <a:lnTo>
                  <a:pt x="235" y="187"/>
                </a:lnTo>
                <a:lnTo>
                  <a:pt x="223" y="177"/>
                </a:lnTo>
                <a:lnTo>
                  <a:pt x="215" y="163"/>
                </a:lnTo>
                <a:lnTo>
                  <a:pt x="208" y="142"/>
                </a:lnTo>
                <a:lnTo>
                  <a:pt x="206" y="122"/>
                </a:lnTo>
                <a:lnTo>
                  <a:pt x="202" y="113"/>
                </a:lnTo>
                <a:lnTo>
                  <a:pt x="196" y="103"/>
                </a:lnTo>
                <a:lnTo>
                  <a:pt x="186" y="93"/>
                </a:lnTo>
                <a:lnTo>
                  <a:pt x="179" y="87"/>
                </a:lnTo>
                <a:lnTo>
                  <a:pt x="179" y="78"/>
                </a:lnTo>
                <a:lnTo>
                  <a:pt x="184" y="66"/>
                </a:lnTo>
                <a:lnTo>
                  <a:pt x="188" y="60"/>
                </a:lnTo>
                <a:lnTo>
                  <a:pt x="192" y="52"/>
                </a:lnTo>
                <a:lnTo>
                  <a:pt x="196" y="39"/>
                </a:lnTo>
                <a:lnTo>
                  <a:pt x="192" y="25"/>
                </a:lnTo>
                <a:lnTo>
                  <a:pt x="190" y="14"/>
                </a:lnTo>
                <a:lnTo>
                  <a:pt x="184" y="6"/>
                </a:lnTo>
                <a:lnTo>
                  <a:pt x="173" y="2"/>
                </a:lnTo>
                <a:lnTo>
                  <a:pt x="159" y="0"/>
                </a:lnTo>
                <a:lnTo>
                  <a:pt x="149" y="4"/>
                </a:lnTo>
                <a:lnTo>
                  <a:pt x="142" y="10"/>
                </a:lnTo>
                <a:lnTo>
                  <a:pt x="138" y="21"/>
                </a:lnTo>
                <a:lnTo>
                  <a:pt x="136" y="29"/>
                </a:lnTo>
                <a:lnTo>
                  <a:pt x="138" y="37"/>
                </a:lnTo>
                <a:lnTo>
                  <a:pt x="142" y="49"/>
                </a:lnTo>
                <a:lnTo>
                  <a:pt x="144" y="58"/>
                </a:lnTo>
                <a:lnTo>
                  <a:pt x="146" y="66"/>
                </a:lnTo>
                <a:lnTo>
                  <a:pt x="144" y="76"/>
                </a:lnTo>
                <a:lnTo>
                  <a:pt x="138" y="84"/>
                </a:lnTo>
                <a:lnTo>
                  <a:pt x="128" y="93"/>
                </a:lnTo>
                <a:lnTo>
                  <a:pt x="116" y="99"/>
                </a:lnTo>
                <a:lnTo>
                  <a:pt x="107" y="105"/>
                </a:lnTo>
                <a:lnTo>
                  <a:pt x="99" y="113"/>
                </a:lnTo>
                <a:lnTo>
                  <a:pt x="91" y="124"/>
                </a:lnTo>
                <a:lnTo>
                  <a:pt x="83" y="142"/>
                </a:lnTo>
                <a:lnTo>
                  <a:pt x="76" y="163"/>
                </a:lnTo>
                <a:lnTo>
                  <a:pt x="70" y="179"/>
                </a:lnTo>
                <a:lnTo>
                  <a:pt x="68" y="200"/>
                </a:lnTo>
                <a:lnTo>
                  <a:pt x="66" y="225"/>
                </a:lnTo>
                <a:lnTo>
                  <a:pt x="66" y="239"/>
                </a:lnTo>
                <a:lnTo>
                  <a:pt x="66" y="251"/>
                </a:lnTo>
                <a:lnTo>
                  <a:pt x="68" y="260"/>
                </a:lnTo>
                <a:lnTo>
                  <a:pt x="72" y="264"/>
                </a:lnTo>
                <a:lnTo>
                  <a:pt x="80" y="266"/>
                </a:lnTo>
                <a:lnTo>
                  <a:pt x="85" y="264"/>
                </a:lnTo>
                <a:lnTo>
                  <a:pt x="87" y="260"/>
                </a:lnTo>
                <a:lnTo>
                  <a:pt x="87" y="243"/>
                </a:lnTo>
                <a:lnTo>
                  <a:pt x="87" y="218"/>
                </a:lnTo>
                <a:lnTo>
                  <a:pt x="89" y="202"/>
                </a:lnTo>
                <a:lnTo>
                  <a:pt x="91" y="192"/>
                </a:lnTo>
                <a:lnTo>
                  <a:pt x="97" y="181"/>
                </a:lnTo>
                <a:lnTo>
                  <a:pt x="105" y="179"/>
                </a:lnTo>
                <a:lnTo>
                  <a:pt x="113" y="181"/>
                </a:lnTo>
                <a:lnTo>
                  <a:pt x="116" y="187"/>
                </a:lnTo>
                <a:lnTo>
                  <a:pt x="113" y="206"/>
                </a:lnTo>
                <a:lnTo>
                  <a:pt x="111" y="231"/>
                </a:lnTo>
                <a:lnTo>
                  <a:pt x="107" y="253"/>
                </a:lnTo>
                <a:lnTo>
                  <a:pt x="101" y="274"/>
                </a:lnTo>
                <a:lnTo>
                  <a:pt x="95" y="301"/>
                </a:lnTo>
                <a:lnTo>
                  <a:pt x="87" y="323"/>
                </a:lnTo>
                <a:lnTo>
                  <a:pt x="68" y="352"/>
                </a:lnTo>
                <a:lnTo>
                  <a:pt x="54" y="371"/>
                </a:lnTo>
                <a:lnTo>
                  <a:pt x="29" y="400"/>
                </a:lnTo>
                <a:lnTo>
                  <a:pt x="12" y="420"/>
                </a:lnTo>
                <a:lnTo>
                  <a:pt x="0" y="439"/>
                </a:lnTo>
                <a:lnTo>
                  <a:pt x="0" y="447"/>
                </a:lnTo>
                <a:lnTo>
                  <a:pt x="12" y="462"/>
                </a:lnTo>
                <a:lnTo>
                  <a:pt x="31" y="478"/>
                </a:lnTo>
                <a:lnTo>
                  <a:pt x="50" y="478"/>
                </a:lnTo>
                <a:lnTo>
                  <a:pt x="54" y="474"/>
                </a:lnTo>
                <a:lnTo>
                  <a:pt x="45" y="464"/>
                </a:lnTo>
                <a:lnTo>
                  <a:pt x="37" y="453"/>
                </a:lnTo>
                <a:lnTo>
                  <a:pt x="37" y="445"/>
                </a:lnTo>
                <a:lnTo>
                  <a:pt x="50" y="426"/>
                </a:lnTo>
                <a:lnTo>
                  <a:pt x="70" y="406"/>
                </a:lnTo>
                <a:lnTo>
                  <a:pt x="101" y="367"/>
                </a:lnTo>
                <a:lnTo>
                  <a:pt x="128" y="334"/>
                </a:lnTo>
                <a:lnTo>
                  <a:pt x="138" y="323"/>
                </a:lnTo>
                <a:lnTo>
                  <a:pt x="144" y="315"/>
                </a:lnTo>
                <a:lnTo>
                  <a:pt x="157" y="313"/>
                </a:lnTo>
                <a:lnTo>
                  <a:pt x="167" y="319"/>
                </a:lnTo>
                <a:lnTo>
                  <a:pt x="179" y="328"/>
                </a:lnTo>
                <a:lnTo>
                  <a:pt x="204" y="361"/>
                </a:lnTo>
                <a:lnTo>
                  <a:pt x="233" y="400"/>
                </a:lnTo>
                <a:lnTo>
                  <a:pt x="260" y="439"/>
                </a:lnTo>
                <a:lnTo>
                  <a:pt x="276" y="462"/>
                </a:lnTo>
                <a:lnTo>
                  <a:pt x="283" y="466"/>
                </a:lnTo>
                <a:lnTo>
                  <a:pt x="293" y="466"/>
                </a:lnTo>
                <a:lnTo>
                  <a:pt x="303" y="457"/>
                </a:lnTo>
                <a:lnTo>
                  <a:pt x="316" y="449"/>
                </a:lnTo>
                <a:lnTo>
                  <a:pt x="326" y="441"/>
                </a:lnTo>
              </a:path>
            </a:pathLst>
          </a:custGeom>
          <a:solidFill>
            <a:srgbClr val="CECECE"/>
          </a:solidFill>
          <a:ln w="12700" cap="rnd" cmpd="sng">
            <a:solidFill>
              <a:schemeClr val="tx2"/>
            </a:solidFill>
            <a:prstDash val="solid"/>
            <a:round/>
            <a:headEnd type="none" w="med" len="med"/>
            <a:tailEnd type="none" w="med" len="med"/>
          </a:ln>
          <a:effectLst/>
        </p:spPr>
        <p:txBody>
          <a:bodyPr>
            <a:prstTxWarp prst="textNoShape">
              <a:avLst/>
            </a:prstTxWarp>
          </a:bodyPr>
          <a:lstStyle/>
          <a:p>
            <a:endParaRPr lang="en-US" sz="1350"/>
          </a:p>
        </p:txBody>
      </p:sp>
      <p:sp>
        <p:nvSpPr>
          <p:cNvPr id="11" name="Slide Number Placeholder 10"/>
          <p:cNvSpPr>
            <a:spLocks noGrp="1"/>
          </p:cNvSpPr>
          <p:nvPr>
            <p:ph type="sldNum" sz="quarter" idx="12"/>
          </p:nvPr>
        </p:nvSpPr>
        <p:spPr/>
        <p:txBody>
          <a:bodyPr/>
          <a:lstStyle/>
          <a:p>
            <a:pPr>
              <a:defRPr/>
            </a:pPr>
            <a:fld id="{0D227FE4-C4DE-B64E-BF78-4F634596A1E9}" type="slidenum">
              <a:rPr lang="en-US" smtClean="0"/>
              <a:pPr>
                <a:defRPr/>
              </a:pPr>
              <a:t>23</a:t>
            </a:fld>
            <a:endParaRPr lang="en-US"/>
          </a:p>
        </p:txBody>
      </p:sp>
      <p:sp>
        <p:nvSpPr>
          <p:cNvPr id="12" name="Footer Placeholder 11"/>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21469174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6674" name="Rectangle 2"/>
          <p:cNvSpPr>
            <a:spLocks noGrp="1" noChangeArrowheads="1"/>
          </p:cNvSpPr>
          <p:nvPr>
            <p:ph type="title"/>
          </p:nvPr>
        </p:nvSpPr>
        <p:spPr/>
        <p:txBody>
          <a:bodyPr>
            <a:normAutofit/>
          </a:bodyPr>
          <a:lstStyle/>
          <a:p>
            <a:r>
              <a:rPr lang="en-US" dirty="0" smtClean="0"/>
              <a:t>Sequential Laundry</a:t>
            </a:r>
            <a:endParaRPr lang="en-US" dirty="0"/>
          </a:p>
        </p:txBody>
      </p:sp>
      <p:sp>
        <p:nvSpPr>
          <p:cNvPr id="2716675" name="Rectangle 3"/>
          <p:cNvSpPr>
            <a:spLocks noGrp="1" noChangeArrowheads="1"/>
          </p:cNvSpPr>
          <p:nvPr>
            <p:ph type="body" idx="1"/>
          </p:nvPr>
        </p:nvSpPr>
        <p:spPr>
          <a:xfrm>
            <a:off x="2228849" y="1714500"/>
            <a:ext cx="6509569" cy="4472448"/>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Sequential laundry takes 8 hours for 4 loads</a:t>
            </a:r>
            <a:endParaRPr lang="en-US" dirty="0"/>
          </a:p>
        </p:txBody>
      </p:sp>
      <p:grpSp>
        <p:nvGrpSpPr>
          <p:cNvPr id="2" name="Group 4"/>
          <p:cNvGrpSpPr>
            <a:grpSpLocks/>
          </p:cNvGrpSpPr>
          <p:nvPr/>
        </p:nvGrpSpPr>
        <p:grpSpPr bwMode="auto">
          <a:xfrm>
            <a:off x="1571626" y="2397920"/>
            <a:ext cx="726281" cy="2837260"/>
            <a:chOff x="360" y="1170"/>
            <a:chExt cx="610" cy="2383"/>
          </a:xfrm>
        </p:grpSpPr>
        <p:sp>
          <p:nvSpPr>
            <p:cNvPr id="2716677" name="Rectangle 5"/>
            <p:cNvSpPr>
              <a:spLocks noChangeArrowheads="1"/>
            </p:cNvSpPr>
            <p:nvPr/>
          </p:nvSpPr>
          <p:spPr bwMode="auto">
            <a:xfrm>
              <a:off x="360" y="1170"/>
              <a:ext cx="266" cy="2383"/>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i="1">
                  <a:latin typeface="FranklinGothic" charset="0"/>
                </a:rPr>
                <a:t>T</a:t>
              </a:r>
            </a:p>
            <a:p>
              <a:pPr algn="ctr"/>
              <a:r>
                <a:rPr lang="en-US" i="1">
                  <a:latin typeface="FranklinGothic" charset="0"/>
                </a:rPr>
                <a:t>a</a:t>
              </a:r>
            </a:p>
            <a:p>
              <a:pPr algn="ctr"/>
              <a:r>
                <a:rPr lang="en-US" i="1">
                  <a:latin typeface="FranklinGothic" charset="0"/>
                </a:rPr>
                <a:t>s</a:t>
              </a:r>
            </a:p>
            <a:p>
              <a:pPr algn="ctr"/>
              <a:r>
                <a:rPr lang="en-US" i="1">
                  <a:latin typeface="FranklinGothic" charset="0"/>
                </a:rPr>
                <a:t>k</a:t>
              </a:r>
            </a:p>
            <a:p>
              <a:pPr algn="ctr"/>
              <a:endParaRPr lang="en-US" i="1">
                <a:latin typeface="FranklinGothic" charset="0"/>
              </a:endParaRPr>
            </a:p>
            <a:p>
              <a:pPr algn="ctr"/>
              <a:r>
                <a:rPr lang="en-US" i="1">
                  <a:latin typeface="FranklinGothic" charset="0"/>
                </a:rPr>
                <a:t>O</a:t>
              </a:r>
            </a:p>
            <a:p>
              <a:pPr algn="ctr"/>
              <a:r>
                <a:rPr lang="en-US" i="1">
                  <a:latin typeface="FranklinGothic" charset="0"/>
                </a:rPr>
                <a:t>r</a:t>
              </a:r>
            </a:p>
            <a:p>
              <a:pPr algn="ctr"/>
              <a:r>
                <a:rPr lang="en-US" i="1">
                  <a:latin typeface="FranklinGothic" charset="0"/>
                </a:rPr>
                <a:t>d</a:t>
              </a:r>
            </a:p>
            <a:p>
              <a:pPr algn="ctr"/>
              <a:r>
                <a:rPr lang="en-US" i="1">
                  <a:latin typeface="FranklinGothic" charset="0"/>
                </a:rPr>
                <a:t>e</a:t>
              </a:r>
            </a:p>
            <a:p>
              <a:pPr algn="ctr"/>
              <a:r>
                <a:rPr lang="en-US" i="1">
                  <a:latin typeface="FranklinGothic" charset="0"/>
                </a:rPr>
                <a:t>r</a:t>
              </a:r>
            </a:p>
          </p:txBody>
        </p:sp>
        <p:sp>
          <p:nvSpPr>
            <p:cNvPr id="2716678" name="Freeform 6"/>
            <p:cNvSpPr>
              <a:spLocks/>
            </p:cNvSpPr>
            <p:nvPr/>
          </p:nvSpPr>
          <p:spPr bwMode="auto">
            <a:xfrm>
              <a:off x="711" y="1867"/>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6679" name="Rectangle 7"/>
            <p:cNvSpPr>
              <a:spLocks noChangeArrowheads="1"/>
            </p:cNvSpPr>
            <p:nvPr/>
          </p:nvSpPr>
          <p:spPr bwMode="auto">
            <a:xfrm>
              <a:off x="701" y="1829"/>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FranklinGothic" charset="0"/>
                </a:rPr>
                <a:t>B</a:t>
              </a:r>
            </a:p>
          </p:txBody>
        </p:sp>
        <p:sp>
          <p:nvSpPr>
            <p:cNvPr id="2716680" name="Freeform 8"/>
            <p:cNvSpPr>
              <a:spLocks/>
            </p:cNvSpPr>
            <p:nvPr/>
          </p:nvSpPr>
          <p:spPr bwMode="auto">
            <a:xfrm>
              <a:off x="711" y="2217"/>
              <a:ext cx="219" cy="222"/>
            </a:xfrm>
            <a:custGeom>
              <a:avLst/>
              <a:gdLst/>
              <a:ahLst/>
              <a:cxnLst>
                <a:cxn ang="0">
                  <a:pos x="69" y="11"/>
                </a:cxn>
                <a:cxn ang="0">
                  <a:pos x="117" y="12"/>
                </a:cxn>
                <a:cxn ang="0">
                  <a:pos x="167" y="0"/>
                </a:cxn>
                <a:cxn ang="0">
                  <a:pos x="228" y="0"/>
                </a:cxn>
                <a:cxn ang="0">
                  <a:pos x="161" y="63"/>
                </a:cxn>
                <a:cxn ang="0">
                  <a:pos x="179" y="67"/>
                </a:cxn>
                <a:cxn ang="0">
                  <a:pos x="196" y="74"/>
                </a:cxn>
                <a:cxn ang="0">
                  <a:pos x="213" y="83"/>
                </a:cxn>
                <a:cxn ang="0">
                  <a:pos x="226" y="95"/>
                </a:cxn>
                <a:cxn ang="0">
                  <a:pos x="236" y="108"/>
                </a:cxn>
                <a:cxn ang="0">
                  <a:pos x="243" y="124"/>
                </a:cxn>
                <a:cxn ang="0">
                  <a:pos x="245" y="141"/>
                </a:cxn>
                <a:cxn ang="0">
                  <a:pos x="242" y="158"/>
                </a:cxn>
                <a:cxn ang="0">
                  <a:pos x="237" y="171"/>
                </a:cxn>
                <a:cxn ang="0">
                  <a:pos x="226" y="186"/>
                </a:cxn>
                <a:cxn ang="0">
                  <a:pos x="209" y="201"/>
                </a:cxn>
                <a:cxn ang="0">
                  <a:pos x="192" y="210"/>
                </a:cxn>
                <a:cxn ang="0">
                  <a:pos x="176" y="216"/>
                </a:cxn>
                <a:cxn ang="0">
                  <a:pos x="161" y="219"/>
                </a:cxn>
                <a:cxn ang="0">
                  <a:pos x="141" y="221"/>
                </a:cxn>
                <a:cxn ang="0">
                  <a:pos x="91" y="220"/>
                </a:cxn>
                <a:cxn ang="0">
                  <a:pos x="67" y="216"/>
                </a:cxn>
                <a:cxn ang="0">
                  <a:pos x="42" y="204"/>
                </a:cxn>
                <a:cxn ang="0">
                  <a:pos x="22" y="190"/>
                </a:cxn>
                <a:cxn ang="0">
                  <a:pos x="10" y="174"/>
                </a:cxn>
                <a:cxn ang="0">
                  <a:pos x="3" y="158"/>
                </a:cxn>
                <a:cxn ang="0">
                  <a:pos x="0" y="144"/>
                </a:cxn>
                <a:cxn ang="0">
                  <a:pos x="2" y="127"/>
                </a:cxn>
                <a:cxn ang="0">
                  <a:pos x="10" y="106"/>
                </a:cxn>
                <a:cxn ang="0">
                  <a:pos x="26" y="89"/>
                </a:cxn>
                <a:cxn ang="0">
                  <a:pos x="47" y="74"/>
                </a:cxn>
                <a:cxn ang="0">
                  <a:pos x="76" y="65"/>
                </a:cxn>
                <a:cxn ang="0">
                  <a:pos x="30" y="3"/>
                </a:cxn>
              </a:cxnLst>
              <a:rect l="0" t="0" r="r" b="b"/>
              <a:pathLst>
                <a:path w="246" h="222">
                  <a:moveTo>
                    <a:pt x="30" y="3"/>
                  </a:moveTo>
                  <a:lnTo>
                    <a:pt x="69" y="11"/>
                  </a:lnTo>
                  <a:lnTo>
                    <a:pt x="69" y="0"/>
                  </a:lnTo>
                  <a:lnTo>
                    <a:pt x="117" y="12"/>
                  </a:lnTo>
                  <a:lnTo>
                    <a:pt x="117" y="0"/>
                  </a:lnTo>
                  <a:lnTo>
                    <a:pt x="167" y="0"/>
                  </a:lnTo>
                  <a:lnTo>
                    <a:pt x="167" y="11"/>
                  </a:lnTo>
                  <a:lnTo>
                    <a:pt x="228" y="0"/>
                  </a:lnTo>
                  <a:lnTo>
                    <a:pt x="153" y="62"/>
                  </a:lnTo>
                  <a:lnTo>
                    <a:pt x="161" y="63"/>
                  </a:lnTo>
                  <a:lnTo>
                    <a:pt x="169" y="65"/>
                  </a:lnTo>
                  <a:lnTo>
                    <a:pt x="179" y="67"/>
                  </a:lnTo>
                  <a:lnTo>
                    <a:pt x="187" y="70"/>
                  </a:lnTo>
                  <a:lnTo>
                    <a:pt x="196" y="74"/>
                  </a:lnTo>
                  <a:lnTo>
                    <a:pt x="205" y="78"/>
                  </a:lnTo>
                  <a:lnTo>
                    <a:pt x="213" y="83"/>
                  </a:lnTo>
                  <a:lnTo>
                    <a:pt x="220" y="89"/>
                  </a:lnTo>
                  <a:lnTo>
                    <a:pt x="226" y="95"/>
                  </a:lnTo>
                  <a:lnTo>
                    <a:pt x="231" y="101"/>
                  </a:lnTo>
                  <a:lnTo>
                    <a:pt x="236" y="108"/>
                  </a:lnTo>
                  <a:lnTo>
                    <a:pt x="240" y="117"/>
                  </a:lnTo>
                  <a:lnTo>
                    <a:pt x="243" y="124"/>
                  </a:lnTo>
                  <a:lnTo>
                    <a:pt x="244" y="131"/>
                  </a:lnTo>
                  <a:lnTo>
                    <a:pt x="245" y="141"/>
                  </a:lnTo>
                  <a:lnTo>
                    <a:pt x="244" y="150"/>
                  </a:lnTo>
                  <a:lnTo>
                    <a:pt x="242" y="158"/>
                  </a:lnTo>
                  <a:lnTo>
                    <a:pt x="240" y="165"/>
                  </a:lnTo>
                  <a:lnTo>
                    <a:pt x="237" y="171"/>
                  </a:lnTo>
                  <a:lnTo>
                    <a:pt x="232" y="178"/>
                  </a:lnTo>
                  <a:lnTo>
                    <a:pt x="226" y="186"/>
                  </a:lnTo>
                  <a:lnTo>
                    <a:pt x="218" y="194"/>
                  </a:lnTo>
                  <a:lnTo>
                    <a:pt x="209" y="201"/>
                  </a:lnTo>
                  <a:lnTo>
                    <a:pt x="200" y="206"/>
                  </a:lnTo>
                  <a:lnTo>
                    <a:pt x="192" y="210"/>
                  </a:lnTo>
                  <a:lnTo>
                    <a:pt x="184" y="213"/>
                  </a:lnTo>
                  <a:lnTo>
                    <a:pt x="176" y="216"/>
                  </a:lnTo>
                  <a:lnTo>
                    <a:pt x="167" y="218"/>
                  </a:lnTo>
                  <a:lnTo>
                    <a:pt x="161" y="219"/>
                  </a:lnTo>
                  <a:lnTo>
                    <a:pt x="150" y="220"/>
                  </a:lnTo>
                  <a:lnTo>
                    <a:pt x="141" y="221"/>
                  </a:lnTo>
                  <a:lnTo>
                    <a:pt x="99" y="221"/>
                  </a:lnTo>
                  <a:lnTo>
                    <a:pt x="91" y="220"/>
                  </a:lnTo>
                  <a:lnTo>
                    <a:pt x="81" y="219"/>
                  </a:lnTo>
                  <a:lnTo>
                    <a:pt x="67" y="216"/>
                  </a:lnTo>
                  <a:lnTo>
                    <a:pt x="55" y="210"/>
                  </a:lnTo>
                  <a:lnTo>
                    <a:pt x="42" y="204"/>
                  </a:lnTo>
                  <a:lnTo>
                    <a:pt x="31" y="197"/>
                  </a:lnTo>
                  <a:lnTo>
                    <a:pt x="22" y="190"/>
                  </a:lnTo>
                  <a:lnTo>
                    <a:pt x="16" y="183"/>
                  </a:lnTo>
                  <a:lnTo>
                    <a:pt x="10" y="174"/>
                  </a:lnTo>
                  <a:lnTo>
                    <a:pt x="5" y="165"/>
                  </a:lnTo>
                  <a:lnTo>
                    <a:pt x="3" y="158"/>
                  </a:lnTo>
                  <a:lnTo>
                    <a:pt x="1" y="151"/>
                  </a:lnTo>
                  <a:lnTo>
                    <a:pt x="0" y="144"/>
                  </a:lnTo>
                  <a:lnTo>
                    <a:pt x="1" y="138"/>
                  </a:lnTo>
                  <a:lnTo>
                    <a:pt x="2" y="127"/>
                  </a:lnTo>
                  <a:lnTo>
                    <a:pt x="5" y="117"/>
                  </a:lnTo>
                  <a:lnTo>
                    <a:pt x="10" y="106"/>
                  </a:lnTo>
                  <a:lnTo>
                    <a:pt x="18" y="97"/>
                  </a:lnTo>
                  <a:lnTo>
                    <a:pt x="26" y="89"/>
                  </a:lnTo>
                  <a:lnTo>
                    <a:pt x="37" y="80"/>
                  </a:lnTo>
                  <a:lnTo>
                    <a:pt x="47" y="74"/>
                  </a:lnTo>
                  <a:lnTo>
                    <a:pt x="61" y="68"/>
                  </a:lnTo>
                  <a:lnTo>
                    <a:pt x="76" y="65"/>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6681" name="Rectangle 9"/>
            <p:cNvSpPr>
              <a:spLocks noChangeArrowheads="1"/>
            </p:cNvSpPr>
            <p:nvPr/>
          </p:nvSpPr>
          <p:spPr bwMode="auto">
            <a:xfrm>
              <a:off x="700" y="2176"/>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FranklinGothic" charset="0"/>
                </a:rPr>
                <a:t>C</a:t>
              </a:r>
            </a:p>
          </p:txBody>
        </p:sp>
        <p:sp>
          <p:nvSpPr>
            <p:cNvPr id="2716682" name="Freeform 10"/>
            <p:cNvSpPr>
              <a:spLocks/>
            </p:cNvSpPr>
            <p:nvPr/>
          </p:nvSpPr>
          <p:spPr bwMode="auto">
            <a:xfrm>
              <a:off x="711" y="2521"/>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6683" name="Rectangle 11"/>
            <p:cNvSpPr>
              <a:spLocks noChangeArrowheads="1"/>
            </p:cNvSpPr>
            <p:nvPr/>
          </p:nvSpPr>
          <p:spPr bwMode="auto">
            <a:xfrm>
              <a:off x="700" y="2479"/>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FranklinGothic" charset="0"/>
                </a:rPr>
                <a:t>D</a:t>
              </a:r>
            </a:p>
          </p:txBody>
        </p:sp>
        <p:sp>
          <p:nvSpPr>
            <p:cNvPr id="2716684" name="Freeform 12"/>
            <p:cNvSpPr>
              <a:spLocks/>
            </p:cNvSpPr>
            <p:nvPr/>
          </p:nvSpPr>
          <p:spPr bwMode="auto">
            <a:xfrm>
              <a:off x="725" y="1482"/>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6685" name="Rectangle 13"/>
            <p:cNvSpPr>
              <a:spLocks noChangeArrowheads="1"/>
            </p:cNvSpPr>
            <p:nvPr/>
          </p:nvSpPr>
          <p:spPr bwMode="auto">
            <a:xfrm>
              <a:off x="715" y="1440"/>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FranklinGothic" charset="0"/>
                </a:rPr>
                <a:t>A</a:t>
              </a:r>
            </a:p>
          </p:txBody>
        </p:sp>
        <p:sp>
          <p:nvSpPr>
            <p:cNvPr id="2716686" name="Line 14"/>
            <p:cNvSpPr>
              <a:spLocks noChangeShapeType="1"/>
            </p:cNvSpPr>
            <p:nvPr/>
          </p:nvSpPr>
          <p:spPr bwMode="auto">
            <a:xfrm flipH="1">
              <a:off x="614" y="1379"/>
              <a:ext cx="17" cy="136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350"/>
            </a:p>
          </p:txBody>
        </p:sp>
      </p:grpSp>
      <p:grpSp>
        <p:nvGrpSpPr>
          <p:cNvPr id="3" name="Group 15"/>
          <p:cNvGrpSpPr>
            <a:grpSpLocks/>
          </p:cNvGrpSpPr>
          <p:nvPr/>
        </p:nvGrpSpPr>
        <p:grpSpPr bwMode="auto">
          <a:xfrm>
            <a:off x="2371726" y="2740820"/>
            <a:ext cx="1083469" cy="388144"/>
            <a:chOff x="1032" y="1458"/>
            <a:chExt cx="910" cy="326"/>
          </a:xfrm>
        </p:grpSpPr>
        <p:grpSp>
          <p:nvGrpSpPr>
            <p:cNvPr id="4" name="Group 16"/>
            <p:cNvGrpSpPr>
              <a:grpSpLocks/>
            </p:cNvGrpSpPr>
            <p:nvPr/>
          </p:nvGrpSpPr>
          <p:grpSpPr bwMode="auto">
            <a:xfrm>
              <a:off x="1032" y="1458"/>
              <a:ext cx="194" cy="326"/>
              <a:chOff x="1161" y="1458"/>
              <a:chExt cx="218" cy="326"/>
            </a:xfrm>
          </p:grpSpPr>
          <p:sp>
            <p:nvSpPr>
              <p:cNvPr id="2716689" name="AutoShape 17"/>
              <p:cNvSpPr>
                <a:spLocks noChangeArrowheads="1"/>
              </p:cNvSpPr>
              <p:nvPr/>
            </p:nvSpPr>
            <p:spPr bwMode="auto">
              <a:xfrm>
                <a:off x="1161" y="1510"/>
                <a:ext cx="218" cy="274"/>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690" name="AutoShape 18"/>
              <p:cNvSpPr>
                <a:spLocks noChangeArrowheads="1"/>
              </p:cNvSpPr>
              <p:nvPr/>
            </p:nvSpPr>
            <p:spPr bwMode="auto">
              <a:xfrm>
                <a:off x="1214" y="1458"/>
                <a:ext cx="165" cy="4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691" name="AutoShape 19"/>
              <p:cNvSpPr>
                <a:spLocks noChangeArrowheads="1"/>
              </p:cNvSpPr>
              <p:nvPr/>
            </p:nvSpPr>
            <p:spPr bwMode="auto">
              <a:xfrm>
                <a:off x="1205" y="1532"/>
                <a:ext cx="114" cy="18"/>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grpSp>
        <p:grpSp>
          <p:nvGrpSpPr>
            <p:cNvPr id="5" name="Group 20"/>
            <p:cNvGrpSpPr>
              <a:grpSpLocks/>
            </p:cNvGrpSpPr>
            <p:nvPr/>
          </p:nvGrpSpPr>
          <p:grpSpPr bwMode="auto">
            <a:xfrm>
              <a:off x="1516" y="1500"/>
              <a:ext cx="189" cy="269"/>
              <a:chOff x="1705" y="1500"/>
              <a:chExt cx="213" cy="269"/>
            </a:xfrm>
          </p:grpSpPr>
          <p:sp>
            <p:nvSpPr>
              <p:cNvPr id="2716693" name="Freeform 21"/>
              <p:cNvSpPr>
                <a:spLocks/>
              </p:cNvSpPr>
              <p:nvPr/>
            </p:nvSpPr>
            <p:spPr bwMode="auto">
              <a:xfrm>
                <a:off x="1843" y="1625"/>
                <a:ext cx="64" cy="144"/>
              </a:xfrm>
              <a:custGeom>
                <a:avLst/>
                <a:gdLst/>
                <a:ahLst/>
                <a:cxnLst>
                  <a:cxn ang="0">
                    <a:pos x="46" y="0"/>
                  </a:cxn>
                  <a:cxn ang="0">
                    <a:pos x="63" y="0"/>
                  </a:cxn>
                  <a:cxn ang="0">
                    <a:pos x="17" y="143"/>
                  </a:cxn>
                  <a:cxn ang="0">
                    <a:pos x="0" y="143"/>
                  </a:cxn>
                  <a:cxn ang="0">
                    <a:pos x="46" y="0"/>
                  </a:cxn>
                </a:cxnLst>
                <a:rect l="0" t="0" r="r" b="b"/>
                <a:pathLst>
                  <a:path w="64" h="144">
                    <a:moveTo>
                      <a:pt x="46" y="0"/>
                    </a:moveTo>
                    <a:lnTo>
                      <a:pt x="63" y="0"/>
                    </a:lnTo>
                    <a:lnTo>
                      <a:pt x="17" y="143"/>
                    </a:lnTo>
                    <a:lnTo>
                      <a:pt x="0" y="143"/>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sz="1350"/>
              </a:p>
            </p:txBody>
          </p:sp>
          <p:sp>
            <p:nvSpPr>
              <p:cNvPr id="2716694" name="Rectangle 22"/>
              <p:cNvSpPr>
                <a:spLocks noChangeArrowheads="1"/>
              </p:cNvSpPr>
              <p:nvPr/>
            </p:nvSpPr>
            <p:spPr bwMode="auto">
              <a:xfrm>
                <a:off x="1838" y="1625"/>
                <a:ext cx="80"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695" name="Rectangle 23"/>
              <p:cNvSpPr>
                <a:spLocks noChangeArrowheads="1"/>
              </p:cNvSpPr>
              <p:nvPr/>
            </p:nvSpPr>
            <p:spPr bwMode="auto">
              <a:xfrm>
                <a:off x="1846" y="1683"/>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696" name="Rectangle 24"/>
              <p:cNvSpPr>
                <a:spLocks noChangeArrowheads="1"/>
              </p:cNvSpPr>
              <p:nvPr/>
            </p:nvSpPr>
            <p:spPr bwMode="auto">
              <a:xfrm>
                <a:off x="1707" y="1683"/>
                <a:ext cx="79" cy="10"/>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697" name="Oval 25"/>
              <p:cNvSpPr>
                <a:spLocks noChangeArrowheads="1"/>
              </p:cNvSpPr>
              <p:nvPr/>
            </p:nvSpPr>
            <p:spPr bwMode="auto">
              <a:xfrm>
                <a:off x="1769" y="1500"/>
                <a:ext cx="24"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sz="1350"/>
              </a:p>
            </p:txBody>
          </p:sp>
          <p:sp>
            <p:nvSpPr>
              <p:cNvPr id="2716698" name="Freeform 26"/>
              <p:cNvSpPr>
                <a:spLocks/>
              </p:cNvSpPr>
              <p:nvPr/>
            </p:nvSpPr>
            <p:spPr bwMode="auto">
              <a:xfrm>
                <a:off x="1705" y="1547"/>
                <a:ext cx="146" cy="222"/>
              </a:xfrm>
              <a:custGeom>
                <a:avLst/>
                <a:gdLst/>
                <a:ahLst/>
                <a:cxnLst>
                  <a:cxn ang="0">
                    <a:pos x="1" y="102"/>
                  </a:cxn>
                  <a:cxn ang="0">
                    <a:pos x="1" y="105"/>
                  </a:cxn>
                  <a:cxn ang="0">
                    <a:pos x="0" y="109"/>
                  </a:cxn>
                  <a:cxn ang="0">
                    <a:pos x="0" y="112"/>
                  </a:cxn>
                  <a:cxn ang="0">
                    <a:pos x="1" y="116"/>
                  </a:cxn>
                  <a:cxn ang="0">
                    <a:pos x="3" y="119"/>
                  </a:cxn>
                  <a:cxn ang="0">
                    <a:pos x="6" y="122"/>
                  </a:cxn>
                  <a:cxn ang="0">
                    <a:pos x="9" y="124"/>
                  </a:cxn>
                  <a:cxn ang="0">
                    <a:pos x="12" y="125"/>
                  </a:cxn>
                  <a:cxn ang="0">
                    <a:pos x="16" y="125"/>
                  </a:cxn>
                  <a:cxn ang="0">
                    <a:pos x="95" y="221"/>
                  </a:cxn>
                  <a:cxn ang="0">
                    <a:pos x="120" y="106"/>
                  </a:cxn>
                  <a:cxn ang="0">
                    <a:pos x="119" y="104"/>
                  </a:cxn>
                  <a:cxn ang="0">
                    <a:pos x="118" y="102"/>
                  </a:cxn>
                  <a:cxn ang="0">
                    <a:pos x="116" y="100"/>
                  </a:cxn>
                  <a:cxn ang="0">
                    <a:pos x="114" y="98"/>
                  </a:cxn>
                  <a:cxn ang="0">
                    <a:pos x="111" y="97"/>
                  </a:cxn>
                  <a:cxn ang="0">
                    <a:pos x="108" y="96"/>
                  </a:cxn>
                  <a:cxn ang="0">
                    <a:pos x="106" y="96"/>
                  </a:cxn>
                  <a:cxn ang="0">
                    <a:pos x="103" y="96"/>
                  </a:cxn>
                  <a:cxn ang="0">
                    <a:pos x="70" y="56"/>
                  </a:cxn>
                  <a:cxn ang="0">
                    <a:pos x="135" y="70"/>
                  </a:cxn>
                  <a:cxn ang="0">
                    <a:pos x="137" y="69"/>
                  </a:cxn>
                  <a:cxn ang="0">
                    <a:pos x="139" y="68"/>
                  </a:cxn>
                  <a:cxn ang="0">
                    <a:pos x="142" y="66"/>
                  </a:cxn>
                  <a:cxn ang="0">
                    <a:pos x="144" y="65"/>
                  </a:cxn>
                  <a:cxn ang="0">
                    <a:pos x="144" y="62"/>
                  </a:cxn>
                  <a:cxn ang="0">
                    <a:pos x="145" y="59"/>
                  </a:cxn>
                  <a:cxn ang="0">
                    <a:pos x="144" y="55"/>
                  </a:cxn>
                  <a:cxn ang="0">
                    <a:pos x="143" y="53"/>
                  </a:cxn>
                  <a:cxn ang="0">
                    <a:pos x="141" y="51"/>
                  </a:cxn>
                  <a:cxn ang="0">
                    <a:pos x="139" y="49"/>
                  </a:cxn>
                  <a:cxn ang="0">
                    <a:pos x="136" y="48"/>
                  </a:cxn>
                  <a:cxn ang="0">
                    <a:pos x="92" y="48"/>
                  </a:cxn>
                  <a:cxn ang="0">
                    <a:pos x="84" y="31"/>
                  </a:cxn>
                  <a:cxn ang="0">
                    <a:pos x="85" y="27"/>
                  </a:cxn>
                  <a:cxn ang="0">
                    <a:pos x="85" y="23"/>
                  </a:cxn>
                  <a:cxn ang="0">
                    <a:pos x="85" y="18"/>
                  </a:cxn>
                  <a:cxn ang="0">
                    <a:pos x="84" y="14"/>
                  </a:cxn>
                  <a:cxn ang="0">
                    <a:pos x="83" y="11"/>
                  </a:cxn>
                  <a:cxn ang="0">
                    <a:pos x="80" y="8"/>
                  </a:cxn>
                  <a:cxn ang="0">
                    <a:pos x="77" y="5"/>
                  </a:cxn>
                  <a:cxn ang="0">
                    <a:pos x="74" y="3"/>
                  </a:cxn>
                  <a:cxn ang="0">
                    <a:pos x="70" y="1"/>
                  </a:cxn>
                  <a:cxn ang="0">
                    <a:pos x="65" y="0"/>
                  </a:cxn>
                  <a:cxn ang="0">
                    <a:pos x="61" y="0"/>
                  </a:cxn>
                  <a:cxn ang="0">
                    <a:pos x="56" y="1"/>
                  </a:cxn>
                  <a:cxn ang="0">
                    <a:pos x="52" y="2"/>
                  </a:cxn>
                  <a:cxn ang="0">
                    <a:pos x="47" y="5"/>
                  </a:cxn>
                  <a:cxn ang="0">
                    <a:pos x="44" y="8"/>
                  </a:cxn>
                  <a:cxn ang="0">
                    <a:pos x="41" y="12"/>
                  </a:cxn>
                  <a:cxn ang="0">
                    <a:pos x="39" y="17"/>
                  </a:cxn>
                </a:cxnLst>
                <a:rect l="0" t="0" r="r" b="b"/>
                <a:pathLst>
                  <a:path w="146" h="222">
                    <a:moveTo>
                      <a:pt x="39" y="17"/>
                    </a:moveTo>
                    <a:lnTo>
                      <a:pt x="1" y="102"/>
                    </a:lnTo>
                    <a:lnTo>
                      <a:pt x="1" y="104"/>
                    </a:lnTo>
                    <a:lnTo>
                      <a:pt x="1" y="105"/>
                    </a:lnTo>
                    <a:lnTo>
                      <a:pt x="0" y="106"/>
                    </a:lnTo>
                    <a:lnTo>
                      <a:pt x="0" y="109"/>
                    </a:lnTo>
                    <a:lnTo>
                      <a:pt x="0" y="110"/>
                    </a:lnTo>
                    <a:lnTo>
                      <a:pt x="0" y="112"/>
                    </a:lnTo>
                    <a:lnTo>
                      <a:pt x="1" y="114"/>
                    </a:lnTo>
                    <a:lnTo>
                      <a:pt x="1" y="116"/>
                    </a:lnTo>
                    <a:lnTo>
                      <a:pt x="2" y="117"/>
                    </a:lnTo>
                    <a:lnTo>
                      <a:pt x="3" y="119"/>
                    </a:lnTo>
                    <a:lnTo>
                      <a:pt x="5" y="121"/>
                    </a:lnTo>
                    <a:lnTo>
                      <a:pt x="6" y="122"/>
                    </a:lnTo>
                    <a:lnTo>
                      <a:pt x="8" y="123"/>
                    </a:lnTo>
                    <a:lnTo>
                      <a:pt x="9" y="124"/>
                    </a:lnTo>
                    <a:lnTo>
                      <a:pt x="10" y="124"/>
                    </a:lnTo>
                    <a:lnTo>
                      <a:pt x="12" y="125"/>
                    </a:lnTo>
                    <a:lnTo>
                      <a:pt x="14" y="125"/>
                    </a:lnTo>
                    <a:lnTo>
                      <a:pt x="16" y="125"/>
                    </a:lnTo>
                    <a:lnTo>
                      <a:pt x="95" y="125"/>
                    </a:lnTo>
                    <a:lnTo>
                      <a:pt x="95" y="221"/>
                    </a:lnTo>
                    <a:lnTo>
                      <a:pt x="120" y="221"/>
                    </a:lnTo>
                    <a:lnTo>
                      <a:pt x="120" y="106"/>
                    </a:lnTo>
                    <a:lnTo>
                      <a:pt x="120" y="105"/>
                    </a:lnTo>
                    <a:lnTo>
                      <a:pt x="119" y="104"/>
                    </a:lnTo>
                    <a:lnTo>
                      <a:pt x="118" y="102"/>
                    </a:lnTo>
                    <a:lnTo>
                      <a:pt x="118" y="102"/>
                    </a:lnTo>
                    <a:lnTo>
                      <a:pt x="117" y="101"/>
                    </a:lnTo>
                    <a:lnTo>
                      <a:pt x="116" y="100"/>
                    </a:lnTo>
                    <a:lnTo>
                      <a:pt x="115" y="99"/>
                    </a:lnTo>
                    <a:lnTo>
                      <a:pt x="114" y="98"/>
                    </a:lnTo>
                    <a:lnTo>
                      <a:pt x="113" y="98"/>
                    </a:lnTo>
                    <a:lnTo>
                      <a:pt x="111" y="97"/>
                    </a:lnTo>
                    <a:lnTo>
                      <a:pt x="110" y="97"/>
                    </a:lnTo>
                    <a:lnTo>
                      <a:pt x="108" y="96"/>
                    </a:lnTo>
                    <a:lnTo>
                      <a:pt x="107" y="96"/>
                    </a:lnTo>
                    <a:lnTo>
                      <a:pt x="106" y="96"/>
                    </a:lnTo>
                    <a:lnTo>
                      <a:pt x="104" y="96"/>
                    </a:lnTo>
                    <a:lnTo>
                      <a:pt x="103" y="96"/>
                    </a:lnTo>
                    <a:lnTo>
                      <a:pt x="57" y="94"/>
                    </a:lnTo>
                    <a:lnTo>
                      <a:pt x="70" y="56"/>
                    </a:lnTo>
                    <a:lnTo>
                      <a:pt x="79" y="70"/>
                    </a:lnTo>
                    <a:lnTo>
                      <a:pt x="135" y="70"/>
                    </a:lnTo>
                    <a:lnTo>
                      <a:pt x="136" y="69"/>
                    </a:lnTo>
                    <a:lnTo>
                      <a:pt x="137" y="69"/>
                    </a:lnTo>
                    <a:lnTo>
                      <a:pt x="139" y="68"/>
                    </a:lnTo>
                    <a:lnTo>
                      <a:pt x="139" y="68"/>
                    </a:lnTo>
                    <a:lnTo>
                      <a:pt x="140" y="67"/>
                    </a:lnTo>
                    <a:lnTo>
                      <a:pt x="142" y="66"/>
                    </a:lnTo>
                    <a:lnTo>
                      <a:pt x="142" y="65"/>
                    </a:lnTo>
                    <a:lnTo>
                      <a:pt x="144" y="65"/>
                    </a:lnTo>
                    <a:lnTo>
                      <a:pt x="144" y="63"/>
                    </a:lnTo>
                    <a:lnTo>
                      <a:pt x="144" y="62"/>
                    </a:lnTo>
                    <a:lnTo>
                      <a:pt x="145" y="61"/>
                    </a:lnTo>
                    <a:lnTo>
                      <a:pt x="145" y="59"/>
                    </a:lnTo>
                    <a:lnTo>
                      <a:pt x="145" y="57"/>
                    </a:lnTo>
                    <a:lnTo>
                      <a:pt x="144" y="55"/>
                    </a:lnTo>
                    <a:lnTo>
                      <a:pt x="144" y="54"/>
                    </a:lnTo>
                    <a:lnTo>
                      <a:pt x="143" y="53"/>
                    </a:lnTo>
                    <a:lnTo>
                      <a:pt x="142" y="52"/>
                    </a:lnTo>
                    <a:lnTo>
                      <a:pt x="141" y="51"/>
                    </a:lnTo>
                    <a:lnTo>
                      <a:pt x="140" y="50"/>
                    </a:lnTo>
                    <a:lnTo>
                      <a:pt x="139" y="49"/>
                    </a:lnTo>
                    <a:lnTo>
                      <a:pt x="138" y="48"/>
                    </a:lnTo>
                    <a:lnTo>
                      <a:pt x="136" y="48"/>
                    </a:lnTo>
                    <a:lnTo>
                      <a:pt x="135" y="48"/>
                    </a:lnTo>
                    <a:lnTo>
                      <a:pt x="92" y="48"/>
                    </a:lnTo>
                    <a:lnTo>
                      <a:pt x="83" y="33"/>
                    </a:lnTo>
                    <a:lnTo>
                      <a:pt x="84" y="31"/>
                    </a:lnTo>
                    <a:lnTo>
                      <a:pt x="85" y="29"/>
                    </a:lnTo>
                    <a:lnTo>
                      <a:pt x="85" y="27"/>
                    </a:lnTo>
                    <a:lnTo>
                      <a:pt x="85" y="25"/>
                    </a:lnTo>
                    <a:lnTo>
                      <a:pt x="85" y="23"/>
                    </a:lnTo>
                    <a:lnTo>
                      <a:pt x="85" y="21"/>
                    </a:lnTo>
                    <a:lnTo>
                      <a:pt x="85" y="18"/>
                    </a:lnTo>
                    <a:lnTo>
                      <a:pt x="85" y="16"/>
                    </a:lnTo>
                    <a:lnTo>
                      <a:pt x="84" y="14"/>
                    </a:lnTo>
                    <a:lnTo>
                      <a:pt x="84" y="13"/>
                    </a:lnTo>
                    <a:lnTo>
                      <a:pt x="83" y="11"/>
                    </a:lnTo>
                    <a:lnTo>
                      <a:pt x="82" y="10"/>
                    </a:lnTo>
                    <a:lnTo>
                      <a:pt x="80" y="8"/>
                    </a:lnTo>
                    <a:lnTo>
                      <a:pt x="79" y="7"/>
                    </a:lnTo>
                    <a:lnTo>
                      <a:pt x="77" y="5"/>
                    </a:lnTo>
                    <a:lnTo>
                      <a:pt x="76" y="4"/>
                    </a:lnTo>
                    <a:lnTo>
                      <a:pt x="74" y="3"/>
                    </a:lnTo>
                    <a:lnTo>
                      <a:pt x="72" y="2"/>
                    </a:lnTo>
                    <a:lnTo>
                      <a:pt x="70" y="1"/>
                    </a:lnTo>
                    <a:lnTo>
                      <a:pt x="67" y="1"/>
                    </a:lnTo>
                    <a:lnTo>
                      <a:pt x="65" y="0"/>
                    </a:lnTo>
                    <a:lnTo>
                      <a:pt x="63" y="0"/>
                    </a:lnTo>
                    <a:lnTo>
                      <a:pt x="61" y="0"/>
                    </a:lnTo>
                    <a:lnTo>
                      <a:pt x="59" y="0"/>
                    </a:lnTo>
                    <a:lnTo>
                      <a:pt x="56" y="1"/>
                    </a:lnTo>
                    <a:lnTo>
                      <a:pt x="54" y="1"/>
                    </a:lnTo>
                    <a:lnTo>
                      <a:pt x="52" y="2"/>
                    </a:lnTo>
                    <a:lnTo>
                      <a:pt x="50" y="3"/>
                    </a:lnTo>
                    <a:lnTo>
                      <a:pt x="47" y="5"/>
                    </a:lnTo>
                    <a:lnTo>
                      <a:pt x="46" y="7"/>
                    </a:lnTo>
                    <a:lnTo>
                      <a:pt x="44" y="8"/>
                    </a:lnTo>
                    <a:lnTo>
                      <a:pt x="43"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sz="1350"/>
              </a:p>
            </p:txBody>
          </p:sp>
        </p:grpSp>
        <p:sp>
          <p:nvSpPr>
            <p:cNvPr id="2716699" name="Freeform 27"/>
            <p:cNvSpPr>
              <a:spLocks/>
            </p:cNvSpPr>
            <p:nvPr/>
          </p:nvSpPr>
          <p:spPr bwMode="auto">
            <a:xfrm>
              <a:off x="1756" y="1468"/>
              <a:ext cx="186" cy="306"/>
            </a:xfrm>
            <a:custGeom>
              <a:avLst/>
              <a:gdLst/>
              <a:ahLst/>
              <a:cxnLst>
                <a:cxn ang="0">
                  <a:pos x="208" y="276"/>
                </a:cxn>
                <a:cxn ang="0">
                  <a:pos x="192" y="276"/>
                </a:cxn>
                <a:cxn ang="0">
                  <a:pos x="165" y="241"/>
                </a:cxn>
                <a:cxn ang="0">
                  <a:pos x="127" y="177"/>
                </a:cxn>
                <a:cxn ang="0">
                  <a:pos x="116" y="149"/>
                </a:cxn>
                <a:cxn ang="0">
                  <a:pos x="119" y="129"/>
                </a:cxn>
                <a:cxn ang="0">
                  <a:pos x="128" y="125"/>
                </a:cxn>
                <a:cxn ang="0">
                  <a:pos x="143" y="135"/>
                </a:cxn>
                <a:cxn ang="0">
                  <a:pos x="162" y="147"/>
                </a:cxn>
                <a:cxn ang="0">
                  <a:pos x="171" y="147"/>
                </a:cxn>
                <a:cxn ang="0">
                  <a:pos x="173" y="141"/>
                </a:cxn>
                <a:cxn ang="0">
                  <a:pos x="164" y="129"/>
                </a:cxn>
                <a:cxn ang="0">
                  <a:pos x="141" y="113"/>
                </a:cxn>
                <a:cxn ang="0">
                  <a:pos x="132" y="91"/>
                </a:cxn>
                <a:cxn ang="0">
                  <a:pos x="128" y="72"/>
                </a:cxn>
                <a:cxn ang="0">
                  <a:pos x="118" y="59"/>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59"/>
                </a:cxn>
                <a:cxn ang="0">
                  <a:pos x="68" y="67"/>
                </a:cxn>
                <a:cxn ang="0">
                  <a:pos x="58" y="79"/>
                </a:cxn>
                <a:cxn ang="0">
                  <a:pos x="48" y="104"/>
                </a:cxn>
                <a:cxn ang="0">
                  <a:pos x="43" y="128"/>
                </a:cxn>
                <a:cxn ang="0">
                  <a:pos x="42" y="153"/>
                </a:cxn>
                <a:cxn ang="0">
                  <a:pos x="43" y="166"/>
                </a:cxn>
                <a:cxn ang="0">
                  <a:pos x="51" y="170"/>
                </a:cxn>
                <a:cxn ang="0">
                  <a:pos x="55" y="166"/>
                </a:cxn>
                <a:cxn ang="0">
                  <a:pos x="55" y="139"/>
                </a:cxn>
                <a:cxn ang="0">
                  <a:pos x="58" y="122"/>
                </a:cxn>
                <a:cxn ang="0">
                  <a:pos x="67" y="114"/>
                </a:cxn>
                <a:cxn ang="0">
                  <a:pos x="73" y="120"/>
                </a:cxn>
                <a:cxn ang="0">
                  <a:pos x="71" y="147"/>
                </a:cxn>
                <a:cxn ang="0">
                  <a:pos x="64" y="175"/>
                </a:cxn>
                <a:cxn ang="0">
                  <a:pos x="55" y="206"/>
                </a:cxn>
                <a:cxn ang="0">
                  <a:pos x="34" y="237"/>
                </a:cxn>
                <a:cxn ang="0">
                  <a:pos x="8" y="268"/>
                </a:cxn>
                <a:cxn ang="0">
                  <a:pos x="0" y="285"/>
                </a:cxn>
                <a:cxn ang="0">
                  <a:pos x="20" y="305"/>
                </a:cxn>
                <a:cxn ang="0">
                  <a:pos x="34" y="302"/>
                </a:cxn>
                <a:cxn ang="0">
                  <a:pos x="24" y="289"/>
                </a:cxn>
                <a:cxn ang="0">
                  <a:pos x="31" y="272"/>
                </a:cxn>
                <a:cxn ang="0">
                  <a:pos x="64" y="234"/>
                </a:cxn>
                <a:cxn ang="0">
                  <a:pos x="88" y="206"/>
                </a:cxn>
                <a:cxn ang="0">
                  <a:pos x="99" y="200"/>
                </a:cxn>
                <a:cxn ang="0">
                  <a:pos x="114" y="209"/>
                </a:cxn>
                <a:cxn ang="0">
                  <a:pos x="148" y="255"/>
                </a:cxn>
                <a:cxn ang="0">
                  <a:pos x="175" y="294"/>
                </a:cxn>
                <a:cxn ang="0">
                  <a:pos x="186" y="297"/>
                </a:cxn>
                <a:cxn ang="0">
                  <a:pos x="200" y="287"/>
                </a:cxn>
              </a:cxnLst>
              <a:rect l="0" t="0" r="r" b="b"/>
              <a:pathLst>
                <a:path w="209" h="306">
                  <a:moveTo>
                    <a:pt x="207" y="281"/>
                  </a:moveTo>
                  <a:lnTo>
                    <a:pt x="208" y="276"/>
                  </a:lnTo>
                  <a:lnTo>
                    <a:pt x="200" y="277"/>
                  </a:lnTo>
                  <a:lnTo>
                    <a:pt x="192" y="276"/>
                  </a:lnTo>
                  <a:lnTo>
                    <a:pt x="182" y="268"/>
                  </a:lnTo>
                  <a:lnTo>
                    <a:pt x="165" y="241"/>
                  </a:lnTo>
                  <a:lnTo>
                    <a:pt x="140" y="200"/>
                  </a:lnTo>
                  <a:lnTo>
                    <a:pt x="127" y="177"/>
                  </a:lnTo>
                  <a:lnTo>
                    <a:pt x="118" y="159"/>
                  </a:lnTo>
                  <a:lnTo>
                    <a:pt x="116" y="149"/>
                  </a:lnTo>
                  <a:lnTo>
                    <a:pt x="116" y="137"/>
                  </a:lnTo>
                  <a:lnTo>
                    <a:pt x="119" y="129"/>
                  </a:lnTo>
                  <a:lnTo>
                    <a:pt x="124" y="125"/>
                  </a:lnTo>
                  <a:lnTo>
                    <a:pt x="128" y="125"/>
                  </a:lnTo>
                  <a:lnTo>
                    <a:pt x="133" y="128"/>
                  </a:lnTo>
                  <a:lnTo>
                    <a:pt x="143" y="135"/>
                  </a:lnTo>
                  <a:lnTo>
                    <a:pt x="154" y="143"/>
                  </a:lnTo>
                  <a:lnTo>
                    <a:pt x="162" y="147"/>
                  </a:lnTo>
                  <a:lnTo>
                    <a:pt x="167" y="149"/>
                  </a:lnTo>
                  <a:lnTo>
                    <a:pt x="171" y="147"/>
                  </a:lnTo>
                  <a:lnTo>
                    <a:pt x="174" y="143"/>
                  </a:lnTo>
                  <a:lnTo>
                    <a:pt x="173" y="141"/>
                  </a:lnTo>
                  <a:lnTo>
                    <a:pt x="171" y="137"/>
                  </a:lnTo>
                  <a:lnTo>
                    <a:pt x="164" y="129"/>
                  </a:lnTo>
                  <a:lnTo>
                    <a:pt x="149" y="120"/>
                  </a:lnTo>
                  <a:lnTo>
                    <a:pt x="141" y="113"/>
                  </a:lnTo>
                  <a:lnTo>
                    <a:pt x="136" y="104"/>
                  </a:lnTo>
                  <a:lnTo>
                    <a:pt x="132" y="91"/>
                  </a:lnTo>
                  <a:lnTo>
                    <a:pt x="131" y="78"/>
                  </a:lnTo>
                  <a:lnTo>
                    <a:pt x="128" y="72"/>
                  </a:lnTo>
                  <a:lnTo>
                    <a:pt x="124" y="66"/>
                  </a:lnTo>
                  <a:lnTo>
                    <a:pt x="118" y="59"/>
                  </a:lnTo>
                  <a:lnTo>
                    <a:pt x="114" y="55"/>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8"/>
                  </a:lnTo>
                  <a:lnTo>
                    <a:pt x="88" y="24"/>
                  </a:lnTo>
                  <a:lnTo>
                    <a:pt x="90" y="32"/>
                  </a:lnTo>
                  <a:lnTo>
                    <a:pt x="92" y="37"/>
                  </a:lnTo>
                  <a:lnTo>
                    <a:pt x="93" y="42"/>
                  </a:lnTo>
                  <a:lnTo>
                    <a:pt x="92" y="49"/>
                  </a:lnTo>
                  <a:lnTo>
                    <a:pt x="88" y="54"/>
                  </a:lnTo>
                  <a:lnTo>
                    <a:pt x="81" y="59"/>
                  </a:lnTo>
                  <a:lnTo>
                    <a:pt x="73" y="63"/>
                  </a:lnTo>
                  <a:lnTo>
                    <a:pt x="68" y="67"/>
                  </a:lnTo>
                  <a:lnTo>
                    <a:pt x="63" y="72"/>
                  </a:lnTo>
                  <a:lnTo>
                    <a:pt x="58" y="79"/>
                  </a:lnTo>
                  <a:lnTo>
                    <a:pt x="52" y="91"/>
                  </a:lnTo>
                  <a:lnTo>
                    <a:pt x="48" y="104"/>
                  </a:lnTo>
                  <a:lnTo>
                    <a:pt x="44" y="114"/>
                  </a:lnTo>
                  <a:lnTo>
                    <a:pt x="43" y="128"/>
                  </a:lnTo>
                  <a:lnTo>
                    <a:pt x="42" y="143"/>
                  </a:lnTo>
                  <a:lnTo>
                    <a:pt x="42" y="153"/>
                  </a:lnTo>
                  <a:lnTo>
                    <a:pt x="42" y="160"/>
                  </a:lnTo>
                  <a:lnTo>
                    <a:pt x="43" y="166"/>
                  </a:lnTo>
                  <a:lnTo>
                    <a:pt x="46" y="168"/>
                  </a:lnTo>
                  <a:lnTo>
                    <a:pt x="51" y="170"/>
                  </a:lnTo>
                  <a:lnTo>
                    <a:pt x="54" y="168"/>
                  </a:lnTo>
                  <a:lnTo>
                    <a:pt x="55" y="166"/>
                  </a:lnTo>
                  <a:lnTo>
                    <a:pt x="55" y="155"/>
                  </a:lnTo>
                  <a:lnTo>
                    <a:pt x="55" y="139"/>
                  </a:lnTo>
                  <a:lnTo>
                    <a:pt x="56" y="129"/>
                  </a:lnTo>
                  <a:lnTo>
                    <a:pt x="58" y="122"/>
                  </a:lnTo>
                  <a:lnTo>
                    <a:pt x="61" y="116"/>
                  </a:lnTo>
                  <a:lnTo>
                    <a:pt x="67" y="114"/>
                  </a:lnTo>
                  <a:lnTo>
                    <a:pt x="72" y="116"/>
                  </a:lnTo>
                  <a:lnTo>
                    <a:pt x="73" y="120"/>
                  </a:lnTo>
                  <a:lnTo>
                    <a:pt x="72" y="131"/>
                  </a:lnTo>
                  <a:lnTo>
                    <a:pt x="71" y="147"/>
                  </a:lnTo>
                  <a:lnTo>
                    <a:pt x="68" y="162"/>
                  </a:lnTo>
                  <a:lnTo>
                    <a:pt x="64" y="175"/>
                  </a:lnTo>
                  <a:lnTo>
                    <a:pt x="60" y="192"/>
                  </a:lnTo>
                  <a:lnTo>
                    <a:pt x="55" y="206"/>
                  </a:lnTo>
                  <a:lnTo>
                    <a:pt x="43" y="225"/>
                  </a:lnTo>
                  <a:lnTo>
                    <a:pt x="34" y="237"/>
                  </a:lnTo>
                  <a:lnTo>
                    <a:pt x="18" y="255"/>
                  </a:lnTo>
                  <a:lnTo>
                    <a:pt x="8" y="268"/>
                  </a:lnTo>
                  <a:lnTo>
                    <a:pt x="0" y="280"/>
                  </a:lnTo>
                  <a:lnTo>
                    <a:pt x="0" y="285"/>
                  </a:lnTo>
                  <a:lnTo>
                    <a:pt x="8" y="294"/>
                  </a:lnTo>
                  <a:lnTo>
                    <a:pt x="20" y="305"/>
                  </a:lnTo>
                  <a:lnTo>
                    <a:pt x="31" y="305"/>
                  </a:lnTo>
                  <a:lnTo>
                    <a:pt x="34" y="302"/>
                  </a:lnTo>
                  <a:lnTo>
                    <a:pt x="29" y="296"/>
                  </a:lnTo>
                  <a:lnTo>
                    <a:pt x="24" y="289"/>
                  </a:lnTo>
                  <a:lnTo>
                    <a:pt x="24" y="284"/>
                  </a:lnTo>
                  <a:lnTo>
                    <a:pt x="31" y="272"/>
                  </a:lnTo>
                  <a:lnTo>
                    <a:pt x="44" y="259"/>
                  </a:lnTo>
                  <a:lnTo>
                    <a:pt x="64" y="234"/>
                  </a:lnTo>
                  <a:lnTo>
                    <a:pt x="81" y="213"/>
                  </a:lnTo>
                  <a:lnTo>
                    <a:pt x="88" y="206"/>
                  </a:lnTo>
                  <a:lnTo>
                    <a:pt x="92" y="201"/>
                  </a:lnTo>
                  <a:lnTo>
                    <a:pt x="99" y="200"/>
                  </a:lnTo>
                  <a:lnTo>
                    <a:pt x="106" y="204"/>
                  </a:lnTo>
                  <a:lnTo>
                    <a:pt x="114" y="209"/>
                  </a:lnTo>
                  <a:lnTo>
                    <a:pt x="130" y="230"/>
                  </a:lnTo>
                  <a:lnTo>
                    <a:pt x="148" y="255"/>
                  </a:lnTo>
                  <a:lnTo>
                    <a:pt x="165" y="280"/>
                  </a:lnTo>
                  <a:lnTo>
                    <a:pt x="175" y="294"/>
                  </a:lnTo>
                  <a:lnTo>
                    <a:pt x="179" y="297"/>
                  </a:lnTo>
                  <a:lnTo>
                    <a:pt x="186" y="297"/>
                  </a:lnTo>
                  <a:lnTo>
                    <a:pt x="192" y="292"/>
                  </a:lnTo>
                  <a:lnTo>
                    <a:pt x="200" y="287"/>
                  </a:lnTo>
                  <a:lnTo>
                    <a:pt x="207" y="281"/>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sz="1350"/>
            </a:p>
          </p:txBody>
        </p:sp>
        <p:grpSp>
          <p:nvGrpSpPr>
            <p:cNvPr id="6" name="Group 28"/>
            <p:cNvGrpSpPr>
              <a:grpSpLocks/>
            </p:cNvGrpSpPr>
            <p:nvPr/>
          </p:nvGrpSpPr>
          <p:grpSpPr bwMode="auto">
            <a:xfrm>
              <a:off x="1232" y="1458"/>
              <a:ext cx="241" cy="326"/>
              <a:chOff x="1386" y="1458"/>
              <a:chExt cx="271" cy="326"/>
            </a:xfrm>
          </p:grpSpPr>
          <p:grpSp>
            <p:nvGrpSpPr>
              <p:cNvPr id="7" name="Group 29"/>
              <p:cNvGrpSpPr>
                <a:grpSpLocks/>
              </p:cNvGrpSpPr>
              <p:nvPr/>
            </p:nvGrpSpPr>
            <p:grpSpPr bwMode="auto">
              <a:xfrm>
                <a:off x="1386" y="1458"/>
                <a:ext cx="271" cy="326"/>
                <a:chOff x="1386" y="1458"/>
                <a:chExt cx="271" cy="326"/>
              </a:xfrm>
            </p:grpSpPr>
            <p:sp>
              <p:nvSpPr>
                <p:cNvPr id="2716702" name="AutoShape 30"/>
                <p:cNvSpPr>
                  <a:spLocks noChangeArrowheads="1"/>
                </p:cNvSpPr>
                <p:nvPr/>
              </p:nvSpPr>
              <p:spPr bwMode="auto">
                <a:xfrm>
                  <a:off x="1386" y="1510"/>
                  <a:ext cx="271" cy="274"/>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03" name="AutoShape 31"/>
                <p:cNvSpPr>
                  <a:spLocks noChangeArrowheads="1"/>
                </p:cNvSpPr>
                <p:nvPr/>
              </p:nvSpPr>
              <p:spPr bwMode="auto">
                <a:xfrm>
                  <a:off x="1450" y="1458"/>
                  <a:ext cx="207" cy="4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6704" name="Oval 32"/>
              <p:cNvSpPr>
                <a:spLocks noChangeArrowheads="1"/>
              </p:cNvSpPr>
              <p:nvPr/>
            </p:nvSpPr>
            <p:spPr bwMode="auto">
              <a:xfrm>
                <a:off x="1472" y="1486"/>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05" name="AutoShape 33"/>
              <p:cNvSpPr>
                <a:spLocks noChangeArrowheads="1"/>
              </p:cNvSpPr>
              <p:nvPr/>
            </p:nvSpPr>
            <p:spPr bwMode="auto">
              <a:xfrm>
                <a:off x="1418" y="1640"/>
                <a:ext cx="145" cy="59"/>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sz="1350"/>
              </a:p>
            </p:txBody>
          </p:sp>
        </p:grpSp>
      </p:grpSp>
      <p:grpSp>
        <p:nvGrpSpPr>
          <p:cNvPr id="8" name="Group 34"/>
          <p:cNvGrpSpPr>
            <a:grpSpLocks/>
          </p:cNvGrpSpPr>
          <p:nvPr/>
        </p:nvGrpSpPr>
        <p:grpSpPr bwMode="auto">
          <a:xfrm>
            <a:off x="3633787" y="3142061"/>
            <a:ext cx="1081088" cy="388144"/>
            <a:chOff x="2353" y="1795"/>
            <a:chExt cx="1022" cy="326"/>
          </a:xfrm>
        </p:grpSpPr>
        <p:grpSp>
          <p:nvGrpSpPr>
            <p:cNvPr id="9" name="Group 35"/>
            <p:cNvGrpSpPr>
              <a:grpSpLocks/>
            </p:cNvGrpSpPr>
            <p:nvPr/>
          </p:nvGrpSpPr>
          <p:grpSpPr bwMode="auto">
            <a:xfrm>
              <a:off x="2353" y="1795"/>
              <a:ext cx="217" cy="326"/>
              <a:chOff x="2353" y="1795"/>
              <a:chExt cx="217" cy="326"/>
            </a:xfrm>
          </p:grpSpPr>
          <p:sp>
            <p:nvSpPr>
              <p:cNvPr id="2716708" name="AutoShape 36"/>
              <p:cNvSpPr>
                <a:spLocks noChangeArrowheads="1"/>
              </p:cNvSpPr>
              <p:nvPr/>
            </p:nvSpPr>
            <p:spPr bwMode="auto">
              <a:xfrm>
                <a:off x="2353" y="1849"/>
                <a:ext cx="217" cy="272"/>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09" name="AutoShape 37"/>
              <p:cNvSpPr>
                <a:spLocks noChangeArrowheads="1"/>
              </p:cNvSpPr>
              <p:nvPr/>
            </p:nvSpPr>
            <p:spPr bwMode="auto">
              <a:xfrm>
                <a:off x="2404" y="1795"/>
                <a:ext cx="166" cy="4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10" name="AutoShape 38"/>
              <p:cNvSpPr>
                <a:spLocks noChangeArrowheads="1"/>
              </p:cNvSpPr>
              <p:nvPr/>
            </p:nvSpPr>
            <p:spPr bwMode="auto">
              <a:xfrm>
                <a:off x="2396" y="1869"/>
                <a:ext cx="111" cy="18"/>
              </a:xfrm>
              <a:prstGeom prst="parallelogram">
                <a:avLst>
                  <a:gd name="adj" fmla="val 15413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grpSp>
        <p:grpSp>
          <p:nvGrpSpPr>
            <p:cNvPr id="10" name="Group 39"/>
            <p:cNvGrpSpPr>
              <a:grpSpLocks/>
            </p:cNvGrpSpPr>
            <p:nvPr/>
          </p:nvGrpSpPr>
          <p:grpSpPr bwMode="auto">
            <a:xfrm>
              <a:off x="2897" y="1838"/>
              <a:ext cx="211" cy="270"/>
              <a:chOff x="2897" y="1838"/>
              <a:chExt cx="211" cy="270"/>
            </a:xfrm>
          </p:grpSpPr>
          <p:sp>
            <p:nvSpPr>
              <p:cNvPr id="2716712" name="Freeform 40"/>
              <p:cNvSpPr>
                <a:spLocks/>
              </p:cNvSpPr>
              <p:nvPr/>
            </p:nvSpPr>
            <p:spPr bwMode="auto">
              <a:xfrm>
                <a:off x="3033" y="1963"/>
                <a:ext cx="64" cy="145"/>
              </a:xfrm>
              <a:custGeom>
                <a:avLst/>
                <a:gdLst/>
                <a:ahLst/>
                <a:cxnLst>
                  <a:cxn ang="0">
                    <a:pos x="46" y="0"/>
                  </a:cxn>
                  <a:cxn ang="0">
                    <a:pos x="63" y="0"/>
                  </a:cxn>
                  <a:cxn ang="0">
                    <a:pos x="17" y="144"/>
                  </a:cxn>
                  <a:cxn ang="0">
                    <a:pos x="0" y="144"/>
                  </a:cxn>
                  <a:cxn ang="0">
                    <a:pos x="46" y="0"/>
                  </a:cxn>
                </a:cxnLst>
                <a:rect l="0" t="0" r="r" b="b"/>
                <a:pathLst>
                  <a:path w="64" h="145">
                    <a:moveTo>
                      <a:pt x="46" y="0"/>
                    </a:moveTo>
                    <a:lnTo>
                      <a:pt x="63" y="0"/>
                    </a:lnTo>
                    <a:lnTo>
                      <a:pt x="17" y="144"/>
                    </a:lnTo>
                    <a:lnTo>
                      <a:pt x="0" y="144"/>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sz="1350"/>
              </a:p>
            </p:txBody>
          </p:sp>
          <p:sp>
            <p:nvSpPr>
              <p:cNvPr id="2716713" name="Rectangle 41"/>
              <p:cNvSpPr>
                <a:spLocks noChangeArrowheads="1"/>
              </p:cNvSpPr>
              <p:nvPr/>
            </p:nvSpPr>
            <p:spPr bwMode="auto">
              <a:xfrm>
                <a:off x="3028" y="1963"/>
                <a:ext cx="80"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714" name="Rectangle 42"/>
              <p:cNvSpPr>
                <a:spLocks noChangeArrowheads="1"/>
              </p:cNvSpPr>
              <p:nvPr/>
            </p:nvSpPr>
            <p:spPr bwMode="auto">
              <a:xfrm>
                <a:off x="3036" y="2022"/>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715" name="Rectangle 43"/>
              <p:cNvSpPr>
                <a:spLocks noChangeArrowheads="1"/>
              </p:cNvSpPr>
              <p:nvPr/>
            </p:nvSpPr>
            <p:spPr bwMode="auto">
              <a:xfrm>
                <a:off x="2898" y="2022"/>
                <a:ext cx="78"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716" name="Oval 44"/>
              <p:cNvSpPr>
                <a:spLocks noChangeArrowheads="1"/>
              </p:cNvSpPr>
              <p:nvPr/>
            </p:nvSpPr>
            <p:spPr bwMode="auto">
              <a:xfrm>
                <a:off x="2959" y="1838"/>
                <a:ext cx="24"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sz="1350"/>
              </a:p>
            </p:txBody>
          </p:sp>
          <p:sp>
            <p:nvSpPr>
              <p:cNvPr id="2716717" name="Freeform 45"/>
              <p:cNvSpPr>
                <a:spLocks/>
              </p:cNvSpPr>
              <p:nvPr/>
            </p:nvSpPr>
            <p:spPr bwMode="auto">
              <a:xfrm>
                <a:off x="2897" y="1884"/>
                <a:ext cx="144" cy="224"/>
              </a:xfrm>
              <a:custGeom>
                <a:avLst/>
                <a:gdLst/>
                <a:ahLst/>
                <a:cxnLst>
                  <a:cxn ang="0">
                    <a:pos x="1" y="103"/>
                  </a:cxn>
                  <a:cxn ang="0">
                    <a:pos x="1" y="106"/>
                  </a:cxn>
                  <a:cxn ang="0">
                    <a:pos x="0" y="110"/>
                  </a:cxn>
                  <a:cxn ang="0">
                    <a:pos x="0" y="113"/>
                  </a:cxn>
                  <a:cxn ang="0">
                    <a:pos x="1" y="117"/>
                  </a:cxn>
                  <a:cxn ang="0">
                    <a:pos x="3" y="120"/>
                  </a:cxn>
                  <a:cxn ang="0">
                    <a:pos x="6" y="123"/>
                  </a:cxn>
                  <a:cxn ang="0">
                    <a:pos x="9" y="125"/>
                  </a:cxn>
                  <a:cxn ang="0">
                    <a:pos x="11" y="126"/>
                  </a:cxn>
                  <a:cxn ang="0">
                    <a:pos x="15" y="126"/>
                  </a:cxn>
                  <a:cxn ang="0">
                    <a:pos x="93" y="223"/>
                  </a:cxn>
                  <a:cxn ang="0">
                    <a:pos x="118" y="107"/>
                  </a:cxn>
                  <a:cxn ang="0">
                    <a:pos x="117" y="105"/>
                  </a:cxn>
                  <a:cxn ang="0">
                    <a:pos x="116" y="103"/>
                  </a:cxn>
                  <a:cxn ang="0">
                    <a:pos x="114" y="101"/>
                  </a:cxn>
                  <a:cxn ang="0">
                    <a:pos x="112" y="99"/>
                  </a:cxn>
                  <a:cxn ang="0">
                    <a:pos x="110" y="98"/>
                  </a:cxn>
                  <a:cxn ang="0">
                    <a:pos x="107" y="97"/>
                  </a:cxn>
                  <a:cxn ang="0">
                    <a:pos x="104" y="97"/>
                  </a:cxn>
                  <a:cxn ang="0">
                    <a:pos x="102" y="97"/>
                  </a:cxn>
                  <a:cxn ang="0">
                    <a:pos x="69" y="57"/>
                  </a:cxn>
                  <a:cxn ang="0">
                    <a:pos x="133" y="70"/>
                  </a:cxn>
                  <a:cxn ang="0">
                    <a:pos x="135" y="70"/>
                  </a:cxn>
                  <a:cxn ang="0">
                    <a:pos x="137" y="69"/>
                  </a:cxn>
                  <a:cxn ang="0">
                    <a:pos x="140" y="67"/>
                  </a:cxn>
                  <a:cxn ang="0">
                    <a:pos x="142" y="65"/>
                  </a:cxn>
                  <a:cxn ang="0">
                    <a:pos x="142" y="62"/>
                  </a:cxn>
                  <a:cxn ang="0">
                    <a:pos x="143" y="59"/>
                  </a:cxn>
                  <a:cxn ang="0">
                    <a:pos x="142" y="56"/>
                  </a:cxn>
                  <a:cxn ang="0">
                    <a:pos x="141" y="53"/>
                  </a:cxn>
                  <a:cxn ang="0">
                    <a:pos x="139" y="51"/>
                  </a:cxn>
                  <a:cxn ang="0">
                    <a:pos x="137" y="49"/>
                  </a:cxn>
                  <a:cxn ang="0">
                    <a:pos x="134" y="49"/>
                  </a:cxn>
                  <a:cxn ang="0">
                    <a:pos x="91" y="49"/>
                  </a:cxn>
                  <a:cxn ang="0">
                    <a:pos x="83" y="32"/>
                  </a:cxn>
                  <a:cxn ang="0">
                    <a:pos x="84" y="28"/>
                  </a:cxn>
                  <a:cxn ang="0">
                    <a:pos x="84" y="23"/>
                  </a:cxn>
                  <a:cxn ang="0">
                    <a:pos x="84" y="18"/>
                  </a:cxn>
                  <a:cxn ang="0">
                    <a:pos x="83" y="14"/>
                  </a:cxn>
                  <a:cxn ang="0">
                    <a:pos x="82" y="11"/>
                  </a:cxn>
                  <a:cxn ang="0">
                    <a:pos x="79" y="8"/>
                  </a:cxn>
                  <a:cxn ang="0">
                    <a:pos x="76" y="5"/>
                  </a:cxn>
                  <a:cxn ang="0">
                    <a:pos x="73" y="3"/>
                  </a:cxn>
                  <a:cxn ang="0">
                    <a:pos x="69" y="1"/>
                  </a:cxn>
                  <a:cxn ang="0">
                    <a:pos x="64" y="0"/>
                  </a:cxn>
                  <a:cxn ang="0">
                    <a:pos x="60" y="0"/>
                  </a:cxn>
                  <a:cxn ang="0">
                    <a:pos x="56" y="1"/>
                  </a:cxn>
                  <a:cxn ang="0">
                    <a:pos x="51" y="2"/>
                  </a:cxn>
                  <a:cxn ang="0">
                    <a:pos x="47" y="5"/>
                  </a:cxn>
                  <a:cxn ang="0">
                    <a:pos x="43" y="9"/>
                  </a:cxn>
                  <a:cxn ang="0">
                    <a:pos x="41" y="12"/>
                  </a:cxn>
                  <a:cxn ang="0">
                    <a:pos x="39" y="17"/>
                  </a:cxn>
                </a:cxnLst>
                <a:rect l="0" t="0" r="r" b="b"/>
                <a:pathLst>
                  <a:path w="144" h="224">
                    <a:moveTo>
                      <a:pt x="39" y="17"/>
                    </a:moveTo>
                    <a:lnTo>
                      <a:pt x="1" y="103"/>
                    </a:lnTo>
                    <a:lnTo>
                      <a:pt x="1" y="105"/>
                    </a:lnTo>
                    <a:lnTo>
                      <a:pt x="1" y="106"/>
                    </a:lnTo>
                    <a:lnTo>
                      <a:pt x="0" y="107"/>
                    </a:lnTo>
                    <a:lnTo>
                      <a:pt x="0" y="110"/>
                    </a:lnTo>
                    <a:lnTo>
                      <a:pt x="0" y="111"/>
                    </a:lnTo>
                    <a:lnTo>
                      <a:pt x="0" y="113"/>
                    </a:lnTo>
                    <a:lnTo>
                      <a:pt x="1" y="115"/>
                    </a:lnTo>
                    <a:lnTo>
                      <a:pt x="1" y="117"/>
                    </a:lnTo>
                    <a:lnTo>
                      <a:pt x="2" y="118"/>
                    </a:lnTo>
                    <a:lnTo>
                      <a:pt x="3" y="120"/>
                    </a:lnTo>
                    <a:lnTo>
                      <a:pt x="4" y="122"/>
                    </a:lnTo>
                    <a:lnTo>
                      <a:pt x="6" y="123"/>
                    </a:lnTo>
                    <a:lnTo>
                      <a:pt x="8" y="124"/>
                    </a:lnTo>
                    <a:lnTo>
                      <a:pt x="9" y="125"/>
                    </a:lnTo>
                    <a:lnTo>
                      <a:pt x="10" y="125"/>
                    </a:lnTo>
                    <a:lnTo>
                      <a:pt x="11" y="126"/>
                    </a:lnTo>
                    <a:lnTo>
                      <a:pt x="13" y="126"/>
                    </a:lnTo>
                    <a:lnTo>
                      <a:pt x="15" y="126"/>
                    </a:lnTo>
                    <a:lnTo>
                      <a:pt x="93" y="126"/>
                    </a:lnTo>
                    <a:lnTo>
                      <a:pt x="93" y="223"/>
                    </a:lnTo>
                    <a:lnTo>
                      <a:pt x="118" y="223"/>
                    </a:lnTo>
                    <a:lnTo>
                      <a:pt x="118" y="107"/>
                    </a:lnTo>
                    <a:lnTo>
                      <a:pt x="118" y="106"/>
                    </a:lnTo>
                    <a:lnTo>
                      <a:pt x="117" y="105"/>
                    </a:lnTo>
                    <a:lnTo>
                      <a:pt x="117" y="103"/>
                    </a:lnTo>
                    <a:lnTo>
                      <a:pt x="116" y="103"/>
                    </a:lnTo>
                    <a:lnTo>
                      <a:pt x="116" y="102"/>
                    </a:lnTo>
                    <a:lnTo>
                      <a:pt x="114" y="101"/>
                    </a:lnTo>
                    <a:lnTo>
                      <a:pt x="114" y="100"/>
                    </a:lnTo>
                    <a:lnTo>
                      <a:pt x="112" y="99"/>
                    </a:lnTo>
                    <a:lnTo>
                      <a:pt x="111" y="99"/>
                    </a:lnTo>
                    <a:lnTo>
                      <a:pt x="110" y="98"/>
                    </a:lnTo>
                    <a:lnTo>
                      <a:pt x="109" y="98"/>
                    </a:lnTo>
                    <a:lnTo>
                      <a:pt x="107" y="97"/>
                    </a:lnTo>
                    <a:lnTo>
                      <a:pt x="105" y="97"/>
                    </a:lnTo>
                    <a:lnTo>
                      <a:pt x="104" y="97"/>
                    </a:lnTo>
                    <a:lnTo>
                      <a:pt x="103" y="97"/>
                    </a:lnTo>
                    <a:lnTo>
                      <a:pt x="102" y="97"/>
                    </a:lnTo>
                    <a:lnTo>
                      <a:pt x="56" y="95"/>
                    </a:lnTo>
                    <a:lnTo>
                      <a:pt x="69" y="57"/>
                    </a:lnTo>
                    <a:lnTo>
                      <a:pt x="78" y="70"/>
                    </a:lnTo>
                    <a:lnTo>
                      <a:pt x="133" y="70"/>
                    </a:lnTo>
                    <a:lnTo>
                      <a:pt x="134" y="70"/>
                    </a:lnTo>
                    <a:lnTo>
                      <a:pt x="135" y="70"/>
                    </a:lnTo>
                    <a:lnTo>
                      <a:pt x="137" y="69"/>
                    </a:lnTo>
                    <a:lnTo>
                      <a:pt x="137" y="69"/>
                    </a:lnTo>
                    <a:lnTo>
                      <a:pt x="139" y="68"/>
                    </a:lnTo>
                    <a:lnTo>
                      <a:pt x="140" y="67"/>
                    </a:lnTo>
                    <a:lnTo>
                      <a:pt x="140" y="66"/>
                    </a:lnTo>
                    <a:lnTo>
                      <a:pt x="142" y="65"/>
                    </a:lnTo>
                    <a:lnTo>
                      <a:pt x="142" y="64"/>
                    </a:lnTo>
                    <a:lnTo>
                      <a:pt x="142" y="62"/>
                    </a:lnTo>
                    <a:lnTo>
                      <a:pt x="143" y="61"/>
                    </a:lnTo>
                    <a:lnTo>
                      <a:pt x="143" y="59"/>
                    </a:lnTo>
                    <a:lnTo>
                      <a:pt x="143" y="57"/>
                    </a:lnTo>
                    <a:lnTo>
                      <a:pt x="142" y="56"/>
                    </a:lnTo>
                    <a:lnTo>
                      <a:pt x="142" y="55"/>
                    </a:lnTo>
                    <a:lnTo>
                      <a:pt x="141" y="53"/>
                    </a:lnTo>
                    <a:lnTo>
                      <a:pt x="140" y="52"/>
                    </a:lnTo>
                    <a:lnTo>
                      <a:pt x="139" y="51"/>
                    </a:lnTo>
                    <a:lnTo>
                      <a:pt x="138" y="50"/>
                    </a:lnTo>
                    <a:lnTo>
                      <a:pt x="137" y="49"/>
                    </a:lnTo>
                    <a:lnTo>
                      <a:pt x="136" y="49"/>
                    </a:lnTo>
                    <a:lnTo>
                      <a:pt x="134" y="49"/>
                    </a:lnTo>
                    <a:lnTo>
                      <a:pt x="133" y="49"/>
                    </a:lnTo>
                    <a:lnTo>
                      <a:pt x="91" y="49"/>
                    </a:lnTo>
                    <a:lnTo>
                      <a:pt x="82" y="33"/>
                    </a:lnTo>
                    <a:lnTo>
                      <a:pt x="83" y="32"/>
                    </a:lnTo>
                    <a:lnTo>
                      <a:pt x="84" y="30"/>
                    </a:lnTo>
                    <a:lnTo>
                      <a:pt x="84" y="28"/>
                    </a:lnTo>
                    <a:lnTo>
                      <a:pt x="84" y="26"/>
                    </a:lnTo>
                    <a:lnTo>
                      <a:pt x="84" y="23"/>
                    </a:lnTo>
                    <a:lnTo>
                      <a:pt x="84" y="21"/>
                    </a:lnTo>
                    <a:lnTo>
                      <a:pt x="84" y="18"/>
                    </a:lnTo>
                    <a:lnTo>
                      <a:pt x="84" y="16"/>
                    </a:lnTo>
                    <a:lnTo>
                      <a:pt x="83" y="14"/>
                    </a:lnTo>
                    <a:lnTo>
                      <a:pt x="82" y="13"/>
                    </a:lnTo>
                    <a:lnTo>
                      <a:pt x="82" y="11"/>
                    </a:lnTo>
                    <a:lnTo>
                      <a:pt x="80" y="10"/>
                    </a:lnTo>
                    <a:lnTo>
                      <a:pt x="79" y="8"/>
                    </a:lnTo>
                    <a:lnTo>
                      <a:pt x="78" y="7"/>
                    </a:lnTo>
                    <a:lnTo>
                      <a:pt x="76" y="5"/>
                    </a:lnTo>
                    <a:lnTo>
                      <a:pt x="75" y="4"/>
                    </a:lnTo>
                    <a:lnTo>
                      <a:pt x="73" y="3"/>
                    </a:lnTo>
                    <a:lnTo>
                      <a:pt x="71" y="2"/>
                    </a:lnTo>
                    <a:lnTo>
                      <a:pt x="69" y="1"/>
                    </a:lnTo>
                    <a:lnTo>
                      <a:pt x="66" y="1"/>
                    </a:lnTo>
                    <a:lnTo>
                      <a:pt x="64" y="0"/>
                    </a:lnTo>
                    <a:lnTo>
                      <a:pt x="63" y="0"/>
                    </a:lnTo>
                    <a:lnTo>
                      <a:pt x="60" y="0"/>
                    </a:lnTo>
                    <a:lnTo>
                      <a:pt x="58" y="0"/>
                    </a:lnTo>
                    <a:lnTo>
                      <a:pt x="56" y="1"/>
                    </a:lnTo>
                    <a:lnTo>
                      <a:pt x="54" y="1"/>
                    </a:lnTo>
                    <a:lnTo>
                      <a:pt x="51" y="2"/>
                    </a:lnTo>
                    <a:lnTo>
                      <a:pt x="49" y="3"/>
                    </a:lnTo>
                    <a:lnTo>
                      <a:pt x="47" y="5"/>
                    </a:lnTo>
                    <a:lnTo>
                      <a:pt x="45" y="7"/>
                    </a:lnTo>
                    <a:lnTo>
                      <a:pt x="43" y="9"/>
                    </a:lnTo>
                    <a:lnTo>
                      <a:pt x="42"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sz="1350"/>
              </a:p>
            </p:txBody>
          </p:sp>
        </p:grpSp>
        <p:sp>
          <p:nvSpPr>
            <p:cNvPr id="2716718" name="Freeform 46"/>
            <p:cNvSpPr>
              <a:spLocks/>
            </p:cNvSpPr>
            <p:nvPr/>
          </p:nvSpPr>
          <p:spPr bwMode="auto">
            <a:xfrm>
              <a:off x="3166" y="1805"/>
              <a:ext cx="209" cy="308"/>
            </a:xfrm>
            <a:custGeom>
              <a:avLst/>
              <a:gdLst/>
              <a:ahLst/>
              <a:cxnLst>
                <a:cxn ang="0">
                  <a:pos x="208" y="278"/>
                </a:cxn>
                <a:cxn ang="0">
                  <a:pos x="192" y="278"/>
                </a:cxn>
                <a:cxn ang="0">
                  <a:pos x="165" y="242"/>
                </a:cxn>
                <a:cxn ang="0">
                  <a:pos x="127" y="179"/>
                </a:cxn>
                <a:cxn ang="0">
                  <a:pos x="116" y="150"/>
                </a:cxn>
                <a:cxn ang="0">
                  <a:pos x="119" y="130"/>
                </a:cxn>
                <a:cxn ang="0">
                  <a:pos x="128" y="126"/>
                </a:cxn>
                <a:cxn ang="0">
                  <a:pos x="143" y="136"/>
                </a:cxn>
                <a:cxn ang="0">
                  <a:pos x="162" y="148"/>
                </a:cxn>
                <a:cxn ang="0">
                  <a:pos x="171" y="148"/>
                </a:cxn>
                <a:cxn ang="0">
                  <a:pos x="173" y="142"/>
                </a:cxn>
                <a:cxn ang="0">
                  <a:pos x="164" y="130"/>
                </a:cxn>
                <a:cxn ang="0">
                  <a:pos x="141" y="114"/>
                </a:cxn>
                <a:cxn ang="0">
                  <a:pos x="132" y="91"/>
                </a:cxn>
                <a:cxn ang="0">
                  <a:pos x="128" y="73"/>
                </a:cxn>
                <a:cxn ang="0">
                  <a:pos x="118" y="60"/>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60"/>
                </a:cxn>
                <a:cxn ang="0">
                  <a:pos x="68" y="67"/>
                </a:cxn>
                <a:cxn ang="0">
                  <a:pos x="58" y="79"/>
                </a:cxn>
                <a:cxn ang="0">
                  <a:pos x="48" y="105"/>
                </a:cxn>
                <a:cxn ang="0">
                  <a:pos x="43" y="128"/>
                </a:cxn>
                <a:cxn ang="0">
                  <a:pos x="42" y="154"/>
                </a:cxn>
                <a:cxn ang="0">
                  <a:pos x="43" y="167"/>
                </a:cxn>
                <a:cxn ang="0">
                  <a:pos x="51" y="171"/>
                </a:cxn>
                <a:cxn ang="0">
                  <a:pos x="55" y="167"/>
                </a:cxn>
                <a:cxn ang="0">
                  <a:pos x="55" y="140"/>
                </a:cxn>
                <a:cxn ang="0">
                  <a:pos x="58" y="123"/>
                </a:cxn>
                <a:cxn ang="0">
                  <a:pos x="67" y="115"/>
                </a:cxn>
                <a:cxn ang="0">
                  <a:pos x="73" y="120"/>
                </a:cxn>
                <a:cxn ang="0">
                  <a:pos x="71" y="148"/>
                </a:cxn>
                <a:cxn ang="0">
                  <a:pos x="64" y="176"/>
                </a:cxn>
                <a:cxn ang="0">
                  <a:pos x="55" y="208"/>
                </a:cxn>
                <a:cxn ang="0">
                  <a:pos x="34" y="238"/>
                </a:cxn>
                <a:cxn ang="0">
                  <a:pos x="8" y="270"/>
                </a:cxn>
                <a:cxn ang="0">
                  <a:pos x="0" y="287"/>
                </a:cxn>
                <a:cxn ang="0">
                  <a:pos x="20" y="307"/>
                </a:cxn>
                <a:cxn ang="0">
                  <a:pos x="34" y="304"/>
                </a:cxn>
                <a:cxn ang="0">
                  <a:pos x="24" y="291"/>
                </a:cxn>
                <a:cxn ang="0">
                  <a:pos x="31" y="274"/>
                </a:cxn>
                <a:cxn ang="0">
                  <a:pos x="64" y="236"/>
                </a:cxn>
                <a:cxn ang="0">
                  <a:pos x="88" y="208"/>
                </a:cxn>
                <a:cxn ang="0">
                  <a:pos x="99" y="201"/>
                </a:cxn>
                <a:cxn ang="0">
                  <a:pos x="114" y="210"/>
                </a:cxn>
                <a:cxn ang="0">
                  <a:pos x="148" y="257"/>
                </a:cxn>
                <a:cxn ang="0">
                  <a:pos x="175" y="296"/>
                </a:cxn>
                <a:cxn ang="0">
                  <a:pos x="186" y="299"/>
                </a:cxn>
                <a:cxn ang="0">
                  <a:pos x="200" y="288"/>
                </a:cxn>
              </a:cxnLst>
              <a:rect l="0" t="0" r="r" b="b"/>
              <a:pathLst>
                <a:path w="209" h="308">
                  <a:moveTo>
                    <a:pt x="207" y="283"/>
                  </a:moveTo>
                  <a:lnTo>
                    <a:pt x="208" y="278"/>
                  </a:lnTo>
                  <a:lnTo>
                    <a:pt x="200" y="279"/>
                  </a:lnTo>
                  <a:lnTo>
                    <a:pt x="192" y="278"/>
                  </a:lnTo>
                  <a:lnTo>
                    <a:pt x="182" y="270"/>
                  </a:lnTo>
                  <a:lnTo>
                    <a:pt x="165" y="242"/>
                  </a:lnTo>
                  <a:lnTo>
                    <a:pt x="140" y="201"/>
                  </a:lnTo>
                  <a:lnTo>
                    <a:pt x="127" y="179"/>
                  </a:lnTo>
                  <a:lnTo>
                    <a:pt x="118" y="160"/>
                  </a:lnTo>
                  <a:lnTo>
                    <a:pt x="116" y="150"/>
                  </a:lnTo>
                  <a:lnTo>
                    <a:pt x="116" y="138"/>
                  </a:lnTo>
                  <a:lnTo>
                    <a:pt x="119" y="130"/>
                  </a:lnTo>
                  <a:lnTo>
                    <a:pt x="124" y="126"/>
                  </a:lnTo>
                  <a:lnTo>
                    <a:pt x="128" y="126"/>
                  </a:lnTo>
                  <a:lnTo>
                    <a:pt x="133" y="128"/>
                  </a:lnTo>
                  <a:lnTo>
                    <a:pt x="143" y="136"/>
                  </a:lnTo>
                  <a:lnTo>
                    <a:pt x="154" y="144"/>
                  </a:lnTo>
                  <a:lnTo>
                    <a:pt x="162" y="148"/>
                  </a:lnTo>
                  <a:lnTo>
                    <a:pt x="167" y="150"/>
                  </a:lnTo>
                  <a:lnTo>
                    <a:pt x="171" y="148"/>
                  </a:lnTo>
                  <a:lnTo>
                    <a:pt x="174" y="144"/>
                  </a:lnTo>
                  <a:lnTo>
                    <a:pt x="173" y="142"/>
                  </a:lnTo>
                  <a:lnTo>
                    <a:pt x="171" y="138"/>
                  </a:lnTo>
                  <a:lnTo>
                    <a:pt x="164" y="130"/>
                  </a:lnTo>
                  <a:lnTo>
                    <a:pt x="149" y="120"/>
                  </a:lnTo>
                  <a:lnTo>
                    <a:pt x="141" y="114"/>
                  </a:lnTo>
                  <a:lnTo>
                    <a:pt x="136" y="105"/>
                  </a:lnTo>
                  <a:lnTo>
                    <a:pt x="132" y="91"/>
                  </a:lnTo>
                  <a:lnTo>
                    <a:pt x="131" y="78"/>
                  </a:lnTo>
                  <a:lnTo>
                    <a:pt x="128" y="73"/>
                  </a:lnTo>
                  <a:lnTo>
                    <a:pt x="124" y="66"/>
                  </a:lnTo>
                  <a:lnTo>
                    <a:pt x="118" y="60"/>
                  </a:lnTo>
                  <a:lnTo>
                    <a:pt x="114" y="56"/>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9"/>
                  </a:lnTo>
                  <a:lnTo>
                    <a:pt x="88" y="24"/>
                  </a:lnTo>
                  <a:lnTo>
                    <a:pt x="90" y="32"/>
                  </a:lnTo>
                  <a:lnTo>
                    <a:pt x="92" y="37"/>
                  </a:lnTo>
                  <a:lnTo>
                    <a:pt x="93" y="42"/>
                  </a:lnTo>
                  <a:lnTo>
                    <a:pt x="92" y="49"/>
                  </a:lnTo>
                  <a:lnTo>
                    <a:pt x="88" y="54"/>
                  </a:lnTo>
                  <a:lnTo>
                    <a:pt x="81" y="60"/>
                  </a:lnTo>
                  <a:lnTo>
                    <a:pt x="73" y="64"/>
                  </a:lnTo>
                  <a:lnTo>
                    <a:pt x="68" y="67"/>
                  </a:lnTo>
                  <a:lnTo>
                    <a:pt x="63" y="73"/>
                  </a:lnTo>
                  <a:lnTo>
                    <a:pt x="58" y="79"/>
                  </a:lnTo>
                  <a:lnTo>
                    <a:pt x="52" y="91"/>
                  </a:lnTo>
                  <a:lnTo>
                    <a:pt x="48" y="105"/>
                  </a:lnTo>
                  <a:lnTo>
                    <a:pt x="44" y="115"/>
                  </a:lnTo>
                  <a:lnTo>
                    <a:pt x="43" y="128"/>
                  </a:lnTo>
                  <a:lnTo>
                    <a:pt x="42" y="144"/>
                  </a:lnTo>
                  <a:lnTo>
                    <a:pt x="42" y="154"/>
                  </a:lnTo>
                  <a:lnTo>
                    <a:pt x="42" y="161"/>
                  </a:lnTo>
                  <a:lnTo>
                    <a:pt x="43" y="167"/>
                  </a:lnTo>
                  <a:lnTo>
                    <a:pt x="46" y="169"/>
                  </a:lnTo>
                  <a:lnTo>
                    <a:pt x="51" y="171"/>
                  </a:lnTo>
                  <a:lnTo>
                    <a:pt x="54" y="169"/>
                  </a:lnTo>
                  <a:lnTo>
                    <a:pt x="55" y="167"/>
                  </a:lnTo>
                  <a:lnTo>
                    <a:pt x="55" y="156"/>
                  </a:lnTo>
                  <a:lnTo>
                    <a:pt x="55" y="140"/>
                  </a:lnTo>
                  <a:lnTo>
                    <a:pt x="56" y="130"/>
                  </a:lnTo>
                  <a:lnTo>
                    <a:pt x="58" y="123"/>
                  </a:lnTo>
                  <a:lnTo>
                    <a:pt x="61" y="116"/>
                  </a:lnTo>
                  <a:lnTo>
                    <a:pt x="67" y="115"/>
                  </a:lnTo>
                  <a:lnTo>
                    <a:pt x="72" y="116"/>
                  </a:lnTo>
                  <a:lnTo>
                    <a:pt x="73" y="120"/>
                  </a:lnTo>
                  <a:lnTo>
                    <a:pt x="72" y="132"/>
                  </a:lnTo>
                  <a:lnTo>
                    <a:pt x="71" y="148"/>
                  </a:lnTo>
                  <a:lnTo>
                    <a:pt x="68" y="163"/>
                  </a:lnTo>
                  <a:lnTo>
                    <a:pt x="64" y="176"/>
                  </a:lnTo>
                  <a:lnTo>
                    <a:pt x="60" y="193"/>
                  </a:lnTo>
                  <a:lnTo>
                    <a:pt x="55" y="208"/>
                  </a:lnTo>
                  <a:lnTo>
                    <a:pt x="43" y="226"/>
                  </a:lnTo>
                  <a:lnTo>
                    <a:pt x="34" y="238"/>
                  </a:lnTo>
                  <a:lnTo>
                    <a:pt x="18" y="257"/>
                  </a:lnTo>
                  <a:lnTo>
                    <a:pt x="8" y="270"/>
                  </a:lnTo>
                  <a:lnTo>
                    <a:pt x="0" y="282"/>
                  </a:lnTo>
                  <a:lnTo>
                    <a:pt x="0" y="287"/>
                  </a:lnTo>
                  <a:lnTo>
                    <a:pt x="8" y="296"/>
                  </a:lnTo>
                  <a:lnTo>
                    <a:pt x="20" y="307"/>
                  </a:lnTo>
                  <a:lnTo>
                    <a:pt x="31" y="307"/>
                  </a:lnTo>
                  <a:lnTo>
                    <a:pt x="34" y="304"/>
                  </a:lnTo>
                  <a:lnTo>
                    <a:pt x="29" y="298"/>
                  </a:lnTo>
                  <a:lnTo>
                    <a:pt x="24" y="291"/>
                  </a:lnTo>
                  <a:lnTo>
                    <a:pt x="24" y="286"/>
                  </a:lnTo>
                  <a:lnTo>
                    <a:pt x="31" y="274"/>
                  </a:lnTo>
                  <a:lnTo>
                    <a:pt x="44" y="261"/>
                  </a:lnTo>
                  <a:lnTo>
                    <a:pt x="64" y="236"/>
                  </a:lnTo>
                  <a:lnTo>
                    <a:pt x="81" y="214"/>
                  </a:lnTo>
                  <a:lnTo>
                    <a:pt x="88" y="208"/>
                  </a:lnTo>
                  <a:lnTo>
                    <a:pt x="92" y="202"/>
                  </a:lnTo>
                  <a:lnTo>
                    <a:pt x="99" y="201"/>
                  </a:lnTo>
                  <a:lnTo>
                    <a:pt x="106" y="205"/>
                  </a:lnTo>
                  <a:lnTo>
                    <a:pt x="114" y="210"/>
                  </a:lnTo>
                  <a:lnTo>
                    <a:pt x="130" y="232"/>
                  </a:lnTo>
                  <a:lnTo>
                    <a:pt x="148" y="257"/>
                  </a:lnTo>
                  <a:lnTo>
                    <a:pt x="165" y="282"/>
                  </a:lnTo>
                  <a:lnTo>
                    <a:pt x="175" y="296"/>
                  </a:lnTo>
                  <a:lnTo>
                    <a:pt x="179" y="299"/>
                  </a:lnTo>
                  <a:lnTo>
                    <a:pt x="186" y="299"/>
                  </a:lnTo>
                  <a:lnTo>
                    <a:pt x="192" y="294"/>
                  </a:lnTo>
                  <a:lnTo>
                    <a:pt x="200" y="288"/>
                  </a:lnTo>
                  <a:lnTo>
                    <a:pt x="207" y="283"/>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sz="1350"/>
            </a:p>
          </p:txBody>
        </p:sp>
        <p:grpSp>
          <p:nvGrpSpPr>
            <p:cNvPr id="11" name="Group 47"/>
            <p:cNvGrpSpPr>
              <a:grpSpLocks/>
            </p:cNvGrpSpPr>
            <p:nvPr/>
          </p:nvGrpSpPr>
          <p:grpSpPr bwMode="auto">
            <a:xfrm>
              <a:off x="2576" y="1795"/>
              <a:ext cx="273" cy="326"/>
              <a:chOff x="2576" y="1795"/>
              <a:chExt cx="273" cy="326"/>
            </a:xfrm>
          </p:grpSpPr>
          <p:grpSp>
            <p:nvGrpSpPr>
              <p:cNvPr id="12" name="Group 48"/>
              <p:cNvGrpSpPr>
                <a:grpSpLocks/>
              </p:cNvGrpSpPr>
              <p:nvPr/>
            </p:nvGrpSpPr>
            <p:grpSpPr bwMode="auto">
              <a:xfrm>
                <a:off x="2576" y="1795"/>
                <a:ext cx="273" cy="326"/>
                <a:chOff x="2576" y="1795"/>
                <a:chExt cx="273" cy="326"/>
              </a:xfrm>
            </p:grpSpPr>
            <p:sp>
              <p:nvSpPr>
                <p:cNvPr id="2716721" name="AutoShape 49"/>
                <p:cNvSpPr>
                  <a:spLocks noChangeArrowheads="1"/>
                </p:cNvSpPr>
                <p:nvPr/>
              </p:nvSpPr>
              <p:spPr bwMode="auto">
                <a:xfrm>
                  <a:off x="2576" y="1849"/>
                  <a:ext cx="273" cy="272"/>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22" name="AutoShape 50"/>
                <p:cNvSpPr>
                  <a:spLocks noChangeArrowheads="1"/>
                </p:cNvSpPr>
                <p:nvPr/>
              </p:nvSpPr>
              <p:spPr bwMode="auto">
                <a:xfrm>
                  <a:off x="2642" y="1795"/>
                  <a:ext cx="207" cy="4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6723" name="Oval 51"/>
              <p:cNvSpPr>
                <a:spLocks noChangeArrowheads="1"/>
              </p:cNvSpPr>
              <p:nvPr/>
            </p:nvSpPr>
            <p:spPr bwMode="auto">
              <a:xfrm>
                <a:off x="2662" y="1823"/>
                <a:ext cx="27"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24" name="AutoShape 52"/>
              <p:cNvSpPr>
                <a:spLocks noChangeArrowheads="1"/>
              </p:cNvSpPr>
              <p:nvPr/>
            </p:nvSpPr>
            <p:spPr bwMode="auto">
              <a:xfrm>
                <a:off x="2608" y="1976"/>
                <a:ext cx="145" cy="60"/>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sz="1350"/>
              </a:p>
            </p:txBody>
          </p:sp>
        </p:grpSp>
      </p:grpSp>
      <p:grpSp>
        <p:nvGrpSpPr>
          <p:cNvPr id="13" name="Group 53"/>
          <p:cNvGrpSpPr>
            <a:grpSpLocks/>
          </p:cNvGrpSpPr>
          <p:nvPr/>
        </p:nvGrpSpPr>
        <p:grpSpPr bwMode="auto">
          <a:xfrm>
            <a:off x="4892279" y="3476626"/>
            <a:ext cx="1084659" cy="388144"/>
            <a:chOff x="3543" y="2076"/>
            <a:chExt cx="1024" cy="326"/>
          </a:xfrm>
        </p:grpSpPr>
        <p:grpSp>
          <p:nvGrpSpPr>
            <p:cNvPr id="14" name="Group 54"/>
            <p:cNvGrpSpPr>
              <a:grpSpLocks/>
            </p:cNvGrpSpPr>
            <p:nvPr/>
          </p:nvGrpSpPr>
          <p:grpSpPr bwMode="auto">
            <a:xfrm>
              <a:off x="3543" y="2076"/>
              <a:ext cx="216" cy="326"/>
              <a:chOff x="3543" y="2076"/>
              <a:chExt cx="216" cy="326"/>
            </a:xfrm>
          </p:grpSpPr>
          <p:sp>
            <p:nvSpPr>
              <p:cNvPr id="2716727" name="AutoShape 55"/>
              <p:cNvSpPr>
                <a:spLocks noChangeArrowheads="1"/>
              </p:cNvSpPr>
              <p:nvPr/>
            </p:nvSpPr>
            <p:spPr bwMode="auto">
              <a:xfrm>
                <a:off x="3543" y="2129"/>
                <a:ext cx="216" cy="273"/>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28" name="AutoShape 56"/>
              <p:cNvSpPr>
                <a:spLocks noChangeArrowheads="1"/>
              </p:cNvSpPr>
              <p:nvPr/>
            </p:nvSpPr>
            <p:spPr bwMode="auto">
              <a:xfrm>
                <a:off x="3594" y="2076"/>
                <a:ext cx="165" cy="48"/>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29" name="AutoShape 57"/>
              <p:cNvSpPr>
                <a:spLocks noChangeArrowheads="1"/>
              </p:cNvSpPr>
              <p:nvPr/>
            </p:nvSpPr>
            <p:spPr bwMode="auto">
              <a:xfrm>
                <a:off x="3585" y="2150"/>
                <a:ext cx="114" cy="17"/>
              </a:xfrm>
              <a:prstGeom prst="parallelogram">
                <a:avLst>
                  <a:gd name="adj" fmla="val 167616"/>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grpSp>
        <p:grpSp>
          <p:nvGrpSpPr>
            <p:cNvPr id="15" name="Group 58"/>
            <p:cNvGrpSpPr>
              <a:grpSpLocks/>
            </p:cNvGrpSpPr>
            <p:nvPr/>
          </p:nvGrpSpPr>
          <p:grpSpPr bwMode="auto">
            <a:xfrm>
              <a:off x="4088" y="2120"/>
              <a:ext cx="210" cy="268"/>
              <a:chOff x="4088" y="2120"/>
              <a:chExt cx="210" cy="268"/>
            </a:xfrm>
          </p:grpSpPr>
          <p:sp>
            <p:nvSpPr>
              <p:cNvPr id="2716731" name="Freeform 59"/>
              <p:cNvSpPr>
                <a:spLocks/>
              </p:cNvSpPr>
              <p:nvPr/>
            </p:nvSpPr>
            <p:spPr bwMode="auto">
              <a:xfrm>
                <a:off x="4223" y="2243"/>
                <a:ext cx="64" cy="145"/>
              </a:xfrm>
              <a:custGeom>
                <a:avLst/>
                <a:gdLst/>
                <a:ahLst/>
                <a:cxnLst>
                  <a:cxn ang="0">
                    <a:pos x="46" y="0"/>
                  </a:cxn>
                  <a:cxn ang="0">
                    <a:pos x="63" y="0"/>
                  </a:cxn>
                  <a:cxn ang="0">
                    <a:pos x="17" y="144"/>
                  </a:cxn>
                  <a:cxn ang="0">
                    <a:pos x="0" y="144"/>
                  </a:cxn>
                  <a:cxn ang="0">
                    <a:pos x="46" y="0"/>
                  </a:cxn>
                </a:cxnLst>
                <a:rect l="0" t="0" r="r" b="b"/>
                <a:pathLst>
                  <a:path w="64" h="145">
                    <a:moveTo>
                      <a:pt x="46" y="0"/>
                    </a:moveTo>
                    <a:lnTo>
                      <a:pt x="63" y="0"/>
                    </a:lnTo>
                    <a:lnTo>
                      <a:pt x="17" y="144"/>
                    </a:lnTo>
                    <a:lnTo>
                      <a:pt x="0" y="144"/>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sz="1350"/>
              </a:p>
            </p:txBody>
          </p:sp>
          <p:sp>
            <p:nvSpPr>
              <p:cNvPr id="2716732" name="Rectangle 60"/>
              <p:cNvSpPr>
                <a:spLocks noChangeArrowheads="1"/>
              </p:cNvSpPr>
              <p:nvPr/>
            </p:nvSpPr>
            <p:spPr bwMode="auto">
              <a:xfrm>
                <a:off x="4218" y="2243"/>
                <a:ext cx="80"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733" name="Rectangle 61"/>
              <p:cNvSpPr>
                <a:spLocks noChangeArrowheads="1"/>
              </p:cNvSpPr>
              <p:nvPr/>
            </p:nvSpPr>
            <p:spPr bwMode="auto">
              <a:xfrm>
                <a:off x="4226" y="2302"/>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734" name="Rectangle 62"/>
              <p:cNvSpPr>
                <a:spLocks noChangeArrowheads="1"/>
              </p:cNvSpPr>
              <p:nvPr/>
            </p:nvSpPr>
            <p:spPr bwMode="auto">
              <a:xfrm>
                <a:off x="4090" y="2302"/>
                <a:ext cx="76"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735" name="Oval 63"/>
              <p:cNvSpPr>
                <a:spLocks noChangeArrowheads="1"/>
              </p:cNvSpPr>
              <p:nvPr/>
            </p:nvSpPr>
            <p:spPr bwMode="auto">
              <a:xfrm>
                <a:off x="4149" y="2120"/>
                <a:ext cx="24"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sz="1350"/>
              </a:p>
            </p:txBody>
          </p:sp>
          <p:sp>
            <p:nvSpPr>
              <p:cNvPr id="2716736" name="Freeform 64"/>
              <p:cNvSpPr>
                <a:spLocks/>
              </p:cNvSpPr>
              <p:nvPr/>
            </p:nvSpPr>
            <p:spPr bwMode="auto">
              <a:xfrm>
                <a:off x="4088" y="2166"/>
                <a:ext cx="145" cy="222"/>
              </a:xfrm>
              <a:custGeom>
                <a:avLst/>
                <a:gdLst/>
                <a:ahLst/>
                <a:cxnLst>
                  <a:cxn ang="0">
                    <a:pos x="1" y="102"/>
                  </a:cxn>
                  <a:cxn ang="0">
                    <a:pos x="1" y="105"/>
                  </a:cxn>
                  <a:cxn ang="0">
                    <a:pos x="0" y="109"/>
                  </a:cxn>
                  <a:cxn ang="0">
                    <a:pos x="0" y="112"/>
                  </a:cxn>
                  <a:cxn ang="0">
                    <a:pos x="1" y="116"/>
                  </a:cxn>
                  <a:cxn ang="0">
                    <a:pos x="3" y="119"/>
                  </a:cxn>
                  <a:cxn ang="0">
                    <a:pos x="6" y="122"/>
                  </a:cxn>
                  <a:cxn ang="0">
                    <a:pos x="9" y="124"/>
                  </a:cxn>
                  <a:cxn ang="0">
                    <a:pos x="12" y="125"/>
                  </a:cxn>
                  <a:cxn ang="0">
                    <a:pos x="15" y="125"/>
                  </a:cxn>
                  <a:cxn ang="0">
                    <a:pos x="94" y="221"/>
                  </a:cxn>
                  <a:cxn ang="0">
                    <a:pos x="119" y="106"/>
                  </a:cxn>
                  <a:cxn ang="0">
                    <a:pos x="118" y="104"/>
                  </a:cxn>
                  <a:cxn ang="0">
                    <a:pos x="117" y="102"/>
                  </a:cxn>
                  <a:cxn ang="0">
                    <a:pos x="115" y="100"/>
                  </a:cxn>
                  <a:cxn ang="0">
                    <a:pos x="113" y="98"/>
                  </a:cxn>
                  <a:cxn ang="0">
                    <a:pos x="111" y="97"/>
                  </a:cxn>
                  <a:cxn ang="0">
                    <a:pos x="107" y="96"/>
                  </a:cxn>
                  <a:cxn ang="0">
                    <a:pos x="105" y="96"/>
                  </a:cxn>
                  <a:cxn ang="0">
                    <a:pos x="102" y="96"/>
                  </a:cxn>
                  <a:cxn ang="0">
                    <a:pos x="69" y="56"/>
                  </a:cxn>
                  <a:cxn ang="0">
                    <a:pos x="134" y="70"/>
                  </a:cxn>
                  <a:cxn ang="0">
                    <a:pos x="136" y="69"/>
                  </a:cxn>
                  <a:cxn ang="0">
                    <a:pos x="138" y="68"/>
                  </a:cxn>
                  <a:cxn ang="0">
                    <a:pos x="141" y="66"/>
                  </a:cxn>
                  <a:cxn ang="0">
                    <a:pos x="143" y="65"/>
                  </a:cxn>
                  <a:cxn ang="0">
                    <a:pos x="143" y="62"/>
                  </a:cxn>
                  <a:cxn ang="0">
                    <a:pos x="144" y="59"/>
                  </a:cxn>
                  <a:cxn ang="0">
                    <a:pos x="143" y="55"/>
                  </a:cxn>
                  <a:cxn ang="0">
                    <a:pos x="142" y="53"/>
                  </a:cxn>
                  <a:cxn ang="0">
                    <a:pos x="140" y="51"/>
                  </a:cxn>
                  <a:cxn ang="0">
                    <a:pos x="138" y="49"/>
                  </a:cxn>
                  <a:cxn ang="0">
                    <a:pos x="135" y="48"/>
                  </a:cxn>
                  <a:cxn ang="0">
                    <a:pos x="91" y="48"/>
                  </a:cxn>
                  <a:cxn ang="0">
                    <a:pos x="84" y="31"/>
                  </a:cxn>
                  <a:cxn ang="0">
                    <a:pos x="84" y="27"/>
                  </a:cxn>
                  <a:cxn ang="0">
                    <a:pos x="85" y="23"/>
                  </a:cxn>
                  <a:cxn ang="0">
                    <a:pos x="85" y="18"/>
                  </a:cxn>
                  <a:cxn ang="0">
                    <a:pos x="84" y="14"/>
                  </a:cxn>
                  <a:cxn ang="0">
                    <a:pos x="82" y="11"/>
                  </a:cxn>
                  <a:cxn ang="0">
                    <a:pos x="80" y="8"/>
                  </a:cxn>
                  <a:cxn ang="0">
                    <a:pos x="77" y="5"/>
                  </a:cxn>
                  <a:cxn ang="0">
                    <a:pos x="73" y="3"/>
                  </a:cxn>
                  <a:cxn ang="0">
                    <a:pos x="69" y="1"/>
                  </a:cxn>
                  <a:cxn ang="0">
                    <a:pos x="65" y="0"/>
                  </a:cxn>
                  <a:cxn ang="0">
                    <a:pos x="60" y="0"/>
                  </a:cxn>
                  <a:cxn ang="0">
                    <a:pos x="56" y="1"/>
                  </a:cxn>
                  <a:cxn ang="0">
                    <a:pos x="51" y="2"/>
                  </a:cxn>
                  <a:cxn ang="0">
                    <a:pos x="47" y="5"/>
                  </a:cxn>
                  <a:cxn ang="0">
                    <a:pos x="44" y="8"/>
                  </a:cxn>
                  <a:cxn ang="0">
                    <a:pos x="41" y="12"/>
                  </a:cxn>
                  <a:cxn ang="0">
                    <a:pos x="39" y="17"/>
                  </a:cxn>
                </a:cxnLst>
                <a:rect l="0" t="0" r="r" b="b"/>
                <a:pathLst>
                  <a:path w="145" h="222">
                    <a:moveTo>
                      <a:pt x="39" y="17"/>
                    </a:moveTo>
                    <a:lnTo>
                      <a:pt x="1" y="102"/>
                    </a:lnTo>
                    <a:lnTo>
                      <a:pt x="1" y="104"/>
                    </a:lnTo>
                    <a:lnTo>
                      <a:pt x="1" y="105"/>
                    </a:lnTo>
                    <a:lnTo>
                      <a:pt x="0" y="106"/>
                    </a:lnTo>
                    <a:lnTo>
                      <a:pt x="0" y="109"/>
                    </a:lnTo>
                    <a:lnTo>
                      <a:pt x="0" y="110"/>
                    </a:lnTo>
                    <a:lnTo>
                      <a:pt x="0" y="112"/>
                    </a:lnTo>
                    <a:lnTo>
                      <a:pt x="1" y="114"/>
                    </a:lnTo>
                    <a:lnTo>
                      <a:pt x="1" y="116"/>
                    </a:lnTo>
                    <a:lnTo>
                      <a:pt x="2" y="117"/>
                    </a:lnTo>
                    <a:lnTo>
                      <a:pt x="3" y="119"/>
                    </a:lnTo>
                    <a:lnTo>
                      <a:pt x="5" y="121"/>
                    </a:lnTo>
                    <a:lnTo>
                      <a:pt x="6" y="122"/>
                    </a:lnTo>
                    <a:lnTo>
                      <a:pt x="8" y="123"/>
                    </a:lnTo>
                    <a:lnTo>
                      <a:pt x="9" y="124"/>
                    </a:lnTo>
                    <a:lnTo>
                      <a:pt x="10" y="124"/>
                    </a:lnTo>
                    <a:lnTo>
                      <a:pt x="12" y="125"/>
                    </a:lnTo>
                    <a:lnTo>
                      <a:pt x="14" y="125"/>
                    </a:lnTo>
                    <a:lnTo>
                      <a:pt x="15" y="125"/>
                    </a:lnTo>
                    <a:lnTo>
                      <a:pt x="94" y="125"/>
                    </a:lnTo>
                    <a:lnTo>
                      <a:pt x="94" y="221"/>
                    </a:lnTo>
                    <a:lnTo>
                      <a:pt x="119" y="221"/>
                    </a:lnTo>
                    <a:lnTo>
                      <a:pt x="119" y="106"/>
                    </a:lnTo>
                    <a:lnTo>
                      <a:pt x="119" y="105"/>
                    </a:lnTo>
                    <a:lnTo>
                      <a:pt x="118" y="104"/>
                    </a:lnTo>
                    <a:lnTo>
                      <a:pt x="118" y="102"/>
                    </a:lnTo>
                    <a:lnTo>
                      <a:pt x="117" y="102"/>
                    </a:lnTo>
                    <a:lnTo>
                      <a:pt x="116" y="101"/>
                    </a:lnTo>
                    <a:lnTo>
                      <a:pt x="115" y="100"/>
                    </a:lnTo>
                    <a:lnTo>
                      <a:pt x="114" y="99"/>
                    </a:lnTo>
                    <a:lnTo>
                      <a:pt x="113" y="98"/>
                    </a:lnTo>
                    <a:lnTo>
                      <a:pt x="112" y="98"/>
                    </a:lnTo>
                    <a:lnTo>
                      <a:pt x="111" y="97"/>
                    </a:lnTo>
                    <a:lnTo>
                      <a:pt x="109" y="97"/>
                    </a:lnTo>
                    <a:lnTo>
                      <a:pt x="107" y="96"/>
                    </a:lnTo>
                    <a:lnTo>
                      <a:pt x="106" y="96"/>
                    </a:lnTo>
                    <a:lnTo>
                      <a:pt x="105" y="96"/>
                    </a:lnTo>
                    <a:lnTo>
                      <a:pt x="104" y="96"/>
                    </a:lnTo>
                    <a:lnTo>
                      <a:pt x="102" y="96"/>
                    </a:lnTo>
                    <a:lnTo>
                      <a:pt x="57" y="94"/>
                    </a:lnTo>
                    <a:lnTo>
                      <a:pt x="69" y="56"/>
                    </a:lnTo>
                    <a:lnTo>
                      <a:pt x="78" y="70"/>
                    </a:lnTo>
                    <a:lnTo>
                      <a:pt x="134" y="70"/>
                    </a:lnTo>
                    <a:lnTo>
                      <a:pt x="135" y="69"/>
                    </a:lnTo>
                    <a:lnTo>
                      <a:pt x="136" y="69"/>
                    </a:lnTo>
                    <a:lnTo>
                      <a:pt x="138" y="68"/>
                    </a:lnTo>
                    <a:lnTo>
                      <a:pt x="138" y="68"/>
                    </a:lnTo>
                    <a:lnTo>
                      <a:pt x="140" y="67"/>
                    </a:lnTo>
                    <a:lnTo>
                      <a:pt x="141" y="66"/>
                    </a:lnTo>
                    <a:lnTo>
                      <a:pt x="141" y="65"/>
                    </a:lnTo>
                    <a:lnTo>
                      <a:pt x="143" y="65"/>
                    </a:lnTo>
                    <a:lnTo>
                      <a:pt x="143" y="63"/>
                    </a:lnTo>
                    <a:lnTo>
                      <a:pt x="143" y="62"/>
                    </a:lnTo>
                    <a:lnTo>
                      <a:pt x="144" y="61"/>
                    </a:lnTo>
                    <a:lnTo>
                      <a:pt x="144" y="59"/>
                    </a:lnTo>
                    <a:lnTo>
                      <a:pt x="144" y="57"/>
                    </a:lnTo>
                    <a:lnTo>
                      <a:pt x="143" y="55"/>
                    </a:lnTo>
                    <a:lnTo>
                      <a:pt x="143" y="54"/>
                    </a:lnTo>
                    <a:lnTo>
                      <a:pt x="142" y="53"/>
                    </a:lnTo>
                    <a:lnTo>
                      <a:pt x="141" y="52"/>
                    </a:lnTo>
                    <a:lnTo>
                      <a:pt x="140" y="51"/>
                    </a:lnTo>
                    <a:lnTo>
                      <a:pt x="139" y="50"/>
                    </a:lnTo>
                    <a:lnTo>
                      <a:pt x="138" y="49"/>
                    </a:lnTo>
                    <a:lnTo>
                      <a:pt x="137" y="48"/>
                    </a:lnTo>
                    <a:lnTo>
                      <a:pt x="135" y="48"/>
                    </a:lnTo>
                    <a:lnTo>
                      <a:pt x="134" y="48"/>
                    </a:lnTo>
                    <a:lnTo>
                      <a:pt x="91" y="48"/>
                    </a:lnTo>
                    <a:lnTo>
                      <a:pt x="82" y="33"/>
                    </a:lnTo>
                    <a:lnTo>
                      <a:pt x="84" y="31"/>
                    </a:lnTo>
                    <a:lnTo>
                      <a:pt x="84" y="29"/>
                    </a:lnTo>
                    <a:lnTo>
                      <a:pt x="84" y="27"/>
                    </a:lnTo>
                    <a:lnTo>
                      <a:pt x="85" y="25"/>
                    </a:lnTo>
                    <a:lnTo>
                      <a:pt x="85" y="23"/>
                    </a:lnTo>
                    <a:lnTo>
                      <a:pt x="85" y="21"/>
                    </a:lnTo>
                    <a:lnTo>
                      <a:pt x="85" y="18"/>
                    </a:lnTo>
                    <a:lnTo>
                      <a:pt x="84" y="16"/>
                    </a:lnTo>
                    <a:lnTo>
                      <a:pt x="84" y="14"/>
                    </a:lnTo>
                    <a:lnTo>
                      <a:pt x="83" y="13"/>
                    </a:lnTo>
                    <a:lnTo>
                      <a:pt x="82" y="11"/>
                    </a:lnTo>
                    <a:lnTo>
                      <a:pt x="81" y="10"/>
                    </a:lnTo>
                    <a:lnTo>
                      <a:pt x="80" y="8"/>
                    </a:lnTo>
                    <a:lnTo>
                      <a:pt x="78" y="7"/>
                    </a:lnTo>
                    <a:lnTo>
                      <a:pt x="77" y="5"/>
                    </a:lnTo>
                    <a:lnTo>
                      <a:pt x="75" y="4"/>
                    </a:lnTo>
                    <a:lnTo>
                      <a:pt x="73" y="3"/>
                    </a:lnTo>
                    <a:lnTo>
                      <a:pt x="71" y="2"/>
                    </a:lnTo>
                    <a:lnTo>
                      <a:pt x="69" y="1"/>
                    </a:lnTo>
                    <a:lnTo>
                      <a:pt x="67" y="1"/>
                    </a:lnTo>
                    <a:lnTo>
                      <a:pt x="65" y="0"/>
                    </a:lnTo>
                    <a:lnTo>
                      <a:pt x="63" y="0"/>
                    </a:lnTo>
                    <a:lnTo>
                      <a:pt x="60" y="0"/>
                    </a:lnTo>
                    <a:lnTo>
                      <a:pt x="59" y="0"/>
                    </a:lnTo>
                    <a:lnTo>
                      <a:pt x="56" y="1"/>
                    </a:lnTo>
                    <a:lnTo>
                      <a:pt x="54" y="1"/>
                    </a:lnTo>
                    <a:lnTo>
                      <a:pt x="51" y="2"/>
                    </a:lnTo>
                    <a:lnTo>
                      <a:pt x="50" y="3"/>
                    </a:lnTo>
                    <a:lnTo>
                      <a:pt x="47" y="5"/>
                    </a:lnTo>
                    <a:lnTo>
                      <a:pt x="46" y="7"/>
                    </a:lnTo>
                    <a:lnTo>
                      <a:pt x="44" y="8"/>
                    </a:lnTo>
                    <a:lnTo>
                      <a:pt x="42"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sz="1350"/>
              </a:p>
            </p:txBody>
          </p:sp>
        </p:grpSp>
        <p:sp>
          <p:nvSpPr>
            <p:cNvPr id="2716737" name="Freeform 65"/>
            <p:cNvSpPr>
              <a:spLocks/>
            </p:cNvSpPr>
            <p:nvPr/>
          </p:nvSpPr>
          <p:spPr bwMode="auto">
            <a:xfrm>
              <a:off x="4356" y="2085"/>
              <a:ext cx="211" cy="307"/>
            </a:xfrm>
            <a:custGeom>
              <a:avLst/>
              <a:gdLst/>
              <a:ahLst/>
              <a:cxnLst>
                <a:cxn ang="0">
                  <a:pos x="210" y="277"/>
                </a:cxn>
                <a:cxn ang="0">
                  <a:pos x="194" y="277"/>
                </a:cxn>
                <a:cxn ang="0">
                  <a:pos x="166" y="241"/>
                </a:cxn>
                <a:cxn ang="0">
                  <a:pos x="128" y="178"/>
                </a:cxn>
                <a:cxn ang="0">
                  <a:pos x="118" y="149"/>
                </a:cxn>
                <a:cxn ang="0">
                  <a:pos x="120" y="129"/>
                </a:cxn>
                <a:cxn ang="0">
                  <a:pos x="129" y="125"/>
                </a:cxn>
                <a:cxn ang="0">
                  <a:pos x="144" y="136"/>
                </a:cxn>
                <a:cxn ang="0">
                  <a:pos x="164" y="148"/>
                </a:cxn>
                <a:cxn ang="0">
                  <a:pos x="173" y="148"/>
                </a:cxn>
                <a:cxn ang="0">
                  <a:pos x="174" y="141"/>
                </a:cxn>
                <a:cxn ang="0">
                  <a:pos x="165" y="129"/>
                </a:cxn>
                <a:cxn ang="0">
                  <a:pos x="143" y="113"/>
                </a:cxn>
                <a:cxn ang="0">
                  <a:pos x="133" y="91"/>
                </a:cxn>
                <a:cxn ang="0">
                  <a:pos x="129" y="73"/>
                </a:cxn>
                <a:cxn ang="0">
                  <a:pos x="119" y="59"/>
                </a:cxn>
                <a:cxn ang="0">
                  <a:pos x="115" y="50"/>
                </a:cxn>
                <a:cxn ang="0">
                  <a:pos x="120" y="38"/>
                </a:cxn>
                <a:cxn ang="0">
                  <a:pos x="125" y="25"/>
                </a:cxn>
                <a:cxn ang="0">
                  <a:pos x="122" y="9"/>
                </a:cxn>
                <a:cxn ang="0">
                  <a:pos x="111" y="1"/>
                </a:cxn>
                <a:cxn ang="0">
                  <a:pos x="95" y="3"/>
                </a:cxn>
                <a:cxn ang="0">
                  <a:pos x="88" y="13"/>
                </a:cxn>
                <a:cxn ang="0">
                  <a:pos x="88" y="24"/>
                </a:cxn>
                <a:cxn ang="0">
                  <a:pos x="92" y="37"/>
                </a:cxn>
                <a:cxn ang="0">
                  <a:pos x="92" y="49"/>
                </a:cxn>
                <a:cxn ang="0">
                  <a:pos x="82" y="59"/>
                </a:cxn>
                <a:cxn ang="0">
                  <a:pos x="69" y="67"/>
                </a:cxn>
                <a:cxn ang="0">
                  <a:pos x="58" y="79"/>
                </a:cxn>
                <a:cxn ang="0">
                  <a:pos x="49" y="104"/>
                </a:cxn>
                <a:cxn ang="0">
                  <a:pos x="44" y="128"/>
                </a:cxn>
                <a:cxn ang="0">
                  <a:pos x="42" y="153"/>
                </a:cxn>
                <a:cxn ang="0">
                  <a:pos x="44" y="166"/>
                </a:cxn>
                <a:cxn ang="0">
                  <a:pos x="52" y="170"/>
                </a:cxn>
                <a:cxn ang="0">
                  <a:pos x="55" y="166"/>
                </a:cxn>
                <a:cxn ang="0">
                  <a:pos x="55" y="140"/>
                </a:cxn>
                <a:cxn ang="0">
                  <a:pos x="58" y="123"/>
                </a:cxn>
                <a:cxn ang="0">
                  <a:pos x="67" y="115"/>
                </a:cxn>
                <a:cxn ang="0">
                  <a:pos x="74" y="120"/>
                </a:cxn>
                <a:cxn ang="0">
                  <a:pos x="71" y="148"/>
                </a:cxn>
                <a:cxn ang="0">
                  <a:pos x="65" y="175"/>
                </a:cxn>
                <a:cxn ang="0">
                  <a:pos x="55" y="207"/>
                </a:cxn>
                <a:cxn ang="0">
                  <a:pos x="34" y="237"/>
                </a:cxn>
                <a:cxn ang="0">
                  <a:pos x="8" y="269"/>
                </a:cxn>
                <a:cxn ang="0">
                  <a:pos x="0" y="286"/>
                </a:cxn>
                <a:cxn ang="0">
                  <a:pos x="20" y="306"/>
                </a:cxn>
                <a:cxn ang="0">
                  <a:pos x="34" y="303"/>
                </a:cxn>
                <a:cxn ang="0">
                  <a:pos x="24" y="290"/>
                </a:cxn>
                <a:cxn ang="0">
                  <a:pos x="32" y="273"/>
                </a:cxn>
                <a:cxn ang="0">
                  <a:pos x="65" y="235"/>
                </a:cxn>
                <a:cxn ang="0">
                  <a:pos x="88" y="207"/>
                </a:cxn>
                <a:cxn ang="0">
                  <a:pos x="100" y="200"/>
                </a:cxn>
                <a:cxn ang="0">
                  <a:pos x="115" y="210"/>
                </a:cxn>
                <a:cxn ang="0">
                  <a:pos x="149" y="256"/>
                </a:cxn>
                <a:cxn ang="0">
                  <a:pos x="177" y="295"/>
                </a:cxn>
                <a:cxn ang="0">
                  <a:pos x="188" y="298"/>
                </a:cxn>
                <a:cxn ang="0">
                  <a:pos x="202" y="288"/>
                </a:cxn>
              </a:cxnLst>
              <a:rect l="0" t="0" r="r" b="b"/>
              <a:pathLst>
                <a:path w="211" h="307">
                  <a:moveTo>
                    <a:pt x="209" y="282"/>
                  </a:moveTo>
                  <a:lnTo>
                    <a:pt x="210" y="277"/>
                  </a:lnTo>
                  <a:lnTo>
                    <a:pt x="202" y="278"/>
                  </a:lnTo>
                  <a:lnTo>
                    <a:pt x="194" y="277"/>
                  </a:lnTo>
                  <a:lnTo>
                    <a:pt x="184" y="269"/>
                  </a:lnTo>
                  <a:lnTo>
                    <a:pt x="166" y="241"/>
                  </a:lnTo>
                  <a:lnTo>
                    <a:pt x="141" y="200"/>
                  </a:lnTo>
                  <a:lnTo>
                    <a:pt x="128" y="178"/>
                  </a:lnTo>
                  <a:lnTo>
                    <a:pt x="119" y="160"/>
                  </a:lnTo>
                  <a:lnTo>
                    <a:pt x="118" y="149"/>
                  </a:lnTo>
                  <a:lnTo>
                    <a:pt x="118" y="137"/>
                  </a:lnTo>
                  <a:lnTo>
                    <a:pt x="120" y="129"/>
                  </a:lnTo>
                  <a:lnTo>
                    <a:pt x="125" y="125"/>
                  </a:lnTo>
                  <a:lnTo>
                    <a:pt x="129" y="125"/>
                  </a:lnTo>
                  <a:lnTo>
                    <a:pt x="135" y="128"/>
                  </a:lnTo>
                  <a:lnTo>
                    <a:pt x="144" y="136"/>
                  </a:lnTo>
                  <a:lnTo>
                    <a:pt x="156" y="144"/>
                  </a:lnTo>
                  <a:lnTo>
                    <a:pt x="164" y="148"/>
                  </a:lnTo>
                  <a:lnTo>
                    <a:pt x="169" y="149"/>
                  </a:lnTo>
                  <a:lnTo>
                    <a:pt x="173" y="148"/>
                  </a:lnTo>
                  <a:lnTo>
                    <a:pt x="176" y="144"/>
                  </a:lnTo>
                  <a:lnTo>
                    <a:pt x="174" y="141"/>
                  </a:lnTo>
                  <a:lnTo>
                    <a:pt x="173" y="137"/>
                  </a:lnTo>
                  <a:lnTo>
                    <a:pt x="165" y="129"/>
                  </a:lnTo>
                  <a:lnTo>
                    <a:pt x="151" y="120"/>
                  </a:lnTo>
                  <a:lnTo>
                    <a:pt x="143" y="113"/>
                  </a:lnTo>
                  <a:lnTo>
                    <a:pt x="137" y="104"/>
                  </a:lnTo>
                  <a:lnTo>
                    <a:pt x="133" y="91"/>
                  </a:lnTo>
                  <a:lnTo>
                    <a:pt x="132" y="78"/>
                  </a:lnTo>
                  <a:lnTo>
                    <a:pt x="129" y="73"/>
                  </a:lnTo>
                  <a:lnTo>
                    <a:pt x="125" y="66"/>
                  </a:lnTo>
                  <a:lnTo>
                    <a:pt x="119" y="59"/>
                  </a:lnTo>
                  <a:lnTo>
                    <a:pt x="115" y="55"/>
                  </a:lnTo>
                  <a:lnTo>
                    <a:pt x="115" y="50"/>
                  </a:lnTo>
                  <a:lnTo>
                    <a:pt x="118" y="42"/>
                  </a:lnTo>
                  <a:lnTo>
                    <a:pt x="120" y="38"/>
                  </a:lnTo>
                  <a:lnTo>
                    <a:pt x="123" y="33"/>
                  </a:lnTo>
                  <a:lnTo>
                    <a:pt x="125" y="25"/>
                  </a:lnTo>
                  <a:lnTo>
                    <a:pt x="123" y="16"/>
                  </a:lnTo>
                  <a:lnTo>
                    <a:pt x="122" y="9"/>
                  </a:lnTo>
                  <a:lnTo>
                    <a:pt x="118" y="4"/>
                  </a:lnTo>
                  <a:lnTo>
                    <a:pt x="111" y="1"/>
                  </a:lnTo>
                  <a:lnTo>
                    <a:pt x="102" y="0"/>
                  </a:lnTo>
                  <a:lnTo>
                    <a:pt x="95" y="3"/>
                  </a:lnTo>
                  <a:lnTo>
                    <a:pt x="91" y="7"/>
                  </a:lnTo>
                  <a:lnTo>
                    <a:pt x="88" y="13"/>
                  </a:lnTo>
                  <a:lnTo>
                    <a:pt x="87" y="18"/>
                  </a:lnTo>
                  <a:lnTo>
                    <a:pt x="88" y="24"/>
                  </a:lnTo>
                  <a:lnTo>
                    <a:pt x="91" y="32"/>
                  </a:lnTo>
                  <a:lnTo>
                    <a:pt x="92" y="37"/>
                  </a:lnTo>
                  <a:lnTo>
                    <a:pt x="94" y="42"/>
                  </a:lnTo>
                  <a:lnTo>
                    <a:pt x="92" y="49"/>
                  </a:lnTo>
                  <a:lnTo>
                    <a:pt x="88" y="54"/>
                  </a:lnTo>
                  <a:lnTo>
                    <a:pt x="82" y="59"/>
                  </a:lnTo>
                  <a:lnTo>
                    <a:pt x="74" y="63"/>
                  </a:lnTo>
                  <a:lnTo>
                    <a:pt x="69" y="67"/>
                  </a:lnTo>
                  <a:lnTo>
                    <a:pt x="63" y="73"/>
                  </a:lnTo>
                  <a:lnTo>
                    <a:pt x="58" y="79"/>
                  </a:lnTo>
                  <a:lnTo>
                    <a:pt x="53" y="91"/>
                  </a:lnTo>
                  <a:lnTo>
                    <a:pt x="49" y="104"/>
                  </a:lnTo>
                  <a:lnTo>
                    <a:pt x="45" y="115"/>
                  </a:lnTo>
                  <a:lnTo>
                    <a:pt x="44" y="128"/>
                  </a:lnTo>
                  <a:lnTo>
                    <a:pt x="42" y="144"/>
                  </a:lnTo>
                  <a:lnTo>
                    <a:pt x="42" y="153"/>
                  </a:lnTo>
                  <a:lnTo>
                    <a:pt x="42" y="161"/>
                  </a:lnTo>
                  <a:lnTo>
                    <a:pt x="44" y="166"/>
                  </a:lnTo>
                  <a:lnTo>
                    <a:pt x="46" y="169"/>
                  </a:lnTo>
                  <a:lnTo>
                    <a:pt x="52" y="170"/>
                  </a:lnTo>
                  <a:lnTo>
                    <a:pt x="54" y="169"/>
                  </a:lnTo>
                  <a:lnTo>
                    <a:pt x="55" y="166"/>
                  </a:lnTo>
                  <a:lnTo>
                    <a:pt x="55" y="156"/>
                  </a:lnTo>
                  <a:lnTo>
                    <a:pt x="55" y="140"/>
                  </a:lnTo>
                  <a:lnTo>
                    <a:pt x="57" y="129"/>
                  </a:lnTo>
                  <a:lnTo>
                    <a:pt x="58" y="123"/>
                  </a:lnTo>
                  <a:lnTo>
                    <a:pt x="62" y="116"/>
                  </a:lnTo>
                  <a:lnTo>
                    <a:pt x="67" y="115"/>
                  </a:lnTo>
                  <a:lnTo>
                    <a:pt x="73" y="116"/>
                  </a:lnTo>
                  <a:lnTo>
                    <a:pt x="74" y="120"/>
                  </a:lnTo>
                  <a:lnTo>
                    <a:pt x="73" y="132"/>
                  </a:lnTo>
                  <a:lnTo>
                    <a:pt x="71" y="148"/>
                  </a:lnTo>
                  <a:lnTo>
                    <a:pt x="69" y="162"/>
                  </a:lnTo>
                  <a:lnTo>
                    <a:pt x="65" y="175"/>
                  </a:lnTo>
                  <a:lnTo>
                    <a:pt x="61" y="193"/>
                  </a:lnTo>
                  <a:lnTo>
                    <a:pt x="55" y="207"/>
                  </a:lnTo>
                  <a:lnTo>
                    <a:pt x="44" y="226"/>
                  </a:lnTo>
                  <a:lnTo>
                    <a:pt x="34" y="237"/>
                  </a:lnTo>
                  <a:lnTo>
                    <a:pt x="18" y="256"/>
                  </a:lnTo>
                  <a:lnTo>
                    <a:pt x="8" y="269"/>
                  </a:lnTo>
                  <a:lnTo>
                    <a:pt x="0" y="281"/>
                  </a:lnTo>
                  <a:lnTo>
                    <a:pt x="0" y="286"/>
                  </a:lnTo>
                  <a:lnTo>
                    <a:pt x="8" y="295"/>
                  </a:lnTo>
                  <a:lnTo>
                    <a:pt x="20" y="306"/>
                  </a:lnTo>
                  <a:lnTo>
                    <a:pt x="32" y="306"/>
                  </a:lnTo>
                  <a:lnTo>
                    <a:pt x="34" y="303"/>
                  </a:lnTo>
                  <a:lnTo>
                    <a:pt x="29" y="297"/>
                  </a:lnTo>
                  <a:lnTo>
                    <a:pt x="24" y="290"/>
                  </a:lnTo>
                  <a:lnTo>
                    <a:pt x="24" y="285"/>
                  </a:lnTo>
                  <a:lnTo>
                    <a:pt x="32" y="273"/>
                  </a:lnTo>
                  <a:lnTo>
                    <a:pt x="45" y="260"/>
                  </a:lnTo>
                  <a:lnTo>
                    <a:pt x="65" y="235"/>
                  </a:lnTo>
                  <a:lnTo>
                    <a:pt x="82" y="214"/>
                  </a:lnTo>
                  <a:lnTo>
                    <a:pt x="88" y="207"/>
                  </a:lnTo>
                  <a:lnTo>
                    <a:pt x="92" y="202"/>
                  </a:lnTo>
                  <a:lnTo>
                    <a:pt x="100" y="200"/>
                  </a:lnTo>
                  <a:lnTo>
                    <a:pt x="107" y="204"/>
                  </a:lnTo>
                  <a:lnTo>
                    <a:pt x="115" y="210"/>
                  </a:lnTo>
                  <a:lnTo>
                    <a:pt x="131" y="231"/>
                  </a:lnTo>
                  <a:lnTo>
                    <a:pt x="149" y="256"/>
                  </a:lnTo>
                  <a:lnTo>
                    <a:pt x="166" y="281"/>
                  </a:lnTo>
                  <a:lnTo>
                    <a:pt x="177" y="295"/>
                  </a:lnTo>
                  <a:lnTo>
                    <a:pt x="181" y="298"/>
                  </a:lnTo>
                  <a:lnTo>
                    <a:pt x="188" y="298"/>
                  </a:lnTo>
                  <a:lnTo>
                    <a:pt x="194" y="293"/>
                  </a:lnTo>
                  <a:lnTo>
                    <a:pt x="202" y="288"/>
                  </a:lnTo>
                  <a:lnTo>
                    <a:pt x="209" y="282"/>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sz="1350"/>
            </a:p>
          </p:txBody>
        </p:sp>
        <p:grpSp>
          <p:nvGrpSpPr>
            <p:cNvPr id="16" name="Group 66"/>
            <p:cNvGrpSpPr>
              <a:grpSpLocks/>
            </p:cNvGrpSpPr>
            <p:nvPr/>
          </p:nvGrpSpPr>
          <p:grpSpPr bwMode="auto">
            <a:xfrm>
              <a:off x="3767" y="2076"/>
              <a:ext cx="273" cy="326"/>
              <a:chOff x="3767" y="2076"/>
              <a:chExt cx="273" cy="326"/>
            </a:xfrm>
          </p:grpSpPr>
          <p:grpSp>
            <p:nvGrpSpPr>
              <p:cNvPr id="17" name="Group 67"/>
              <p:cNvGrpSpPr>
                <a:grpSpLocks/>
              </p:cNvGrpSpPr>
              <p:nvPr/>
            </p:nvGrpSpPr>
            <p:grpSpPr bwMode="auto">
              <a:xfrm>
                <a:off x="3767" y="2076"/>
                <a:ext cx="273" cy="326"/>
                <a:chOff x="3767" y="2076"/>
                <a:chExt cx="273" cy="326"/>
              </a:xfrm>
            </p:grpSpPr>
            <p:sp>
              <p:nvSpPr>
                <p:cNvPr id="2716740" name="AutoShape 68"/>
                <p:cNvSpPr>
                  <a:spLocks noChangeArrowheads="1"/>
                </p:cNvSpPr>
                <p:nvPr/>
              </p:nvSpPr>
              <p:spPr bwMode="auto">
                <a:xfrm>
                  <a:off x="3767" y="2129"/>
                  <a:ext cx="273" cy="273"/>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41" name="AutoShape 69"/>
                <p:cNvSpPr>
                  <a:spLocks noChangeArrowheads="1"/>
                </p:cNvSpPr>
                <p:nvPr/>
              </p:nvSpPr>
              <p:spPr bwMode="auto">
                <a:xfrm>
                  <a:off x="3832" y="2076"/>
                  <a:ext cx="208" cy="48"/>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6742" name="Oval 70"/>
              <p:cNvSpPr>
                <a:spLocks noChangeArrowheads="1"/>
              </p:cNvSpPr>
              <p:nvPr/>
            </p:nvSpPr>
            <p:spPr bwMode="auto">
              <a:xfrm>
                <a:off x="3852" y="2103"/>
                <a:ext cx="29"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43" name="AutoShape 71"/>
              <p:cNvSpPr>
                <a:spLocks noChangeArrowheads="1"/>
              </p:cNvSpPr>
              <p:nvPr/>
            </p:nvSpPr>
            <p:spPr bwMode="auto">
              <a:xfrm>
                <a:off x="3800" y="2257"/>
                <a:ext cx="143" cy="60"/>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sz="1350"/>
              </a:p>
            </p:txBody>
          </p:sp>
        </p:grpSp>
      </p:grpSp>
      <p:grpSp>
        <p:nvGrpSpPr>
          <p:cNvPr id="18" name="Group 72"/>
          <p:cNvGrpSpPr>
            <a:grpSpLocks/>
          </p:cNvGrpSpPr>
          <p:nvPr/>
        </p:nvGrpSpPr>
        <p:grpSpPr bwMode="auto">
          <a:xfrm>
            <a:off x="6151961" y="3776664"/>
            <a:ext cx="1082278" cy="388144"/>
            <a:chOff x="4733" y="2328"/>
            <a:chExt cx="1022" cy="326"/>
          </a:xfrm>
        </p:grpSpPr>
        <p:grpSp>
          <p:nvGrpSpPr>
            <p:cNvPr id="19" name="Group 73"/>
            <p:cNvGrpSpPr>
              <a:grpSpLocks/>
            </p:cNvGrpSpPr>
            <p:nvPr/>
          </p:nvGrpSpPr>
          <p:grpSpPr bwMode="auto">
            <a:xfrm>
              <a:off x="4733" y="2328"/>
              <a:ext cx="217" cy="326"/>
              <a:chOff x="4733" y="2328"/>
              <a:chExt cx="217" cy="326"/>
            </a:xfrm>
          </p:grpSpPr>
          <p:sp>
            <p:nvSpPr>
              <p:cNvPr id="2716746" name="AutoShape 74"/>
              <p:cNvSpPr>
                <a:spLocks noChangeArrowheads="1"/>
              </p:cNvSpPr>
              <p:nvPr/>
            </p:nvSpPr>
            <p:spPr bwMode="auto">
              <a:xfrm>
                <a:off x="4733" y="2381"/>
                <a:ext cx="217" cy="273"/>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47" name="AutoShape 75"/>
              <p:cNvSpPr>
                <a:spLocks noChangeArrowheads="1"/>
              </p:cNvSpPr>
              <p:nvPr/>
            </p:nvSpPr>
            <p:spPr bwMode="auto">
              <a:xfrm>
                <a:off x="4786" y="2328"/>
                <a:ext cx="164" cy="48"/>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48" name="AutoShape 76"/>
              <p:cNvSpPr>
                <a:spLocks noChangeArrowheads="1"/>
              </p:cNvSpPr>
              <p:nvPr/>
            </p:nvSpPr>
            <p:spPr bwMode="auto">
              <a:xfrm>
                <a:off x="4776" y="2402"/>
                <a:ext cx="114" cy="17"/>
              </a:xfrm>
              <a:prstGeom prst="parallelogram">
                <a:avLst>
                  <a:gd name="adj" fmla="val 167616"/>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grpSp>
        <p:grpSp>
          <p:nvGrpSpPr>
            <p:cNvPr id="20" name="Group 77"/>
            <p:cNvGrpSpPr>
              <a:grpSpLocks/>
            </p:cNvGrpSpPr>
            <p:nvPr/>
          </p:nvGrpSpPr>
          <p:grpSpPr bwMode="auto">
            <a:xfrm>
              <a:off x="5277" y="2372"/>
              <a:ext cx="211" cy="268"/>
              <a:chOff x="5277" y="2372"/>
              <a:chExt cx="211" cy="268"/>
            </a:xfrm>
          </p:grpSpPr>
          <p:sp>
            <p:nvSpPr>
              <p:cNvPr id="2716750" name="Freeform 78"/>
              <p:cNvSpPr>
                <a:spLocks/>
              </p:cNvSpPr>
              <p:nvPr/>
            </p:nvSpPr>
            <p:spPr bwMode="auto">
              <a:xfrm>
                <a:off x="5414" y="2493"/>
                <a:ext cx="63" cy="147"/>
              </a:xfrm>
              <a:custGeom>
                <a:avLst/>
                <a:gdLst/>
                <a:ahLst/>
                <a:cxnLst>
                  <a:cxn ang="0">
                    <a:pos x="45" y="0"/>
                  </a:cxn>
                  <a:cxn ang="0">
                    <a:pos x="62" y="0"/>
                  </a:cxn>
                  <a:cxn ang="0">
                    <a:pos x="17" y="146"/>
                  </a:cxn>
                  <a:cxn ang="0">
                    <a:pos x="0" y="146"/>
                  </a:cxn>
                  <a:cxn ang="0">
                    <a:pos x="45" y="0"/>
                  </a:cxn>
                </a:cxnLst>
                <a:rect l="0" t="0" r="r" b="b"/>
                <a:pathLst>
                  <a:path w="63" h="147">
                    <a:moveTo>
                      <a:pt x="45" y="0"/>
                    </a:moveTo>
                    <a:lnTo>
                      <a:pt x="62" y="0"/>
                    </a:lnTo>
                    <a:lnTo>
                      <a:pt x="17" y="146"/>
                    </a:lnTo>
                    <a:lnTo>
                      <a:pt x="0" y="146"/>
                    </a:lnTo>
                    <a:lnTo>
                      <a:pt x="45"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sz="1350"/>
              </a:p>
            </p:txBody>
          </p:sp>
          <p:sp>
            <p:nvSpPr>
              <p:cNvPr id="2716751" name="Rectangle 79"/>
              <p:cNvSpPr>
                <a:spLocks noChangeArrowheads="1"/>
              </p:cNvSpPr>
              <p:nvPr/>
            </p:nvSpPr>
            <p:spPr bwMode="auto">
              <a:xfrm>
                <a:off x="5410" y="2493"/>
                <a:ext cx="78"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752" name="Rectangle 80"/>
              <p:cNvSpPr>
                <a:spLocks noChangeArrowheads="1"/>
              </p:cNvSpPr>
              <p:nvPr/>
            </p:nvSpPr>
            <p:spPr bwMode="auto">
              <a:xfrm>
                <a:off x="5416" y="2555"/>
                <a:ext cx="60"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753" name="Rectangle 81"/>
              <p:cNvSpPr>
                <a:spLocks noChangeArrowheads="1"/>
              </p:cNvSpPr>
              <p:nvPr/>
            </p:nvSpPr>
            <p:spPr bwMode="auto">
              <a:xfrm>
                <a:off x="5278" y="2555"/>
                <a:ext cx="78"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6754" name="Oval 82"/>
              <p:cNvSpPr>
                <a:spLocks noChangeArrowheads="1"/>
              </p:cNvSpPr>
              <p:nvPr/>
            </p:nvSpPr>
            <p:spPr bwMode="auto">
              <a:xfrm>
                <a:off x="5340" y="2372"/>
                <a:ext cx="25"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sz="1350"/>
              </a:p>
            </p:txBody>
          </p:sp>
          <p:sp>
            <p:nvSpPr>
              <p:cNvPr id="2716755" name="Freeform 83"/>
              <p:cNvSpPr>
                <a:spLocks/>
              </p:cNvSpPr>
              <p:nvPr/>
            </p:nvSpPr>
            <p:spPr bwMode="auto">
              <a:xfrm>
                <a:off x="5277" y="2416"/>
                <a:ext cx="146" cy="224"/>
              </a:xfrm>
              <a:custGeom>
                <a:avLst/>
                <a:gdLst/>
                <a:ahLst/>
                <a:cxnLst>
                  <a:cxn ang="0">
                    <a:pos x="1" y="103"/>
                  </a:cxn>
                  <a:cxn ang="0">
                    <a:pos x="1" y="106"/>
                  </a:cxn>
                  <a:cxn ang="0">
                    <a:pos x="0" y="110"/>
                  </a:cxn>
                  <a:cxn ang="0">
                    <a:pos x="0" y="113"/>
                  </a:cxn>
                  <a:cxn ang="0">
                    <a:pos x="1" y="117"/>
                  </a:cxn>
                  <a:cxn ang="0">
                    <a:pos x="3" y="120"/>
                  </a:cxn>
                  <a:cxn ang="0">
                    <a:pos x="6" y="123"/>
                  </a:cxn>
                  <a:cxn ang="0">
                    <a:pos x="9" y="125"/>
                  </a:cxn>
                  <a:cxn ang="0">
                    <a:pos x="12" y="126"/>
                  </a:cxn>
                  <a:cxn ang="0">
                    <a:pos x="16" y="126"/>
                  </a:cxn>
                  <a:cxn ang="0">
                    <a:pos x="95" y="223"/>
                  </a:cxn>
                  <a:cxn ang="0">
                    <a:pos x="120" y="107"/>
                  </a:cxn>
                  <a:cxn ang="0">
                    <a:pos x="119" y="105"/>
                  </a:cxn>
                  <a:cxn ang="0">
                    <a:pos x="118" y="103"/>
                  </a:cxn>
                  <a:cxn ang="0">
                    <a:pos x="116" y="101"/>
                  </a:cxn>
                  <a:cxn ang="0">
                    <a:pos x="114" y="99"/>
                  </a:cxn>
                  <a:cxn ang="0">
                    <a:pos x="111" y="98"/>
                  </a:cxn>
                  <a:cxn ang="0">
                    <a:pos x="108" y="97"/>
                  </a:cxn>
                  <a:cxn ang="0">
                    <a:pos x="106" y="97"/>
                  </a:cxn>
                  <a:cxn ang="0">
                    <a:pos x="103" y="97"/>
                  </a:cxn>
                  <a:cxn ang="0">
                    <a:pos x="70" y="57"/>
                  </a:cxn>
                  <a:cxn ang="0">
                    <a:pos x="135" y="70"/>
                  </a:cxn>
                  <a:cxn ang="0">
                    <a:pos x="137" y="70"/>
                  </a:cxn>
                  <a:cxn ang="0">
                    <a:pos x="139" y="69"/>
                  </a:cxn>
                  <a:cxn ang="0">
                    <a:pos x="142" y="67"/>
                  </a:cxn>
                  <a:cxn ang="0">
                    <a:pos x="144" y="65"/>
                  </a:cxn>
                  <a:cxn ang="0">
                    <a:pos x="144" y="62"/>
                  </a:cxn>
                  <a:cxn ang="0">
                    <a:pos x="145" y="59"/>
                  </a:cxn>
                  <a:cxn ang="0">
                    <a:pos x="144" y="56"/>
                  </a:cxn>
                  <a:cxn ang="0">
                    <a:pos x="143" y="53"/>
                  </a:cxn>
                  <a:cxn ang="0">
                    <a:pos x="141" y="51"/>
                  </a:cxn>
                  <a:cxn ang="0">
                    <a:pos x="139" y="49"/>
                  </a:cxn>
                  <a:cxn ang="0">
                    <a:pos x="136" y="49"/>
                  </a:cxn>
                  <a:cxn ang="0">
                    <a:pos x="92" y="49"/>
                  </a:cxn>
                  <a:cxn ang="0">
                    <a:pos x="84" y="32"/>
                  </a:cxn>
                  <a:cxn ang="0">
                    <a:pos x="85" y="28"/>
                  </a:cxn>
                  <a:cxn ang="0">
                    <a:pos x="85" y="23"/>
                  </a:cxn>
                  <a:cxn ang="0">
                    <a:pos x="85" y="18"/>
                  </a:cxn>
                  <a:cxn ang="0">
                    <a:pos x="84" y="14"/>
                  </a:cxn>
                  <a:cxn ang="0">
                    <a:pos x="83" y="11"/>
                  </a:cxn>
                  <a:cxn ang="0">
                    <a:pos x="80" y="8"/>
                  </a:cxn>
                  <a:cxn ang="0">
                    <a:pos x="77" y="5"/>
                  </a:cxn>
                  <a:cxn ang="0">
                    <a:pos x="74" y="3"/>
                  </a:cxn>
                  <a:cxn ang="0">
                    <a:pos x="70" y="1"/>
                  </a:cxn>
                  <a:cxn ang="0">
                    <a:pos x="65" y="0"/>
                  </a:cxn>
                  <a:cxn ang="0">
                    <a:pos x="61" y="0"/>
                  </a:cxn>
                  <a:cxn ang="0">
                    <a:pos x="56" y="1"/>
                  </a:cxn>
                  <a:cxn ang="0">
                    <a:pos x="52" y="2"/>
                  </a:cxn>
                  <a:cxn ang="0">
                    <a:pos x="47" y="5"/>
                  </a:cxn>
                  <a:cxn ang="0">
                    <a:pos x="44" y="9"/>
                  </a:cxn>
                  <a:cxn ang="0">
                    <a:pos x="41" y="12"/>
                  </a:cxn>
                  <a:cxn ang="0">
                    <a:pos x="39" y="17"/>
                  </a:cxn>
                </a:cxnLst>
                <a:rect l="0" t="0" r="r" b="b"/>
                <a:pathLst>
                  <a:path w="146" h="224">
                    <a:moveTo>
                      <a:pt x="39" y="17"/>
                    </a:moveTo>
                    <a:lnTo>
                      <a:pt x="1" y="103"/>
                    </a:lnTo>
                    <a:lnTo>
                      <a:pt x="1" y="105"/>
                    </a:lnTo>
                    <a:lnTo>
                      <a:pt x="1" y="106"/>
                    </a:lnTo>
                    <a:lnTo>
                      <a:pt x="0" y="107"/>
                    </a:lnTo>
                    <a:lnTo>
                      <a:pt x="0" y="110"/>
                    </a:lnTo>
                    <a:lnTo>
                      <a:pt x="0" y="111"/>
                    </a:lnTo>
                    <a:lnTo>
                      <a:pt x="0" y="113"/>
                    </a:lnTo>
                    <a:lnTo>
                      <a:pt x="1" y="115"/>
                    </a:lnTo>
                    <a:lnTo>
                      <a:pt x="1" y="117"/>
                    </a:lnTo>
                    <a:lnTo>
                      <a:pt x="2" y="118"/>
                    </a:lnTo>
                    <a:lnTo>
                      <a:pt x="3" y="120"/>
                    </a:lnTo>
                    <a:lnTo>
                      <a:pt x="5" y="122"/>
                    </a:lnTo>
                    <a:lnTo>
                      <a:pt x="6" y="123"/>
                    </a:lnTo>
                    <a:lnTo>
                      <a:pt x="8" y="124"/>
                    </a:lnTo>
                    <a:lnTo>
                      <a:pt x="9" y="125"/>
                    </a:lnTo>
                    <a:lnTo>
                      <a:pt x="10" y="125"/>
                    </a:lnTo>
                    <a:lnTo>
                      <a:pt x="12" y="126"/>
                    </a:lnTo>
                    <a:lnTo>
                      <a:pt x="14" y="126"/>
                    </a:lnTo>
                    <a:lnTo>
                      <a:pt x="16" y="126"/>
                    </a:lnTo>
                    <a:lnTo>
                      <a:pt x="95" y="126"/>
                    </a:lnTo>
                    <a:lnTo>
                      <a:pt x="95" y="223"/>
                    </a:lnTo>
                    <a:lnTo>
                      <a:pt x="120" y="223"/>
                    </a:lnTo>
                    <a:lnTo>
                      <a:pt x="120" y="107"/>
                    </a:lnTo>
                    <a:lnTo>
                      <a:pt x="120" y="106"/>
                    </a:lnTo>
                    <a:lnTo>
                      <a:pt x="119" y="105"/>
                    </a:lnTo>
                    <a:lnTo>
                      <a:pt x="118" y="103"/>
                    </a:lnTo>
                    <a:lnTo>
                      <a:pt x="118" y="103"/>
                    </a:lnTo>
                    <a:lnTo>
                      <a:pt x="117" y="102"/>
                    </a:lnTo>
                    <a:lnTo>
                      <a:pt x="116" y="101"/>
                    </a:lnTo>
                    <a:lnTo>
                      <a:pt x="115" y="100"/>
                    </a:lnTo>
                    <a:lnTo>
                      <a:pt x="114" y="99"/>
                    </a:lnTo>
                    <a:lnTo>
                      <a:pt x="113" y="99"/>
                    </a:lnTo>
                    <a:lnTo>
                      <a:pt x="111" y="98"/>
                    </a:lnTo>
                    <a:lnTo>
                      <a:pt x="110" y="98"/>
                    </a:lnTo>
                    <a:lnTo>
                      <a:pt x="108" y="97"/>
                    </a:lnTo>
                    <a:lnTo>
                      <a:pt x="107" y="97"/>
                    </a:lnTo>
                    <a:lnTo>
                      <a:pt x="106" y="97"/>
                    </a:lnTo>
                    <a:lnTo>
                      <a:pt x="104" y="97"/>
                    </a:lnTo>
                    <a:lnTo>
                      <a:pt x="103" y="97"/>
                    </a:lnTo>
                    <a:lnTo>
                      <a:pt x="57" y="95"/>
                    </a:lnTo>
                    <a:lnTo>
                      <a:pt x="70" y="57"/>
                    </a:lnTo>
                    <a:lnTo>
                      <a:pt x="79" y="70"/>
                    </a:lnTo>
                    <a:lnTo>
                      <a:pt x="135" y="70"/>
                    </a:lnTo>
                    <a:lnTo>
                      <a:pt x="136" y="70"/>
                    </a:lnTo>
                    <a:lnTo>
                      <a:pt x="137" y="70"/>
                    </a:lnTo>
                    <a:lnTo>
                      <a:pt x="139" y="69"/>
                    </a:lnTo>
                    <a:lnTo>
                      <a:pt x="139" y="69"/>
                    </a:lnTo>
                    <a:lnTo>
                      <a:pt x="140" y="68"/>
                    </a:lnTo>
                    <a:lnTo>
                      <a:pt x="142" y="67"/>
                    </a:lnTo>
                    <a:lnTo>
                      <a:pt x="142" y="66"/>
                    </a:lnTo>
                    <a:lnTo>
                      <a:pt x="144" y="65"/>
                    </a:lnTo>
                    <a:lnTo>
                      <a:pt x="144" y="64"/>
                    </a:lnTo>
                    <a:lnTo>
                      <a:pt x="144" y="62"/>
                    </a:lnTo>
                    <a:lnTo>
                      <a:pt x="145" y="61"/>
                    </a:lnTo>
                    <a:lnTo>
                      <a:pt x="145" y="59"/>
                    </a:lnTo>
                    <a:lnTo>
                      <a:pt x="145" y="57"/>
                    </a:lnTo>
                    <a:lnTo>
                      <a:pt x="144" y="56"/>
                    </a:lnTo>
                    <a:lnTo>
                      <a:pt x="144" y="55"/>
                    </a:lnTo>
                    <a:lnTo>
                      <a:pt x="143" y="53"/>
                    </a:lnTo>
                    <a:lnTo>
                      <a:pt x="142" y="52"/>
                    </a:lnTo>
                    <a:lnTo>
                      <a:pt x="141" y="51"/>
                    </a:lnTo>
                    <a:lnTo>
                      <a:pt x="140" y="50"/>
                    </a:lnTo>
                    <a:lnTo>
                      <a:pt x="139" y="49"/>
                    </a:lnTo>
                    <a:lnTo>
                      <a:pt x="138" y="49"/>
                    </a:lnTo>
                    <a:lnTo>
                      <a:pt x="136" y="49"/>
                    </a:lnTo>
                    <a:lnTo>
                      <a:pt x="135" y="49"/>
                    </a:lnTo>
                    <a:lnTo>
                      <a:pt x="92" y="49"/>
                    </a:lnTo>
                    <a:lnTo>
                      <a:pt x="83" y="33"/>
                    </a:lnTo>
                    <a:lnTo>
                      <a:pt x="84" y="32"/>
                    </a:lnTo>
                    <a:lnTo>
                      <a:pt x="85" y="30"/>
                    </a:lnTo>
                    <a:lnTo>
                      <a:pt x="85" y="28"/>
                    </a:lnTo>
                    <a:lnTo>
                      <a:pt x="85" y="26"/>
                    </a:lnTo>
                    <a:lnTo>
                      <a:pt x="85" y="23"/>
                    </a:lnTo>
                    <a:lnTo>
                      <a:pt x="85" y="21"/>
                    </a:lnTo>
                    <a:lnTo>
                      <a:pt x="85" y="18"/>
                    </a:lnTo>
                    <a:lnTo>
                      <a:pt x="85" y="16"/>
                    </a:lnTo>
                    <a:lnTo>
                      <a:pt x="84" y="14"/>
                    </a:lnTo>
                    <a:lnTo>
                      <a:pt x="84" y="13"/>
                    </a:lnTo>
                    <a:lnTo>
                      <a:pt x="83" y="11"/>
                    </a:lnTo>
                    <a:lnTo>
                      <a:pt x="82" y="10"/>
                    </a:lnTo>
                    <a:lnTo>
                      <a:pt x="80" y="8"/>
                    </a:lnTo>
                    <a:lnTo>
                      <a:pt x="79" y="7"/>
                    </a:lnTo>
                    <a:lnTo>
                      <a:pt x="77" y="5"/>
                    </a:lnTo>
                    <a:lnTo>
                      <a:pt x="76" y="4"/>
                    </a:lnTo>
                    <a:lnTo>
                      <a:pt x="74" y="3"/>
                    </a:lnTo>
                    <a:lnTo>
                      <a:pt x="72" y="2"/>
                    </a:lnTo>
                    <a:lnTo>
                      <a:pt x="70" y="1"/>
                    </a:lnTo>
                    <a:lnTo>
                      <a:pt x="67" y="1"/>
                    </a:lnTo>
                    <a:lnTo>
                      <a:pt x="65" y="0"/>
                    </a:lnTo>
                    <a:lnTo>
                      <a:pt x="63" y="0"/>
                    </a:lnTo>
                    <a:lnTo>
                      <a:pt x="61" y="0"/>
                    </a:lnTo>
                    <a:lnTo>
                      <a:pt x="59" y="0"/>
                    </a:lnTo>
                    <a:lnTo>
                      <a:pt x="56" y="1"/>
                    </a:lnTo>
                    <a:lnTo>
                      <a:pt x="54" y="1"/>
                    </a:lnTo>
                    <a:lnTo>
                      <a:pt x="52" y="2"/>
                    </a:lnTo>
                    <a:lnTo>
                      <a:pt x="50" y="3"/>
                    </a:lnTo>
                    <a:lnTo>
                      <a:pt x="47" y="5"/>
                    </a:lnTo>
                    <a:lnTo>
                      <a:pt x="46" y="7"/>
                    </a:lnTo>
                    <a:lnTo>
                      <a:pt x="44" y="9"/>
                    </a:lnTo>
                    <a:lnTo>
                      <a:pt x="43"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sz="1350"/>
              </a:p>
            </p:txBody>
          </p:sp>
        </p:grpSp>
        <p:sp>
          <p:nvSpPr>
            <p:cNvPr id="2716756" name="Freeform 84"/>
            <p:cNvSpPr>
              <a:spLocks/>
            </p:cNvSpPr>
            <p:nvPr/>
          </p:nvSpPr>
          <p:spPr bwMode="auto">
            <a:xfrm>
              <a:off x="5546" y="2337"/>
              <a:ext cx="209" cy="307"/>
            </a:xfrm>
            <a:custGeom>
              <a:avLst/>
              <a:gdLst/>
              <a:ahLst/>
              <a:cxnLst>
                <a:cxn ang="0">
                  <a:pos x="208" y="277"/>
                </a:cxn>
                <a:cxn ang="0">
                  <a:pos x="192" y="277"/>
                </a:cxn>
                <a:cxn ang="0">
                  <a:pos x="165" y="241"/>
                </a:cxn>
                <a:cxn ang="0">
                  <a:pos x="127" y="178"/>
                </a:cxn>
                <a:cxn ang="0">
                  <a:pos x="116" y="149"/>
                </a:cxn>
                <a:cxn ang="0">
                  <a:pos x="119" y="129"/>
                </a:cxn>
                <a:cxn ang="0">
                  <a:pos x="128" y="125"/>
                </a:cxn>
                <a:cxn ang="0">
                  <a:pos x="143" y="136"/>
                </a:cxn>
                <a:cxn ang="0">
                  <a:pos x="162" y="148"/>
                </a:cxn>
                <a:cxn ang="0">
                  <a:pos x="171" y="148"/>
                </a:cxn>
                <a:cxn ang="0">
                  <a:pos x="173" y="141"/>
                </a:cxn>
                <a:cxn ang="0">
                  <a:pos x="164" y="129"/>
                </a:cxn>
                <a:cxn ang="0">
                  <a:pos x="141" y="113"/>
                </a:cxn>
                <a:cxn ang="0">
                  <a:pos x="132" y="91"/>
                </a:cxn>
                <a:cxn ang="0">
                  <a:pos x="128" y="73"/>
                </a:cxn>
                <a:cxn ang="0">
                  <a:pos x="118" y="59"/>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59"/>
                </a:cxn>
                <a:cxn ang="0">
                  <a:pos x="68" y="67"/>
                </a:cxn>
                <a:cxn ang="0">
                  <a:pos x="58" y="79"/>
                </a:cxn>
                <a:cxn ang="0">
                  <a:pos x="48" y="104"/>
                </a:cxn>
                <a:cxn ang="0">
                  <a:pos x="43" y="128"/>
                </a:cxn>
                <a:cxn ang="0">
                  <a:pos x="42" y="153"/>
                </a:cxn>
                <a:cxn ang="0">
                  <a:pos x="43" y="166"/>
                </a:cxn>
                <a:cxn ang="0">
                  <a:pos x="51" y="170"/>
                </a:cxn>
                <a:cxn ang="0">
                  <a:pos x="55" y="166"/>
                </a:cxn>
                <a:cxn ang="0">
                  <a:pos x="55" y="140"/>
                </a:cxn>
                <a:cxn ang="0">
                  <a:pos x="58" y="123"/>
                </a:cxn>
                <a:cxn ang="0">
                  <a:pos x="67" y="115"/>
                </a:cxn>
                <a:cxn ang="0">
                  <a:pos x="73" y="120"/>
                </a:cxn>
                <a:cxn ang="0">
                  <a:pos x="71" y="148"/>
                </a:cxn>
                <a:cxn ang="0">
                  <a:pos x="64" y="175"/>
                </a:cxn>
                <a:cxn ang="0">
                  <a:pos x="55" y="207"/>
                </a:cxn>
                <a:cxn ang="0">
                  <a:pos x="34" y="237"/>
                </a:cxn>
                <a:cxn ang="0">
                  <a:pos x="8" y="269"/>
                </a:cxn>
                <a:cxn ang="0">
                  <a:pos x="0" y="286"/>
                </a:cxn>
                <a:cxn ang="0">
                  <a:pos x="20" y="306"/>
                </a:cxn>
                <a:cxn ang="0">
                  <a:pos x="34" y="303"/>
                </a:cxn>
                <a:cxn ang="0">
                  <a:pos x="24" y="290"/>
                </a:cxn>
                <a:cxn ang="0">
                  <a:pos x="31" y="273"/>
                </a:cxn>
                <a:cxn ang="0">
                  <a:pos x="64" y="235"/>
                </a:cxn>
                <a:cxn ang="0">
                  <a:pos x="88" y="207"/>
                </a:cxn>
                <a:cxn ang="0">
                  <a:pos x="99" y="200"/>
                </a:cxn>
                <a:cxn ang="0">
                  <a:pos x="114" y="210"/>
                </a:cxn>
                <a:cxn ang="0">
                  <a:pos x="148" y="256"/>
                </a:cxn>
                <a:cxn ang="0">
                  <a:pos x="175" y="295"/>
                </a:cxn>
                <a:cxn ang="0">
                  <a:pos x="186" y="298"/>
                </a:cxn>
                <a:cxn ang="0">
                  <a:pos x="200" y="288"/>
                </a:cxn>
              </a:cxnLst>
              <a:rect l="0" t="0" r="r" b="b"/>
              <a:pathLst>
                <a:path w="209" h="307">
                  <a:moveTo>
                    <a:pt x="207" y="282"/>
                  </a:moveTo>
                  <a:lnTo>
                    <a:pt x="208" y="277"/>
                  </a:lnTo>
                  <a:lnTo>
                    <a:pt x="200" y="278"/>
                  </a:lnTo>
                  <a:lnTo>
                    <a:pt x="192" y="277"/>
                  </a:lnTo>
                  <a:lnTo>
                    <a:pt x="182" y="269"/>
                  </a:lnTo>
                  <a:lnTo>
                    <a:pt x="165" y="241"/>
                  </a:lnTo>
                  <a:lnTo>
                    <a:pt x="140" y="200"/>
                  </a:lnTo>
                  <a:lnTo>
                    <a:pt x="127" y="178"/>
                  </a:lnTo>
                  <a:lnTo>
                    <a:pt x="118" y="160"/>
                  </a:lnTo>
                  <a:lnTo>
                    <a:pt x="116" y="149"/>
                  </a:lnTo>
                  <a:lnTo>
                    <a:pt x="116" y="137"/>
                  </a:lnTo>
                  <a:lnTo>
                    <a:pt x="119" y="129"/>
                  </a:lnTo>
                  <a:lnTo>
                    <a:pt x="124" y="125"/>
                  </a:lnTo>
                  <a:lnTo>
                    <a:pt x="128" y="125"/>
                  </a:lnTo>
                  <a:lnTo>
                    <a:pt x="133" y="128"/>
                  </a:lnTo>
                  <a:lnTo>
                    <a:pt x="143" y="136"/>
                  </a:lnTo>
                  <a:lnTo>
                    <a:pt x="154" y="144"/>
                  </a:lnTo>
                  <a:lnTo>
                    <a:pt x="162" y="148"/>
                  </a:lnTo>
                  <a:lnTo>
                    <a:pt x="167" y="149"/>
                  </a:lnTo>
                  <a:lnTo>
                    <a:pt x="171" y="148"/>
                  </a:lnTo>
                  <a:lnTo>
                    <a:pt x="174" y="144"/>
                  </a:lnTo>
                  <a:lnTo>
                    <a:pt x="173" y="141"/>
                  </a:lnTo>
                  <a:lnTo>
                    <a:pt x="171" y="137"/>
                  </a:lnTo>
                  <a:lnTo>
                    <a:pt x="164" y="129"/>
                  </a:lnTo>
                  <a:lnTo>
                    <a:pt x="149" y="120"/>
                  </a:lnTo>
                  <a:lnTo>
                    <a:pt x="141" y="113"/>
                  </a:lnTo>
                  <a:lnTo>
                    <a:pt x="136" y="104"/>
                  </a:lnTo>
                  <a:lnTo>
                    <a:pt x="132" y="91"/>
                  </a:lnTo>
                  <a:lnTo>
                    <a:pt x="131" y="78"/>
                  </a:lnTo>
                  <a:lnTo>
                    <a:pt x="128" y="73"/>
                  </a:lnTo>
                  <a:lnTo>
                    <a:pt x="124" y="66"/>
                  </a:lnTo>
                  <a:lnTo>
                    <a:pt x="118" y="59"/>
                  </a:lnTo>
                  <a:lnTo>
                    <a:pt x="114" y="55"/>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8"/>
                  </a:lnTo>
                  <a:lnTo>
                    <a:pt x="88" y="24"/>
                  </a:lnTo>
                  <a:lnTo>
                    <a:pt x="90" y="32"/>
                  </a:lnTo>
                  <a:lnTo>
                    <a:pt x="92" y="37"/>
                  </a:lnTo>
                  <a:lnTo>
                    <a:pt x="93" y="42"/>
                  </a:lnTo>
                  <a:lnTo>
                    <a:pt x="92" y="49"/>
                  </a:lnTo>
                  <a:lnTo>
                    <a:pt x="88" y="54"/>
                  </a:lnTo>
                  <a:lnTo>
                    <a:pt x="81" y="59"/>
                  </a:lnTo>
                  <a:lnTo>
                    <a:pt x="73" y="63"/>
                  </a:lnTo>
                  <a:lnTo>
                    <a:pt x="68" y="67"/>
                  </a:lnTo>
                  <a:lnTo>
                    <a:pt x="63" y="73"/>
                  </a:lnTo>
                  <a:lnTo>
                    <a:pt x="58" y="79"/>
                  </a:lnTo>
                  <a:lnTo>
                    <a:pt x="52" y="91"/>
                  </a:lnTo>
                  <a:lnTo>
                    <a:pt x="48" y="104"/>
                  </a:lnTo>
                  <a:lnTo>
                    <a:pt x="44" y="115"/>
                  </a:lnTo>
                  <a:lnTo>
                    <a:pt x="43" y="128"/>
                  </a:lnTo>
                  <a:lnTo>
                    <a:pt x="42" y="144"/>
                  </a:lnTo>
                  <a:lnTo>
                    <a:pt x="42" y="153"/>
                  </a:lnTo>
                  <a:lnTo>
                    <a:pt x="42" y="161"/>
                  </a:lnTo>
                  <a:lnTo>
                    <a:pt x="43" y="166"/>
                  </a:lnTo>
                  <a:lnTo>
                    <a:pt x="46" y="169"/>
                  </a:lnTo>
                  <a:lnTo>
                    <a:pt x="51" y="170"/>
                  </a:lnTo>
                  <a:lnTo>
                    <a:pt x="54" y="169"/>
                  </a:lnTo>
                  <a:lnTo>
                    <a:pt x="55" y="166"/>
                  </a:lnTo>
                  <a:lnTo>
                    <a:pt x="55" y="156"/>
                  </a:lnTo>
                  <a:lnTo>
                    <a:pt x="55" y="140"/>
                  </a:lnTo>
                  <a:lnTo>
                    <a:pt x="56" y="129"/>
                  </a:lnTo>
                  <a:lnTo>
                    <a:pt x="58" y="123"/>
                  </a:lnTo>
                  <a:lnTo>
                    <a:pt x="61" y="116"/>
                  </a:lnTo>
                  <a:lnTo>
                    <a:pt x="67" y="115"/>
                  </a:lnTo>
                  <a:lnTo>
                    <a:pt x="72" y="116"/>
                  </a:lnTo>
                  <a:lnTo>
                    <a:pt x="73" y="120"/>
                  </a:lnTo>
                  <a:lnTo>
                    <a:pt x="72" y="132"/>
                  </a:lnTo>
                  <a:lnTo>
                    <a:pt x="71" y="148"/>
                  </a:lnTo>
                  <a:lnTo>
                    <a:pt x="68" y="162"/>
                  </a:lnTo>
                  <a:lnTo>
                    <a:pt x="64" y="175"/>
                  </a:lnTo>
                  <a:lnTo>
                    <a:pt x="60" y="193"/>
                  </a:lnTo>
                  <a:lnTo>
                    <a:pt x="55" y="207"/>
                  </a:lnTo>
                  <a:lnTo>
                    <a:pt x="43" y="226"/>
                  </a:lnTo>
                  <a:lnTo>
                    <a:pt x="34" y="237"/>
                  </a:lnTo>
                  <a:lnTo>
                    <a:pt x="18" y="256"/>
                  </a:lnTo>
                  <a:lnTo>
                    <a:pt x="8" y="269"/>
                  </a:lnTo>
                  <a:lnTo>
                    <a:pt x="0" y="281"/>
                  </a:lnTo>
                  <a:lnTo>
                    <a:pt x="0" y="286"/>
                  </a:lnTo>
                  <a:lnTo>
                    <a:pt x="8" y="295"/>
                  </a:lnTo>
                  <a:lnTo>
                    <a:pt x="20" y="306"/>
                  </a:lnTo>
                  <a:lnTo>
                    <a:pt x="31" y="306"/>
                  </a:lnTo>
                  <a:lnTo>
                    <a:pt x="34" y="303"/>
                  </a:lnTo>
                  <a:lnTo>
                    <a:pt x="29" y="297"/>
                  </a:lnTo>
                  <a:lnTo>
                    <a:pt x="24" y="290"/>
                  </a:lnTo>
                  <a:lnTo>
                    <a:pt x="24" y="285"/>
                  </a:lnTo>
                  <a:lnTo>
                    <a:pt x="31" y="273"/>
                  </a:lnTo>
                  <a:lnTo>
                    <a:pt x="44" y="260"/>
                  </a:lnTo>
                  <a:lnTo>
                    <a:pt x="64" y="235"/>
                  </a:lnTo>
                  <a:lnTo>
                    <a:pt x="81" y="214"/>
                  </a:lnTo>
                  <a:lnTo>
                    <a:pt x="88" y="207"/>
                  </a:lnTo>
                  <a:lnTo>
                    <a:pt x="92" y="202"/>
                  </a:lnTo>
                  <a:lnTo>
                    <a:pt x="99" y="200"/>
                  </a:lnTo>
                  <a:lnTo>
                    <a:pt x="106" y="204"/>
                  </a:lnTo>
                  <a:lnTo>
                    <a:pt x="114" y="210"/>
                  </a:lnTo>
                  <a:lnTo>
                    <a:pt x="130" y="231"/>
                  </a:lnTo>
                  <a:lnTo>
                    <a:pt x="148" y="256"/>
                  </a:lnTo>
                  <a:lnTo>
                    <a:pt x="165" y="281"/>
                  </a:lnTo>
                  <a:lnTo>
                    <a:pt x="175" y="295"/>
                  </a:lnTo>
                  <a:lnTo>
                    <a:pt x="179" y="298"/>
                  </a:lnTo>
                  <a:lnTo>
                    <a:pt x="186" y="298"/>
                  </a:lnTo>
                  <a:lnTo>
                    <a:pt x="192" y="293"/>
                  </a:lnTo>
                  <a:lnTo>
                    <a:pt x="200" y="288"/>
                  </a:lnTo>
                  <a:lnTo>
                    <a:pt x="207" y="282"/>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sz="1350"/>
            </a:p>
          </p:txBody>
        </p:sp>
        <p:grpSp>
          <p:nvGrpSpPr>
            <p:cNvPr id="21" name="Group 85"/>
            <p:cNvGrpSpPr>
              <a:grpSpLocks/>
            </p:cNvGrpSpPr>
            <p:nvPr/>
          </p:nvGrpSpPr>
          <p:grpSpPr bwMode="auto">
            <a:xfrm>
              <a:off x="4956" y="2328"/>
              <a:ext cx="273" cy="326"/>
              <a:chOff x="4956" y="2328"/>
              <a:chExt cx="273" cy="326"/>
            </a:xfrm>
          </p:grpSpPr>
          <p:grpSp>
            <p:nvGrpSpPr>
              <p:cNvPr id="22" name="Group 86"/>
              <p:cNvGrpSpPr>
                <a:grpSpLocks/>
              </p:cNvGrpSpPr>
              <p:nvPr/>
            </p:nvGrpSpPr>
            <p:grpSpPr bwMode="auto">
              <a:xfrm>
                <a:off x="4956" y="2328"/>
                <a:ext cx="273" cy="326"/>
                <a:chOff x="4956" y="2328"/>
                <a:chExt cx="273" cy="326"/>
              </a:xfrm>
            </p:grpSpPr>
            <p:sp>
              <p:nvSpPr>
                <p:cNvPr id="2716759" name="AutoShape 87"/>
                <p:cNvSpPr>
                  <a:spLocks noChangeArrowheads="1"/>
                </p:cNvSpPr>
                <p:nvPr/>
              </p:nvSpPr>
              <p:spPr bwMode="auto">
                <a:xfrm>
                  <a:off x="4956" y="2381"/>
                  <a:ext cx="273" cy="273"/>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6760" name="AutoShape 88"/>
                <p:cNvSpPr>
                  <a:spLocks noChangeArrowheads="1"/>
                </p:cNvSpPr>
                <p:nvPr/>
              </p:nvSpPr>
              <p:spPr bwMode="auto">
                <a:xfrm>
                  <a:off x="5022" y="2328"/>
                  <a:ext cx="207" cy="48"/>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6761" name="Oval 89"/>
              <p:cNvSpPr>
                <a:spLocks noChangeArrowheads="1"/>
              </p:cNvSpPr>
              <p:nvPr/>
            </p:nvSpPr>
            <p:spPr bwMode="auto">
              <a:xfrm>
                <a:off x="5042" y="2355"/>
                <a:ext cx="29"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62" name="AutoShape 90"/>
              <p:cNvSpPr>
                <a:spLocks noChangeArrowheads="1"/>
              </p:cNvSpPr>
              <p:nvPr/>
            </p:nvSpPr>
            <p:spPr bwMode="auto">
              <a:xfrm>
                <a:off x="4988" y="2509"/>
                <a:ext cx="146" cy="58"/>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sz="1350"/>
              </a:p>
            </p:txBody>
          </p:sp>
        </p:grpSp>
      </p:grpSp>
      <p:grpSp>
        <p:nvGrpSpPr>
          <p:cNvPr id="23" name="Group 91"/>
          <p:cNvGrpSpPr>
            <a:grpSpLocks/>
          </p:cNvGrpSpPr>
          <p:nvPr/>
        </p:nvGrpSpPr>
        <p:grpSpPr bwMode="auto">
          <a:xfrm>
            <a:off x="2084786" y="1770461"/>
            <a:ext cx="5566172" cy="1133474"/>
            <a:chOff x="791" y="643"/>
            <a:chExt cx="4675" cy="952"/>
          </a:xfrm>
        </p:grpSpPr>
        <p:sp>
          <p:nvSpPr>
            <p:cNvPr id="2716764" name="Rectangle 92"/>
            <p:cNvSpPr>
              <a:spLocks noChangeArrowheads="1"/>
            </p:cNvSpPr>
            <p:nvPr/>
          </p:nvSpPr>
          <p:spPr bwMode="auto">
            <a:xfrm>
              <a:off x="2024"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65" name="Rectangle 93"/>
            <p:cNvSpPr>
              <a:spLocks noChangeArrowheads="1"/>
            </p:cNvSpPr>
            <p:nvPr/>
          </p:nvSpPr>
          <p:spPr bwMode="auto">
            <a:xfrm>
              <a:off x="2300" y="1306"/>
              <a:ext cx="544"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i="1">
                  <a:latin typeface="FranklinGothic" charset="0"/>
                </a:rPr>
                <a:t>Time</a:t>
              </a:r>
            </a:p>
          </p:txBody>
        </p:sp>
        <p:sp>
          <p:nvSpPr>
            <p:cNvPr id="2716766" name="Line 94"/>
            <p:cNvSpPr>
              <a:spLocks noChangeShapeType="1"/>
            </p:cNvSpPr>
            <p:nvPr/>
          </p:nvSpPr>
          <p:spPr bwMode="auto">
            <a:xfrm>
              <a:off x="990"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sz="1350"/>
            </a:p>
          </p:txBody>
        </p:sp>
        <p:sp>
          <p:nvSpPr>
            <p:cNvPr id="2716767" name="Rectangle 95"/>
            <p:cNvSpPr>
              <a:spLocks noChangeArrowheads="1"/>
            </p:cNvSpPr>
            <p:nvPr/>
          </p:nvSpPr>
          <p:spPr bwMode="auto">
            <a:xfrm>
              <a:off x="965"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68" name="Rectangle 96"/>
            <p:cNvSpPr>
              <a:spLocks noChangeArrowheads="1"/>
            </p:cNvSpPr>
            <p:nvPr/>
          </p:nvSpPr>
          <p:spPr bwMode="auto">
            <a:xfrm>
              <a:off x="1204"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69" name="Line 97"/>
            <p:cNvSpPr>
              <a:spLocks noChangeShapeType="1"/>
            </p:cNvSpPr>
            <p:nvPr/>
          </p:nvSpPr>
          <p:spPr bwMode="auto">
            <a:xfrm>
              <a:off x="1255" y="1165"/>
              <a:ext cx="246" cy="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70" name="Line 98"/>
            <p:cNvSpPr>
              <a:spLocks noChangeShapeType="1"/>
            </p:cNvSpPr>
            <p:nvPr/>
          </p:nvSpPr>
          <p:spPr bwMode="auto">
            <a:xfrm>
              <a:off x="1244"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71" name="Rectangle 99"/>
            <p:cNvSpPr>
              <a:spLocks noChangeArrowheads="1"/>
            </p:cNvSpPr>
            <p:nvPr/>
          </p:nvSpPr>
          <p:spPr bwMode="auto">
            <a:xfrm>
              <a:off x="1747"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72" name="Rectangle 100"/>
            <p:cNvSpPr>
              <a:spLocks noChangeArrowheads="1"/>
            </p:cNvSpPr>
            <p:nvPr/>
          </p:nvSpPr>
          <p:spPr bwMode="auto">
            <a:xfrm>
              <a:off x="1478"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73" name="Line 101"/>
            <p:cNvSpPr>
              <a:spLocks noChangeShapeType="1"/>
            </p:cNvSpPr>
            <p:nvPr/>
          </p:nvSpPr>
          <p:spPr bwMode="auto">
            <a:xfrm>
              <a:off x="1508"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74" name="Line 102"/>
            <p:cNvSpPr>
              <a:spLocks noChangeShapeType="1"/>
            </p:cNvSpPr>
            <p:nvPr/>
          </p:nvSpPr>
          <p:spPr bwMode="auto">
            <a:xfrm>
              <a:off x="2036"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75" name="Line 103"/>
            <p:cNvSpPr>
              <a:spLocks noChangeShapeType="1"/>
            </p:cNvSpPr>
            <p:nvPr/>
          </p:nvSpPr>
          <p:spPr bwMode="auto">
            <a:xfrm>
              <a:off x="1522" y="1165"/>
              <a:ext cx="233" cy="0"/>
            </a:xfrm>
            <a:prstGeom prst="line">
              <a:avLst/>
            </a:prstGeom>
            <a:noFill/>
            <a:ln w="25400">
              <a:solidFill>
                <a:srgbClr val="F39FD1"/>
              </a:solidFill>
              <a:round/>
              <a:headEnd/>
              <a:tailEnd/>
            </a:ln>
            <a:effectLst/>
          </p:spPr>
          <p:txBody>
            <a:bodyPr wrap="none" anchor="ctr">
              <a:prstTxWarp prst="textNoShape">
                <a:avLst/>
              </a:prstTxWarp>
            </a:bodyPr>
            <a:lstStyle/>
            <a:p>
              <a:endParaRPr lang="en-US" sz="1350"/>
            </a:p>
          </p:txBody>
        </p:sp>
        <p:sp>
          <p:nvSpPr>
            <p:cNvPr id="2716776" name="Line 104"/>
            <p:cNvSpPr>
              <a:spLocks noChangeShapeType="1"/>
            </p:cNvSpPr>
            <p:nvPr/>
          </p:nvSpPr>
          <p:spPr bwMode="auto">
            <a:xfrm>
              <a:off x="1784" y="1165"/>
              <a:ext cx="235" cy="2"/>
            </a:xfrm>
            <a:prstGeom prst="line">
              <a:avLst/>
            </a:prstGeom>
            <a:noFill/>
            <a:ln w="25400">
              <a:solidFill>
                <a:srgbClr val="919191"/>
              </a:solidFill>
              <a:round/>
              <a:headEnd/>
              <a:tailEnd/>
            </a:ln>
            <a:effectLst/>
          </p:spPr>
          <p:txBody>
            <a:bodyPr wrap="none" anchor="ctr">
              <a:prstTxWarp prst="textNoShape">
                <a:avLst/>
              </a:prstTxWarp>
            </a:bodyPr>
            <a:lstStyle/>
            <a:p>
              <a:endParaRPr lang="en-US" sz="1350"/>
            </a:p>
          </p:txBody>
        </p:sp>
        <p:sp>
          <p:nvSpPr>
            <p:cNvPr id="2716777" name="Line 105"/>
            <p:cNvSpPr>
              <a:spLocks noChangeShapeType="1"/>
            </p:cNvSpPr>
            <p:nvPr/>
          </p:nvSpPr>
          <p:spPr bwMode="auto">
            <a:xfrm>
              <a:off x="2048"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sz="1350"/>
            </a:p>
          </p:txBody>
        </p:sp>
        <p:sp>
          <p:nvSpPr>
            <p:cNvPr id="2716778" name="Rectangle 106"/>
            <p:cNvSpPr>
              <a:spLocks noChangeArrowheads="1"/>
            </p:cNvSpPr>
            <p:nvPr/>
          </p:nvSpPr>
          <p:spPr bwMode="auto">
            <a:xfrm>
              <a:off x="2261"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79" name="Line 107"/>
            <p:cNvSpPr>
              <a:spLocks noChangeShapeType="1"/>
            </p:cNvSpPr>
            <p:nvPr/>
          </p:nvSpPr>
          <p:spPr bwMode="auto">
            <a:xfrm>
              <a:off x="2314" y="1165"/>
              <a:ext cx="244" cy="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80" name="Line 108"/>
            <p:cNvSpPr>
              <a:spLocks noChangeShapeType="1"/>
            </p:cNvSpPr>
            <p:nvPr/>
          </p:nvSpPr>
          <p:spPr bwMode="auto">
            <a:xfrm>
              <a:off x="2301"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81" name="Rectangle 109"/>
            <p:cNvSpPr>
              <a:spLocks noChangeArrowheads="1"/>
            </p:cNvSpPr>
            <p:nvPr/>
          </p:nvSpPr>
          <p:spPr bwMode="auto">
            <a:xfrm>
              <a:off x="2806"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82" name="Rectangle 110"/>
            <p:cNvSpPr>
              <a:spLocks noChangeArrowheads="1"/>
            </p:cNvSpPr>
            <p:nvPr/>
          </p:nvSpPr>
          <p:spPr bwMode="auto">
            <a:xfrm>
              <a:off x="2536"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83" name="Line 111"/>
            <p:cNvSpPr>
              <a:spLocks noChangeShapeType="1"/>
            </p:cNvSpPr>
            <p:nvPr/>
          </p:nvSpPr>
          <p:spPr bwMode="auto">
            <a:xfrm>
              <a:off x="2565"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84" name="Line 112"/>
            <p:cNvSpPr>
              <a:spLocks noChangeShapeType="1"/>
            </p:cNvSpPr>
            <p:nvPr/>
          </p:nvSpPr>
          <p:spPr bwMode="auto">
            <a:xfrm>
              <a:off x="3095"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85" name="Line 113"/>
            <p:cNvSpPr>
              <a:spLocks noChangeShapeType="1"/>
            </p:cNvSpPr>
            <p:nvPr/>
          </p:nvSpPr>
          <p:spPr bwMode="auto">
            <a:xfrm>
              <a:off x="2580" y="1165"/>
              <a:ext cx="231" cy="0"/>
            </a:xfrm>
            <a:prstGeom prst="line">
              <a:avLst/>
            </a:prstGeom>
            <a:noFill/>
            <a:ln w="25400">
              <a:solidFill>
                <a:srgbClr val="F39FD1"/>
              </a:solidFill>
              <a:round/>
              <a:headEnd/>
              <a:tailEnd/>
            </a:ln>
            <a:effectLst/>
          </p:spPr>
          <p:txBody>
            <a:bodyPr wrap="none" anchor="ctr">
              <a:prstTxWarp prst="textNoShape">
                <a:avLst/>
              </a:prstTxWarp>
            </a:bodyPr>
            <a:lstStyle/>
            <a:p>
              <a:endParaRPr lang="en-US" sz="1350"/>
            </a:p>
          </p:txBody>
        </p:sp>
        <p:sp>
          <p:nvSpPr>
            <p:cNvPr id="2716786" name="Line 114"/>
            <p:cNvSpPr>
              <a:spLocks noChangeShapeType="1"/>
            </p:cNvSpPr>
            <p:nvPr/>
          </p:nvSpPr>
          <p:spPr bwMode="auto">
            <a:xfrm>
              <a:off x="2843" y="1165"/>
              <a:ext cx="233" cy="2"/>
            </a:xfrm>
            <a:prstGeom prst="line">
              <a:avLst/>
            </a:prstGeom>
            <a:noFill/>
            <a:ln w="25400">
              <a:solidFill>
                <a:srgbClr val="919191"/>
              </a:solidFill>
              <a:round/>
              <a:headEnd/>
              <a:tailEnd/>
            </a:ln>
            <a:effectLst/>
          </p:spPr>
          <p:txBody>
            <a:bodyPr wrap="none" anchor="ctr">
              <a:prstTxWarp prst="textNoShape">
                <a:avLst/>
              </a:prstTxWarp>
            </a:bodyPr>
            <a:lstStyle/>
            <a:p>
              <a:endParaRPr lang="en-US" sz="1350"/>
            </a:p>
          </p:txBody>
        </p:sp>
        <p:sp>
          <p:nvSpPr>
            <p:cNvPr id="2716787" name="Line 115"/>
            <p:cNvSpPr>
              <a:spLocks noChangeShapeType="1"/>
            </p:cNvSpPr>
            <p:nvPr/>
          </p:nvSpPr>
          <p:spPr bwMode="auto">
            <a:xfrm>
              <a:off x="3106" y="1165"/>
              <a:ext cx="235" cy="0"/>
            </a:xfrm>
            <a:prstGeom prst="line">
              <a:avLst/>
            </a:prstGeom>
            <a:noFill/>
            <a:ln w="25400">
              <a:solidFill>
                <a:srgbClr val="DC0081"/>
              </a:solidFill>
              <a:round/>
              <a:headEnd/>
              <a:tailEnd/>
            </a:ln>
            <a:effectLst/>
          </p:spPr>
          <p:txBody>
            <a:bodyPr wrap="none" anchor="ctr">
              <a:prstTxWarp prst="textNoShape">
                <a:avLst/>
              </a:prstTxWarp>
            </a:bodyPr>
            <a:lstStyle/>
            <a:p>
              <a:endParaRPr lang="en-US" sz="1350"/>
            </a:p>
          </p:txBody>
        </p:sp>
        <p:sp>
          <p:nvSpPr>
            <p:cNvPr id="2716788" name="Rectangle 116"/>
            <p:cNvSpPr>
              <a:spLocks noChangeArrowheads="1"/>
            </p:cNvSpPr>
            <p:nvPr/>
          </p:nvSpPr>
          <p:spPr bwMode="auto">
            <a:xfrm>
              <a:off x="3080"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89" name="Rectangle 117"/>
            <p:cNvSpPr>
              <a:spLocks noChangeArrowheads="1"/>
            </p:cNvSpPr>
            <p:nvPr/>
          </p:nvSpPr>
          <p:spPr bwMode="auto">
            <a:xfrm>
              <a:off x="3319"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90" name="Line 118"/>
            <p:cNvSpPr>
              <a:spLocks noChangeShapeType="1"/>
            </p:cNvSpPr>
            <p:nvPr/>
          </p:nvSpPr>
          <p:spPr bwMode="auto">
            <a:xfrm>
              <a:off x="3372" y="1165"/>
              <a:ext cx="24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91" name="Line 119"/>
            <p:cNvSpPr>
              <a:spLocks noChangeShapeType="1"/>
            </p:cNvSpPr>
            <p:nvPr/>
          </p:nvSpPr>
          <p:spPr bwMode="auto">
            <a:xfrm>
              <a:off x="3359"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92" name="Rectangle 120"/>
            <p:cNvSpPr>
              <a:spLocks noChangeArrowheads="1"/>
            </p:cNvSpPr>
            <p:nvPr/>
          </p:nvSpPr>
          <p:spPr bwMode="auto">
            <a:xfrm>
              <a:off x="3863"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93" name="Rectangle 121"/>
            <p:cNvSpPr>
              <a:spLocks noChangeArrowheads="1"/>
            </p:cNvSpPr>
            <p:nvPr/>
          </p:nvSpPr>
          <p:spPr bwMode="auto">
            <a:xfrm>
              <a:off x="3594"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794" name="Line 122"/>
            <p:cNvSpPr>
              <a:spLocks noChangeShapeType="1"/>
            </p:cNvSpPr>
            <p:nvPr/>
          </p:nvSpPr>
          <p:spPr bwMode="auto">
            <a:xfrm>
              <a:off x="3624"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95" name="Line 123"/>
            <p:cNvSpPr>
              <a:spLocks noChangeShapeType="1"/>
            </p:cNvSpPr>
            <p:nvPr/>
          </p:nvSpPr>
          <p:spPr bwMode="auto">
            <a:xfrm>
              <a:off x="4153"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796" name="Line 124"/>
            <p:cNvSpPr>
              <a:spLocks noChangeShapeType="1"/>
            </p:cNvSpPr>
            <p:nvPr/>
          </p:nvSpPr>
          <p:spPr bwMode="auto">
            <a:xfrm>
              <a:off x="3638" y="1165"/>
              <a:ext cx="232" cy="0"/>
            </a:xfrm>
            <a:prstGeom prst="line">
              <a:avLst/>
            </a:prstGeom>
            <a:noFill/>
            <a:ln w="25400">
              <a:solidFill>
                <a:srgbClr val="F39FD1"/>
              </a:solidFill>
              <a:round/>
              <a:headEnd/>
              <a:tailEnd/>
            </a:ln>
            <a:effectLst/>
          </p:spPr>
          <p:txBody>
            <a:bodyPr wrap="none" anchor="ctr">
              <a:prstTxWarp prst="textNoShape">
                <a:avLst/>
              </a:prstTxWarp>
            </a:bodyPr>
            <a:lstStyle/>
            <a:p>
              <a:endParaRPr lang="en-US" sz="1350"/>
            </a:p>
          </p:txBody>
        </p:sp>
        <p:sp>
          <p:nvSpPr>
            <p:cNvPr id="2716797" name="Line 125"/>
            <p:cNvSpPr>
              <a:spLocks noChangeShapeType="1"/>
            </p:cNvSpPr>
            <p:nvPr/>
          </p:nvSpPr>
          <p:spPr bwMode="auto">
            <a:xfrm>
              <a:off x="3900" y="1165"/>
              <a:ext cx="234" cy="2"/>
            </a:xfrm>
            <a:prstGeom prst="line">
              <a:avLst/>
            </a:prstGeom>
            <a:noFill/>
            <a:ln w="25400">
              <a:solidFill>
                <a:srgbClr val="919191"/>
              </a:solidFill>
              <a:round/>
              <a:headEnd/>
              <a:tailEnd/>
            </a:ln>
            <a:effectLst/>
          </p:spPr>
          <p:txBody>
            <a:bodyPr wrap="none" anchor="ctr">
              <a:prstTxWarp prst="textNoShape">
                <a:avLst/>
              </a:prstTxWarp>
            </a:bodyPr>
            <a:lstStyle/>
            <a:p>
              <a:endParaRPr lang="en-US" sz="1350"/>
            </a:p>
          </p:txBody>
        </p:sp>
        <p:sp>
          <p:nvSpPr>
            <p:cNvPr id="2716798" name="Line 126"/>
            <p:cNvSpPr>
              <a:spLocks noChangeShapeType="1"/>
            </p:cNvSpPr>
            <p:nvPr/>
          </p:nvSpPr>
          <p:spPr bwMode="auto">
            <a:xfrm>
              <a:off x="4164"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sz="1350"/>
            </a:p>
          </p:txBody>
        </p:sp>
        <p:sp>
          <p:nvSpPr>
            <p:cNvPr id="2716799" name="Rectangle 127"/>
            <p:cNvSpPr>
              <a:spLocks noChangeArrowheads="1"/>
            </p:cNvSpPr>
            <p:nvPr/>
          </p:nvSpPr>
          <p:spPr bwMode="auto">
            <a:xfrm>
              <a:off x="4140"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800" name="Rectangle 128"/>
            <p:cNvSpPr>
              <a:spLocks noChangeArrowheads="1"/>
            </p:cNvSpPr>
            <p:nvPr/>
          </p:nvSpPr>
          <p:spPr bwMode="auto">
            <a:xfrm>
              <a:off x="4377"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801" name="Line 129"/>
            <p:cNvSpPr>
              <a:spLocks noChangeShapeType="1"/>
            </p:cNvSpPr>
            <p:nvPr/>
          </p:nvSpPr>
          <p:spPr bwMode="auto">
            <a:xfrm>
              <a:off x="4429" y="1165"/>
              <a:ext cx="246" cy="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802" name="Line 130"/>
            <p:cNvSpPr>
              <a:spLocks noChangeShapeType="1"/>
            </p:cNvSpPr>
            <p:nvPr/>
          </p:nvSpPr>
          <p:spPr bwMode="auto">
            <a:xfrm>
              <a:off x="4419"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803" name="Rectangle 131"/>
            <p:cNvSpPr>
              <a:spLocks noChangeArrowheads="1"/>
            </p:cNvSpPr>
            <p:nvPr/>
          </p:nvSpPr>
          <p:spPr bwMode="auto">
            <a:xfrm>
              <a:off x="4921"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804" name="Rectangle 132"/>
            <p:cNvSpPr>
              <a:spLocks noChangeArrowheads="1"/>
            </p:cNvSpPr>
            <p:nvPr/>
          </p:nvSpPr>
          <p:spPr bwMode="auto">
            <a:xfrm>
              <a:off x="4652" y="113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6805" name="Line 133"/>
            <p:cNvSpPr>
              <a:spLocks noChangeShapeType="1"/>
            </p:cNvSpPr>
            <p:nvPr/>
          </p:nvSpPr>
          <p:spPr bwMode="auto">
            <a:xfrm>
              <a:off x="4682"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806" name="Line 134"/>
            <p:cNvSpPr>
              <a:spLocks noChangeShapeType="1"/>
            </p:cNvSpPr>
            <p:nvPr/>
          </p:nvSpPr>
          <p:spPr bwMode="auto">
            <a:xfrm>
              <a:off x="5211"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807" name="Line 135"/>
            <p:cNvSpPr>
              <a:spLocks noChangeShapeType="1"/>
            </p:cNvSpPr>
            <p:nvPr/>
          </p:nvSpPr>
          <p:spPr bwMode="auto">
            <a:xfrm>
              <a:off x="4695" y="1165"/>
              <a:ext cx="233" cy="0"/>
            </a:xfrm>
            <a:prstGeom prst="line">
              <a:avLst/>
            </a:prstGeom>
            <a:noFill/>
            <a:ln w="25400">
              <a:solidFill>
                <a:srgbClr val="F39FD1"/>
              </a:solidFill>
              <a:round/>
              <a:headEnd/>
              <a:tailEnd/>
            </a:ln>
            <a:effectLst/>
          </p:spPr>
          <p:txBody>
            <a:bodyPr wrap="none" anchor="ctr">
              <a:prstTxWarp prst="textNoShape">
                <a:avLst/>
              </a:prstTxWarp>
            </a:bodyPr>
            <a:lstStyle/>
            <a:p>
              <a:endParaRPr lang="en-US" sz="1350"/>
            </a:p>
          </p:txBody>
        </p:sp>
        <p:sp>
          <p:nvSpPr>
            <p:cNvPr id="2716808" name="Line 136"/>
            <p:cNvSpPr>
              <a:spLocks noChangeShapeType="1"/>
            </p:cNvSpPr>
            <p:nvPr/>
          </p:nvSpPr>
          <p:spPr bwMode="auto">
            <a:xfrm>
              <a:off x="4958" y="1165"/>
              <a:ext cx="235" cy="2"/>
            </a:xfrm>
            <a:prstGeom prst="line">
              <a:avLst/>
            </a:prstGeom>
            <a:noFill/>
            <a:ln w="25400">
              <a:solidFill>
                <a:srgbClr val="919191"/>
              </a:solidFill>
              <a:round/>
              <a:headEnd/>
              <a:tailEnd/>
            </a:ln>
            <a:effectLst/>
          </p:spPr>
          <p:txBody>
            <a:bodyPr wrap="none" anchor="ctr">
              <a:prstTxWarp prst="textNoShape">
                <a:avLst/>
              </a:prstTxWarp>
            </a:bodyPr>
            <a:lstStyle/>
            <a:p>
              <a:endParaRPr lang="en-US" sz="1350"/>
            </a:p>
          </p:txBody>
        </p:sp>
        <p:sp>
          <p:nvSpPr>
            <p:cNvPr id="2716809" name="Rectangle 137"/>
            <p:cNvSpPr>
              <a:spLocks noChangeArrowheads="1"/>
            </p:cNvSpPr>
            <p:nvPr/>
          </p:nvSpPr>
          <p:spPr bwMode="auto">
            <a:xfrm>
              <a:off x="791" y="655"/>
              <a:ext cx="567"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a:latin typeface="FranklinGothic" charset="0"/>
                </a:rPr>
                <a:t>6 PM</a:t>
              </a:r>
            </a:p>
          </p:txBody>
        </p:sp>
        <p:sp>
          <p:nvSpPr>
            <p:cNvPr id="2716810" name="Line 138"/>
            <p:cNvSpPr>
              <a:spLocks noChangeShapeType="1"/>
            </p:cNvSpPr>
            <p:nvPr/>
          </p:nvSpPr>
          <p:spPr bwMode="auto">
            <a:xfrm>
              <a:off x="983" y="881"/>
              <a:ext cx="0" cy="167"/>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811" name="Rectangle 139"/>
            <p:cNvSpPr>
              <a:spLocks noChangeArrowheads="1"/>
            </p:cNvSpPr>
            <p:nvPr/>
          </p:nvSpPr>
          <p:spPr bwMode="auto">
            <a:xfrm>
              <a:off x="1428" y="666"/>
              <a:ext cx="223"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a:latin typeface="FranklinGothic" charset="0"/>
                </a:rPr>
                <a:t>7</a:t>
              </a:r>
            </a:p>
          </p:txBody>
        </p:sp>
        <p:sp>
          <p:nvSpPr>
            <p:cNvPr id="2716812" name="Rectangle 140"/>
            <p:cNvSpPr>
              <a:spLocks noChangeArrowheads="1"/>
            </p:cNvSpPr>
            <p:nvPr/>
          </p:nvSpPr>
          <p:spPr bwMode="auto">
            <a:xfrm>
              <a:off x="1940" y="661"/>
              <a:ext cx="223"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a:latin typeface="FranklinGothic" charset="0"/>
                </a:rPr>
                <a:t>8</a:t>
              </a:r>
            </a:p>
          </p:txBody>
        </p:sp>
        <p:sp>
          <p:nvSpPr>
            <p:cNvPr id="2716813" name="Rectangle 141"/>
            <p:cNvSpPr>
              <a:spLocks noChangeArrowheads="1"/>
            </p:cNvSpPr>
            <p:nvPr/>
          </p:nvSpPr>
          <p:spPr bwMode="auto">
            <a:xfrm>
              <a:off x="2474" y="678"/>
              <a:ext cx="223"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a:latin typeface="FranklinGothic" charset="0"/>
                </a:rPr>
                <a:t>9</a:t>
              </a:r>
            </a:p>
          </p:txBody>
        </p:sp>
        <p:sp>
          <p:nvSpPr>
            <p:cNvPr id="2716814" name="Rectangle 142"/>
            <p:cNvSpPr>
              <a:spLocks noChangeArrowheads="1"/>
            </p:cNvSpPr>
            <p:nvPr/>
          </p:nvSpPr>
          <p:spPr bwMode="auto">
            <a:xfrm>
              <a:off x="2957" y="66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a:latin typeface="FranklinGothic" charset="0"/>
                </a:rPr>
                <a:t>10</a:t>
              </a:r>
            </a:p>
          </p:txBody>
        </p:sp>
        <p:sp>
          <p:nvSpPr>
            <p:cNvPr id="2716815" name="Rectangle 143"/>
            <p:cNvSpPr>
              <a:spLocks noChangeArrowheads="1"/>
            </p:cNvSpPr>
            <p:nvPr/>
          </p:nvSpPr>
          <p:spPr bwMode="auto">
            <a:xfrm>
              <a:off x="3514" y="666"/>
              <a:ext cx="320"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a:latin typeface="FranklinGothic" charset="0"/>
                </a:rPr>
                <a:t>11</a:t>
              </a:r>
            </a:p>
          </p:txBody>
        </p:sp>
        <p:sp>
          <p:nvSpPr>
            <p:cNvPr id="2716816" name="Rectangle 144"/>
            <p:cNvSpPr>
              <a:spLocks noChangeArrowheads="1"/>
            </p:cNvSpPr>
            <p:nvPr/>
          </p:nvSpPr>
          <p:spPr bwMode="auto">
            <a:xfrm>
              <a:off x="3968" y="649"/>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12</a:t>
              </a:r>
            </a:p>
          </p:txBody>
        </p:sp>
        <p:sp>
          <p:nvSpPr>
            <p:cNvPr id="2716817" name="Rectangle 145"/>
            <p:cNvSpPr>
              <a:spLocks noChangeArrowheads="1"/>
            </p:cNvSpPr>
            <p:nvPr/>
          </p:nvSpPr>
          <p:spPr bwMode="auto">
            <a:xfrm>
              <a:off x="4580" y="660"/>
              <a:ext cx="223"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1</a:t>
              </a:r>
            </a:p>
          </p:txBody>
        </p:sp>
        <p:sp>
          <p:nvSpPr>
            <p:cNvPr id="2716818" name="Line 146"/>
            <p:cNvSpPr>
              <a:spLocks noChangeShapeType="1"/>
            </p:cNvSpPr>
            <p:nvPr/>
          </p:nvSpPr>
          <p:spPr bwMode="auto">
            <a:xfrm>
              <a:off x="990" y="978"/>
              <a:ext cx="4203"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350"/>
            </a:p>
          </p:txBody>
        </p:sp>
        <p:sp>
          <p:nvSpPr>
            <p:cNvPr id="2716819" name="Rectangle 147"/>
            <p:cNvSpPr>
              <a:spLocks noChangeArrowheads="1"/>
            </p:cNvSpPr>
            <p:nvPr/>
          </p:nvSpPr>
          <p:spPr bwMode="auto">
            <a:xfrm>
              <a:off x="4895" y="643"/>
              <a:ext cx="57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2 AM</a:t>
              </a:r>
            </a:p>
          </p:txBody>
        </p:sp>
        <p:sp>
          <p:nvSpPr>
            <p:cNvPr id="2716820" name="Line 148"/>
            <p:cNvSpPr>
              <a:spLocks noChangeShapeType="1"/>
            </p:cNvSpPr>
            <p:nvPr/>
          </p:nvSpPr>
          <p:spPr bwMode="auto">
            <a:xfrm>
              <a:off x="1772"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821" name="Line 149"/>
            <p:cNvSpPr>
              <a:spLocks noChangeShapeType="1"/>
            </p:cNvSpPr>
            <p:nvPr/>
          </p:nvSpPr>
          <p:spPr bwMode="auto">
            <a:xfrm>
              <a:off x="3888"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822" name="Line 150"/>
            <p:cNvSpPr>
              <a:spLocks noChangeShapeType="1"/>
            </p:cNvSpPr>
            <p:nvPr/>
          </p:nvSpPr>
          <p:spPr bwMode="auto">
            <a:xfrm>
              <a:off x="2830"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6823" name="Line 151"/>
            <p:cNvSpPr>
              <a:spLocks noChangeShapeType="1"/>
            </p:cNvSpPr>
            <p:nvPr/>
          </p:nvSpPr>
          <p:spPr bwMode="auto">
            <a:xfrm>
              <a:off x="4946"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grpSp>
      <p:sp>
        <p:nvSpPr>
          <p:cNvPr id="24" name="Slide Number Placeholder 23"/>
          <p:cNvSpPr>
            <a:spLocks noGrp="1"/>
          </p:cNvSpPr>
          <p:nvPr>
            <p:ph type="sldNum" sz="quarter" idx="12"/>
          </p:nvPr>
        </p:nvSpPr>
        <p:spPr/>
        <p:txBody>
          <a:bodyPr/>
          <a:lstStyle/>
          <a:p>
            <a:pPr>
              <a:defRPr/>
            </a:pPr>
            <a:fld id="{0D227FE4-C4DE-B64E-BF78-4F634596A1E9}" type="slidenum">
              <a:rPr lang="en-US" smtClean="0"/>
              <a:pPr>
                <a:defRPr/>
              </a:pPr>
              <a:t>24</a:t>
            </a:fld>
            <a:endParaRPr lang="en-US"/>
          </a:p>
        </p:txBody>
      </p:sp>
      <p:sp>
        <p:nvSpPr>
          <p:cNvPr id="25" name="Footer Placeholder 24"/>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20873600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716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667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8722" name="Rectangle 2"/>
          <p:cNvSpPr>
            <a:spLocks noGrp="1" noChangeArrowheads="1"/>
          </p:cNvSpPr>
          <p:nvPr>
            <p:ph type="title"/>
          </p:nvPr>
        </p:nvSpPr>
        <p:spPr/>
        <p:txBody>
          <a:bodyPr>
            <a:normAutofit/>
          </a:bodyPr>
          <a:lstStyle/>
          <a:p>
            <a:r>
              <a:rPr lang="en-US" smtClean="0"/>
              <a:t>Pipelined Laundry</a:t>
            </a:r>
            <a:endParaRPr lang="en-US"/>
          </a:p>
        </p:txBody>
      </p:sp>
      <p:sp>
        <p:nvSpPr>
          <p:cNvPr id="2718723" name="Rectangle 3"/>
          <p:cNvSpPr>
            <a:spLocks noGrp="1" noChangeArrowheads="1"/>
          </p:cNvSpPr>
          <p:nvPr>
            <p:ph type="body" idx="1"/>
          </p:nvPr>
        </p:nvSpPr>
        <p:spPr>
          <a:xfrm>
            <a:off x="2328862" y="2664618"/>
            <a:ext cx="6815137" cy="3910013"/>
          </a:xfrm>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solidFill>
                  <a:schemeClr val="tx1"/>
                </a:solidFill>
              </a:rPr>
              <a:t>A full laundry load gets done every 30 minutes</a:t>
            </a:r>
          </a:p>
          <a:p>
            <a:r>
              <a:rPr lang="en-US" dirty="0" smtClean="0">
                <a:solidFill>
                  <a:schemeClr val="tx1"/>
                </a:solidFill>
              </a:rPr>
              <a:t>Pipelined laundry takes 3.5 hours for 4 loads! </a:t>
            </a:r>
            <a:endParaRPr lang="en-US" dirty="0">
              <a:solidFill>
                <a:schemeClr val="tx1"/>
              </a:solidFill>
            </a:endParaRPr>
          </a:p>
        </p:txBody>
      </p:sp>
      <p:grpSp>
        <p:nvGrpSpPr>
          <p:cNvPr id="2" name="Group 4"/>
          <p:cNvGrpSpPr>
            <a:grpSpLocks/>
          </p:cNvGrpSpPr>
          <p:nvPr/>
        </p:nvGrpSpPr>
        <p:grpSpPr bwMode="auto">
          <a:xfrm>
            <a:off x="1840709" y="2443163"/>
            <a:ext cx="697707" cy="2837260"/>
            <a:chOff x="586" y="1332"/>
            <a:chExt cx="586" cy="2383"/>
          </a:xfrm>
        </p:grpSpPr>
        <p:sp>
          <p:nvSpPr>
            <p:cNvPr id="2718725" name="Rectangle 5"/>
            <p:cNvSpPr>
              <a:spLocks noChangeArrowheads="1"/>
            </p:cNvSpPr>
            <p:nvPr/>
          </p:nvSpPr>
          <p:spPr bwMode="auto">
            <a:xfrm>
              <a:off x="586" y="1332"/>
              <a:ext cx="266" cy="2383"/>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i="1">
                  <a:latin typeface="FranklinGothic" charset="0"/>
                </a:rPr>
                <a:t>T</a:t>
              </a:r>
            </a:p>
            <a:p>
              <a:pPr algn="ctr"/>
              <a:r>
                <a:rPr lang="en-US" i="1">
                  <a:latin typeface="FranklinGothic" charset="0"/>
                </a:rPr>
                <a:t>a</a:t>
              </a:r>
            </a:p>
            <a:p>
              <a:pPr algn="ctr"/>
              <a:r>
                <a:rPr lang="en-US" i="1">
                  <a:latin typeface="FranklinGothic" charset="0"/>
                </a:rPr>
                <a:t>s</a:t>
              </a:r>
            </a:p>
            <a:p>
              <a:pPr algn="ctr"/>
              <a:r>
                <a:rPr lang="en-US" i="1">
                  <a:latin typeface="FranklinGothic" charset="0"/>
                </a:rPr>
                <a:t>k</a:t>
              </a:r>
            </a:p>
            <a:p>
              <a:pPr algn="ctr"/>
              <a:endParaRPr lang="en-US" i="1">
                <a:latin typeface="FranklinGothic" charset="0"/>
              </a:endParaRPr>
            </a:p>
            <a:p>
              <a:pPr algn="ctr"/>
              <a:r>
                <a:rPr lang="en-US" i="1">
                  <a:latin typeface="FranklinGothic" charset="0"/>
                </a:rPr>
                <a:t>O</a:t>
              </a:r>
            </a:p>
            <a:p>
              <a:pPr algn="ctr"/>
              <a:r>
                <a:rPr lang="en-US" i="1">
                  <a:latin typeface="FranklinGothic" charset="0"/>
                </a:rPr>
                <a:t>r</a:t>
              </a:r>
            </a:p>
            <a:p>
              <a:pPr algn="ctr"/>
              <a:r>
                <a:rPr lang="en-US" i="1">
                  <a:latin typeface="FranklinGothic" charset="0"/>
                </a:rPr>
                <a:t>d</a:t>
              </a:r>
            </a:p>
            <a:p>
              <a:pPr algn="ctr"/>
              <a:r>
                <a:rPr lang="en-US" i="1">
                  <a:latin typeface="FranklinGothic" charset="0"/>
                </a:rPr>
                <a:t>e</a:t>
              </a:r>
            </a:p>
            <a:p>
              <a:pPr algn="ctr"/>
              <a:r>
                <a:rPr lang="en-US" i="1">
                  <a:latin typeface="FranklinGothic" charset="0"/>
                </a:rPr>
                <a:t>r</a:t>
              </a:r>
            </a:p>
          </p:txBody>
        </p:sp>
        <p:sp>
          <p:nvSpPr>
            <p:cNvPr id="2718726" name="Line 6"/>
            <p:cNvSpPr>
              <a:spLocks noChangeShapeType="1"/>
            </p:cNvSpPr>
            <p:nvPr/>
          </p:nvSpPr>
          <p:spPr bwMode="auto">
            <a:xfrm flipH="1">
              <a:off x="834" y="1523"/>
              <a:ext cx="17"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350"/>
            </a:p>
          </p:txBody>
        </p:sp>
        <p:sp>
          <p:nvSpPr>
            <p:cNvPr id="2718727" name="Freeform 7"/>
            <p:cNvSpPr>
              <a:spLocks/>
            </p:cNvSpPr>
            <p:nvPr/>
          </p:nvSpPr>
          <p:spPr bwMode="auto">
            <a:xfrm>
              <a:off x="926" y="2011"/>
              <a:ext cx="211"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8728" name="Rectangle 8"/>
            <p:cNvSpPr>
              <a:spLocks noChangeArrowheads="1"/>
            </p:cNvSpPr>
            <p:nvPr/>
          </p:nvSpPr>
          <p:spPr bwMode="auto">
            <a:xfrm>
              <a:off x="912" y="1968"/>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FranklinGothic" charset="0"/>
                </a:rPr>
                <a:t>B</a:t>
              </a:r>
            </a:p>
          </p:txBody>
        </p:sp>
        <p:sp>
          <p:nvSpPr>
            <p:cNvPr id="2718729" name="Freeform 9"/>
            <p:cNvSpPr>
              <a:spLocks/>
            </p:cNvSpPr>
            <p:nvPr/>
          </p:nvSpPr>
          <p:spPr bwMode="auto">
            <a:xfrm>
              <a:off x="932" y="2322"/>
              <a:ext cx="210"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8730" name="Rectangle 10"/>
            <p:cNvSpPr>
              <a:spLocks noChangeArrowheads="1"/>
            </p:cNvSpPr>
            <p:nvPr/>
          </p:nvSpPr>
          <p:spPr bwMode="auto">
            <a:xfrm>
              <a:off x="917" y="2278"/>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FranklinGothic" charset="0"/>
                </a:rPr>
                <a:t>C</a:t>
              </a:r>
            </a:p>
          </p:txBody>
        </p:sp>
        <p:sp>
          <p:nvSpPr>
            <p:cNvPr id="2718731" name="Freeform 11"/>
            <p:cNvSpPr>
              <a:spLocks/>
            </p:cNvSpPr>
            <p:nvPr/>
          </p:nvSpPr>
          <p:spPr bwMode="auto">
            <a:xfrm>
              <a:off x="932" y="2646"/>
              <a:ext cx="210"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8732" name="Rectangle 12"/>
            <p:cNvSpPr>
              <a:spLocks noChangeArrowheads="1"/>
            </p:cNvSpPr>
            <p:nvPr/>
          </p:nvSpPr>
          <p:spPr bwMode="auto">
            <a:xfrm>
              <a:off x="917" y="2602"/>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FranklinGothic" charset="0"/>
                </a:rPr>
                <a:t>D</a:t>
              </a:r>
            </a:p>
          </p:txBody>
        </p:sp>
        <p:sp>
          <p:nvSpPr>
            <p:cNvPr id="2718733" name="Freeform 13"/>
            <p:cNvSpPr>
              <a:spLocks/>
            </p:cNvSpPr>
            <p:nvPr/>
          </p:nvSpPr>
          <p:spPr bwMode="auto">
            <a:xfrm>
              <a:off x="926" y="1617"/>
              <a:ext cx="211"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sz="1350"/>
            </a:p>
          </p:txBody>
        </p:sp>
        <p:sp>
          <p:nvSpPr>
            <p:cNvPr id="2718734" name="Rectangle 14"/>
            <p:cNvSpPr>
              <a:spLocks noChangeArrowheads="1"/>
            </p:cNvSpPr>
            <p:nvPr/>
          </p:nvSpPr>
          <p:spPr bwMode="auto">
            <a:xfrm>
              <a:off x="912" y="1573"/>
              <a:ext cx="255"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solidFill>
                    <a:schemeClr val="bg1"/>
                  </a:solidFill>
                  <a:latin typeface="FranklinGothic" charset="0"/>
                </a:rPr>
                <a:t>A</a:t>
              </a:r>
            </a:p>
          </p:txBody>
        </p:sp>
      </p:grpSp>
      <p:grpSp>
        <p:nvGrpSpPr>
          <p:cNvPr id="3" name="Group 15"/>
          <p:cNvGrpSpPr>
            <a:grpSpLocks/>
          </p:cNvGrpSpPr>
          <p:nvPr/>
        </p:nvGrpSpPr>
        <p:grpSpPr bwMode="auto">
          <a:xfrm>
            <a:off x="2608660" y="2733676"/>
            <a:ext cx="1952625" cy="1559719"/>
            <a:chOff x="1231" y="1576"/>
            <a:chExt cx="1640" cy="1310"/>
          </a:xfrm>
        </p:grpSpPr>
        <p:sp>
          <p:nvSpPr>
            <p:cNvPr id="2718736" name="AutoShape 16"/>
            <p:cNvSpPr>
              <a:spLocks noChangeArrowheads="1"/>
            </p:cNvSpPr>
            <p:nvPr/>
          </p:nvSpPr>
          <p:spPr bwMode="auto">
            <a:xfrm>
              <a:off x="1482" y="1955"/>
              <a:ext cx="185"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37" name="AutoShape 17"/>
            <p:cNvSpPr>
              <a:spLocks noChangeArrowheads="1"/>
            </p:cNvSpPr>
            <p:nvPr/>
          </p:nvSpPr>
          <p:spPr bwMode="auto">
            <a:xfrm>
              <a:off x="1527" y="1903"/>
              <a:ext cx="140"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38" name="AutoShape 18"/>
            <p:cNvSpPr>
              <a:spLocks noChangeArrowheads="1"/>
            </p:cNvSpPr>
            <p:nvPr/>
          </p:nvSpPr>
          <p:spPr bwMode="auto">
            <a:xfrm>
              <a:off x="1519" y="1975"/>
              <a:ext cx="95" cy="15"/>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grpSp>
          <p:nvGrpSpPr>
            <p:cNvPr id="4" name="Group 19"/>
            <p:cNvGrpSpPr>
              <a:grpSpLocks/>
            </p:cNvGrpSpPr>
            <p:nvPr/>
          </p:nvGrpSpPr>
          <p:grpSpPr bwMode="auto">
            <a:xfrm>
              <a:off x="1940" y="1938"/>
              <a:ext cx="179" cy="257"/>
              <a:chOff x="2183" y="1938"/>
              <a:chExt cx="201" cy="257"/>
            </a:xfrm>
          </p:grpSpPr>
          <p:sp>
            <p:nvSpPr>
              <p:cNvPr id="2718740" name="Freeform 20"/>
              <p:cNvSpPr>
                <a:spLocks/>
              </p:cNvSpPr>
              <p:nvPr/>
            </p:nvSpPr>
            <p:spPr bwMode="auto">
              <a:xfrm>
                <a:off x="2312" y="205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sz="1350"/>
              </a:p>
            </p:txBody>
          </p:sp>
          <p:sp>
            <p:nvSpPr>
              <p:cNvPr id="2718741" name="Rectangle 21"/>
              <p:cNvSpPr>
                <a:spLocks noChangeArrowheads="1"/>
              </p:cNvSpPr>
              <p:nvPr/>
            </p:nvSpPr>
            <p:spPr bwMode="auto">
              <a:xfrm>
                <a:off x="2308" y="205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42" name="Rectangle 22"/>
              <p:cNvSpPr>
                <a:spLocks noChangeArrowheads="1"/>
              </p:cNvSpPr>
              <p:nvPr/>
            </p:nvSpPr>
            <p:spPr bwMode="auto">
              <a:xfrm>
                <a:off x="2314" y="211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43" name="Rectangle 23"/>
              <p:cNvSpPr>
                <a:spLocks noChangeArrowheads="1"/>
              </p:cNvSpPr>
              <p:nvPr/>
            </p:nvSpPr>
            <p:spPr bwMode="auto">
              <a:xfrm>
                <a:off x="2183" y="211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44" name="Oval 24"/>
              <p:cNvSpPr>
                <a:spLocks noChangeArrowheads="1"/>
              </p:cNvSpPr>
              <p:nvPr/>
            </p:nvSpPr>
            <p:spPr bwMode="auto">
              <a:xfrm>
                <a:off x="2242" y="193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sz="1350"/>
              </a:p>
            </p:txBody>
          </p:sp>
          <p:sp>
            <p:nvSpPr>
              <p:cNvPr id="2718745" name="Freeform 25"/>
              <p:cNvSpPr>
                <a:spLocks/>
              </p:cNvSpPr>
              <p:nvPr/>
            </p:nvSpPr>
            <p:spPr bwMode="auto">
              <a:xfrm>
                <a:off x="2183" y="198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sz="1350"/>
              </a:p>
            </p:txBody>
          </p:sp>
        </p:grpSp>
        <p:sp>
          <p:nvSpPr>
            <p:cNvPr id="2718746" name="Freeform 26"/>
            <p:cNvSpPr>
              <a:spLocks/>
            </p:cNvSpPr>
            <p:nvPr/>
          </p:nvSpPr>
          <p:spPr bwMode="auto">
            <a:xfrm>
              <a:off x="2173" y="1913"/>
              <a:ext cx="178"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sz="1350"/>
            </a:p>
          </p:txBody>
        </p:sp>
        <p:grpSp>
          <p:nvGrpSpPr>
            <p:cNvPr id="5" name="Group 27"/>
            <p:cNvGrpSpPr>
              <a:grpSpLocks/>
            </p:cNvGrpSpPr>
            <p:nvPr/>
          </p:nvGrpSpPr>
          <p:grpSpPr bwMode="auto">
            <a:xfrm>
              <a:off x="1672" y="1903"/>
              <a:ext cx="231" cy="311"/>
              <a:chOff x="1881" y="1903"/>
              <a:chExt cx="260" cy="311"/>
            </a:xfrm>
          </p:grpSpPr>
          <p:grpSp>
            <p:nvGrpSpPr>
              <p:cNvPr id="6" name="Group 28"/>
              <p:cNvGrpSpPr>
                <a:grpSpLocks/>
              </p:cNvGrpSpPr>
              <p:nvPr/>
            </p:nvGrpSpPr>
            <p:grpSpPr bwMode="auto">
              <a:xfrm>
                <a:off x="1881" y="1903"/>
                <a:ext cx="260" cy="311"/>
                <a:chOff x="1881" y="1903"/>
                <a:chExt cx="260" cy="311"/>
              </a:xfrm>
            </p:grpSpPr>
            <p:sp>
              <p:nvSpPr>
                <p:cNvPr id="2718749" name="AutoShape 29"/>
                <p:cNvSpPr>
                  <a:spLocks noChangeArrowheads="1"/>
                </p:cNvSpPr>
                <p:nvPr/>
              </p:nvSpPr>
              <p:spPr bwMode="auto">
                <a:xfrm>
                  <a:off x="1881" y="195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50" name="AutoShape 30"/>
                <p:cNvSpPr>
                  <a:spLocks noChangeArrowheads="1"/>
                </p:cNvSpPr>
                <p:nvPr/>
              </p:nvSpPr>
              <p:spPr bwMode="auto">
                <a:xfrm>
                  <a:off x="1944" y="190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8751" name="Oval 31"/>
              <p:cNvSpPr>
                <a:spLocks noChangeArrowheads="1"/>
              </p:cNvSpPr>
              <p:nvPr/>
            </p:nvSpPr>
            <p:spPr bwMode="auto">
              <a:xfrm>
                <a:off x="1964" y="193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752" name="AutoShape 32"/>
              <p:cNvSpPr>
                <a:spLocks noChangeArrowheads="1"/>
              </p:cNvSpPr>
              <p:nvPr/>
            </p:nvSpPr>
            <p:spPr bwMode="auto">
              <a:xfrm>
                <a:off x="1912" y="207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8753" name="AutoShape 33"/>
            <p:cNvSpPr>
              <a:spLocks noChangeArrowheads="1"/>
            </p:cNvSpPr>
            <p:nvPr/>
          </p:nvSpPr>
          <p:spPr bwMode="auto">
            <a:xfrm>
              <a:off x="1735" y="2288"/>
              <a:ext cx="183"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54" name="AutoShape 34"/>
            <p:cNvSpPr>
              <a:spLocks noChangeArrowheads="1"/>
            </p:cNvSpPr>
            <p:nvPr/>
          </p:nvSpPr>
          <p:spPr bwMode="auto">
            <a:xfrm>
              <a:off x="1780" y="2237"/>
              <a:ext cx="138"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55" name="AutoShape 35"/>
            <p:cNvSpPr>
              <a:spLocks noChangeArrowheads="1"/>
            </p:cNvSpPr>
            <p:nvPr/>
          </p:nvSpPr>
          <p:spPr bwMode="auto">
            <a:xfrm>
              <a:off x="1772" y="2308"/>
              <a:ext cx="94" cy="15"/>
            </a:xfrm>
            <a:prstGeom prst="parallelogram">
              <a:avLst>
                <a:gd name="adj" fmla="val 15663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grpSp>
          <p:nvGrpSpPr>
            <p:cNvPr id="7" name="Group 36"/>
            <p:cNvGrpSpPr>
              <a:grpSpLocks/>
            </p:cNvGrpSpPr>
            <p:nvPr/>
          </p:nvGrpSpPr>
          <p:grpSpPr bwMode="auto">
            <a:xfrm>
              <a:off x="2202" y="2277"/>
              <a:ext cx="179" cy="257"/>
              <a:chOff x="2477" y="2277"/>
              <a:chExt cx="202" cy="257"/>
            </a:xfrm>
          </p:grpSpPr>
          <p:sp>
            <p:nvSpPr>
              <p:cNvPr id="2718757" name="Freeform 37"/>
              <p:cNvSpPr>
                <a:spLocks/>
              </p:cNvSpPr>
              <p:nvPr/>
            </p:nvSpPr>
            <p:spPr bwMode="auto">
              <a:xfrm>
                <a:off x="2607" y="239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sz="1350"/>
              </a:p>
            </p:txBody>
          </p:sp>
          <p:sp>
            <p:nvSpPr>
              <p:cNvPr id="2718758" name="Rectangle 38"/>
              <p:cNvSpPr>
                <a:spLocks noChangeArrowheads="1"/>
              </p:cNvSpPr>
              <p:nvPr/>
            </p:nvSpPr>
            <p:spPr bwMode="auto">
              <a:xfrm>
                <a:off x="2602" y="239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59" name="Rectangle 39"/>
              <p:cNvSpPr>
                <a:spLocks noChangeArrowheads="1"/>
              </p:cNvSpPr>
              <p:nvPr/>
            </p:nvSpPr>
            <p:spPr bwMode="auto">
              <a:xfrm>
                <a:off x="2610" y="245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60" name="Rectangle 40"/>
              <p:cNvSpPr>
                <a:spLocks noChangeArrowheads="1"/>
              </p:cNvSpPr>
              <p:nvPr/>
            </p:nvSpPr>
            <p:spPr bwMode="auto">
              <a:xfrm>
                <a:off x="2479" y="245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61" name="Oval 41"/>
              <p:cNvSpPr>
                <a:spLocks noChangeArrowheads="1"/>
              </p:cNvSpPr>
              <p:nvPr/>
            </p:nvSpPr>
            <p:spPr bwMode="auto">
              <a:xfrm>
                <a:off x="2537" y="227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sz="1350"/>
              </a:p>
            </p:txBody>
          </p:sp>
          <p:sp>
            <p:nvSpPr>
              <p:cNvPr id="2718762" name="Freeform 42"/>
              <p:cNvSpPr>
                <a:spLocks/>
              </p:cNvSpPr>
              <p:nvPr/>
            </p:nvSpPr>
            <p:spPr bwMode="auto">
              <a:xfrm>
                <a:off x="2477" y="232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sz="1350"/>
              </a:p>
            </p:txBody>
          </p:sp>
        </p:grpSp>
        <p:sp>
          <p:nvSpPr>
            <p:cNvPr id="2718763" name="Freeform 43"/>
            <p:cNvSpPr>
              <a:spLocks/>
            </p:cNvSpPr>
            <p:nvPr/>
          </p:nvSpPr>
          <p:spPr bwMode="auto">
            <a:xfrm>
              <a:off x="2425" y="2247"/>
              <a:ext cx="179"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sz="1350"/>
            </a:p>
          </p:txBody>
        </p:sp>
        <p:grpSp>
          <p:nvGrpSpPr>
            <p:cNvPr id="8" name="Group 44"/>
            <p:cNvGrpSpPr>
              <a:grpSpLocks/>
            </p:cNvGrpSpPr>
            <p:nvPr/>
          </p:nvGrpSpPr>
          <p:grpSpPr bwMode="auto">
            <a:xfrm>
              <a:off x="1924" y="2237"/>
              <a:ext cx="232" cy="310"/>
              <a:chOff x="2165" y="2237"/>
              <a:chExt cx="260" cy="310"/>
            </a:xfrm>
          </p:grpSpPr>
          <p:grpSp>
            <p:nvGrpSpPr>
              <p:cNvPr id="9" name="Group 45"/>
              <p:cNvGrpSpPr>
                <a:grpSpLocks/>
              </p:cNvGrpSpPr>
              <p:nvPr/>
            </p:nvGrpSpPr>
            <p:grpSpPr bwMode="auto">
              <a:xfrm>
                <a:off x="2165" y="2237"/>
                <a:ext cx="260" cy="310"/>
                <a:chOff x="2165" y="2237"/>
                <a:chExt cx="260" cy="310"/>
              </a:xfrm>
            </p:grpSpPr>
            <p:sp>
              <p:nvSpPr>
                <p:cNvPr id="2718766" name="AutoShape 46"/>
                <p:cNvSpPr>
                  <a:spLocks noChangeArrowheads="1"/>
                </p:cNvSpPr>
                <p:nvPr/>
              </p:nvSpPr>
              <p:spPr bwMode="auto">
                <a:xfrm>
                  <a:off x="2165" y="228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67" name="AutoShape 47"/>
                <p:cNvSpPr>
                  <a:spLocks noChangeArrowheads="1"/>
                </p:cNvSpPr>
                <p:nvPr/>
              </p:nvSpPr>
              <p:spPr bwMode="auto">
                <a:xfrm>
                  <a:off x="2227" y="223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8768" name="Oval 48"/>
              <p:cNvSpPr>
                <a:spLocks noChangeArrowheads="1"/>
              </p:cNvSpPr>
              <p:nvPr/>
            </p:nvSpPr>
            <p:spPr bwMode="auto">
              <a:xfrm>
                <a:off x="2246" y="226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769" name="AutoShape 49"/>
              <p:cNvSpPr>
                <a:spLocks noChangeArrowheads="1"/>
              </p:cNvSpPr>
              <p:nvPr/>
            </p:nvSpPr>
            <p:spPr bwMode="auto">
              <a:xfrm>
                <a:off x="2196" y="241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8770" name="AutoShape 50"/>
            <p:cNvSpPr>
              <a:spLocks noChangeArrowheads="1"/>
            </p:cNvSpPr>
            <p:nvPr/>
          </p:nvSpPr>
          <p:spPr bwMode="auto">
            <a:xfrm>
              <a:off x="1993" y="2626"/>
              <a:ext cx="184"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71" name="AutoShape 51"/>
            <p:cNvSpPr>
              <a:spLocks noChangeArrowheads="1"/>
            </p:cNvSpPr>
            <p:nvPr/>
          </p:nvSpPr>
          <p:spPr bwMode="auto">
            <a:xfrm>
              <a:off x="2036" y="2575"/>
              <a:ext cx="141"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72" name="AutoShape 52"/>
            <p:cNvSpPr>
              <a:spLocks noChangeArrowheads="1"/>
            </p:cNvSpPr>
            <p:nvPr/>
          </p:nvSpPr>
          <p:spPr bwMode="auto">
            <a:xfrm>
              <a:off x="2029" y="2647"/>
              <a:ext cx="95" cy="15"/>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grpSp>
          <p:nvGrpSpPr>
            <p:cNvPr id="10" name="Group 53"/>
            <p:cNvGrpSpPr>
              <a:grpSpLocks/>
            </p:cNvGrpSpPr>
            <p:nvPr/>
          </p:nvGrpSpPr>
          <p:grpSpPr bwMode="auto">
            <a:xfrm>
              <a:off x="2478" y="2616"/>
              <a:ext cx="180" cy="257"/>
              <a:chOff x="2788" y="2616"/>
              <a:chExt cx="202" cy="257"/>
            </a:xfrm>
          </p:grpSpPr>
          <p:sp>
            <p:nvSpPr>
              <p:cNvPr id="2718774" name="Freeform 54"/>
              <p:cNvSpPr>
                <a:spLocks/>
              </p:cNvSpPr>
              <p:nvPr/>
            </p:nvSpPr>
            <p:spPr bwMode="auto">
              <a:xfrm>
                <a:off x="2918" y="273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sz="1350"/>
              </a:p>
            </p:txBody>
          </p:sp>
          <p:sp>
            <p:nvSpPr>
              <p:cNvPr id="2718775" name="Rectangle 55"/>
              <p:cNvSpPr>
                <a:spLocks noChangeArrowheads="1"/>
              </p:cNvSpPr>
              <p:nvPr/>
            </p:nvSpPr>
            <p:spPr bwMode="auto">
              <a:xfrm>
                <a:off x="2913" y="273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76" name="Rectangle 56"/>
              <p:cNvSpPr>
                <a:spLocks noChangeArrowheads="1"/>
              </p:cNvSpPr>
              <p:nvPr/>
            </p:nvSpPr>
            <p:spPr bwMode="auto">
              <a:xfrm>
                <a:off x="2921" y="279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77" name="Rectangle 57"/>
              <p:cNvSpPr>
                <a:spLocks noChangeArrowheads="1"/>
              </p:cNvSpPr>
              <p:nvPr/>
            </p:nvSpPr>
            <p:spPr bwMode="auto">
              <a:xfrm>
                <a:off x="2790" y="279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78" name="Oval 58"/>
              <p:cNvSpPr>
                <a:spLocks noChangeArrowheads="1"/>
              </p:cNvSpPr>
              <p:nvPr/>
            </p:nvSpPr>
            <p:spPr bwMode="auto">
              <a:xfrm>
                <a:off x="2848" y="261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sz="1350"/>
              </a:p>
            </p:txBody>
          </p:sp>
          <p:sp>
            <p:nvSpPr>
              <p:cNvPr id="2718779" name="Freeform 59"/>
              <p:cNvSpPr>
                <a:spLocks/>
              </p:cNvSpPr>
              <p:nvPr/>
            </p:nvSpPr>
            <p:spPr bwMode="auto">
              <a:xfrm>
                <a:off x="2788" y="266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sz="1350"/>
              </a:p>
            </p:txBody>
          </p:sp>
        </p:grpSp>
        <p:sp>
          <p:nvSpPr>
            <p:cNvPr id="2718780" name="Freeform 60"/>
            <p:cNvSpPr>
              <a:spLocks/>
            </p:cNvSpPr>
            <p:nvPr/>
          </p:nvSpPr>
          <p:spPr bwMode="auto">
            <a:xfrm>
              <a:off x="2692" y="2574"/>
              <a:ext cx="179"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sz="1350"/>
            </a:p>
          </p:txBody>
        </p:sp>
        <p:grpSp>
          <p:nvGrpSpPr>
            <p:cNvPr id="11" name="Group 61"/>
            <p:cNvGrpSpPr>
              <a:grpSpLocks/>
            </p:cNvGrpSpPr>
            <p:nvPr/>
          </p:nvGrpSpPr>
          <p:grpSpPr bwMode="auto">
            <a:xfrm>
              <a:off x="2181" y="2575"/>
              <a:ext cx="232" cy="311"/>
              <a:chOff x="2454" y="2575"/>
              <a:chExt cx="261" cy="311"/>
            </a:xfrm>
          </p:grpSpPr>
          <p:grpSp>
            <p:nvGrpSpPr>
              <p:cNvPr id="12" name="Group 62"/>
              <p:cNvGrpSpPr>
                <a:grpSpLocks/>
              </p:cNvGrpSpPr>
              <p:nvPr/>
            </p:nvGrpSpPr>
            <p:grpSpPr bwMode="auto">
              <a:xfrm>
                <a:off x="2454" y="2575"/>
                <a:ext cx="261" cy="311"/>
                <a:chOff x="2454" y="2575"/>
                <a:chExt cx="261" cy="311"/>
              </a:xfrm>
            </p:grpSpPr>
            <p:sp>
              <p:nvSpPr>
                <p:cNvPr id="2718783" name="AutoShape 63"/>
                <p:cNvSpPr>
                  <a:spLocks noChangeArrowheads="1"/>
                </p:cNvSpPr>
                <p:nvPr/>
              </p:nvSpPr>
              <p:spPr bwMode="auto">
                <a:xfrm>
                  <a:off x="2454" y="262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84" name="AutoShape 64"/>
                <p:cNvSpPr>
                  <a:spLocks noChangeArrowheads="1"/>
                </p:cNvSpPr>
                <p:nvPr/>
              </p:nvSpPr>
              <p:spPr bwMode="auto">
                <a:xfrm>
                  <a:off x="2518" y="257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8785" name="Oval 65"/>
              <p:cNvSpPr>
                <a:spLocks noChangeArrowheads="1"/>
              </p:cNvSpPr>
              <p:nvPr/>
            </p:nvSpPr>
            <p:spPr bwMode="auto">
              <a:xfrm>
                <a:off x="2537" y="260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786" name="AutoShape 66"/>
              <p:cNvSpPr>
                <a:spLocks noChangeArrowheads="1"/>
              </p:cNvSpPr>
              <p:nvPr/>
            </p:nvSpPr>
            <p:spPr bwMode="auto">
              <a:xfrm>
                <a:off x="2487" y="274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sz="1350"/>
              </a:p>
            </p:txBody>
          </p:sp>
        </p:grpSp>
        <p:grpSp>
          <p:nvGrpSpPr>
            <p:cNvPr id="13" name="Group 67"/>
            <p:cNvGrpSpPr>
              <a:grpSpLocks/>
            </p:cNvGrpSpPr>
            <p:nvPr/>
          </p:nvGrpSpPr>
          <p:grpSpPr bwMode="auto">
            <a:xfrm>
              <a:off x="1231" y="1576"/>
              <a:ext cx="867" cy="310"/>
              <a:chOff x="1385" y="1576"/>
              <a:chExt cx="975" cy="310"/>
            </a:xfrm>
          </p:grpSpPr>
          <p:grpSp>
            <p:nvGrpSpPr>
              <p:cNvPr id="14" name="Group 68"/>
              <p:cNvGrpSpPr>
                <a:grpSpLocks/>
              </p:cNvGrpSpPr>
              <p:nvPr/>
            </p:nvGrpSpPr>
            <p:grpSpPr bwMode="auto">
              <a:xfrm>
                <a:off x="1385" y="1576"/>
                <a:ext cx="206" cy="310"/>
                <a:chOff x="1385" y="1576"/>
                <a:chExt cx="206" cy="310"/>
              </a:xfrm>
            </p:grpSpPr>
            <p:sp>
              <p:nvSpPr>
                <p:cNvPr id="2718789" name="AutoShape 69"/>
                <p:cNvSpPr>
                  <a:spLocks noChangeArrowheads="1"/>
                </p:cNvSpPr>
                <p:nvPr/>
              </p:nvSpPr>
              <p:spPr bwMode="auto">
                <a:xfrm>
                  <a:off x="1385" y="162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90" name="AutoShape 70"/>
                <p:cNvSpPr>
                  <a:spLocks noChangeArrowheads="1"/>
                </p:cNvSpPr>
                <p:nvPr/>
              </p:nvSpPr>
              <p:spPr bwMode="auto">
                <a:xfrm>
                  <a:off x="1433" y="157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791" name="AutoShape 71"/>
                <p:cNvSpPr>
                  <a:spLocks noChangeArrowheads="1"/>
                </p:cNvSpPr>
                <p:nvPr/>
              </p:nvSpPr>
              <p:spPr bwMode="auto">
                <a:xfrm>
                  <a:off x="1424" y="164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sz="1350"/>
                </a:p>
              </p:txBody>
            </p:sp>
          </p:grpSp>
          <p:grpSp>
            <p:nvGrpSpPr>
              <p:cNvPr id="15" name="Group 72"/>
              <p:cNvGrpSpPr>
                <a:grpSpLocks/>
              </p:cNvGrpSpPr>
              <p:nvPr/>
            </p:nvGrpSpPr>
            <p:grpSpPr bwMode="auto">
              <a:xfrm>
                <a:off x="1903" y="1617"/>
                <a:ext cx="203" cy="257"/>
                <a:chOff x="1903" y="1617"/>
                <a:chExt cx="203" cy="257"/>
              </a:xfrm>
            </p:grpSpPr>
            <p:sp>
              <p:nvSpPr>
                <p:cNvPr id="2718793" name="Freeform 73"/>
                <p:cNvSpPr>
                  <a:spLocks/>
                </p:cNvSpPr>
                <p:nvPr/>
              </p:nvSpPr>
              <p:spPr bwMode="auto">
                <a:xfrm>
                  <a:off x="2032" y="173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sz="1350"/>
                </a:p>
              </p:txBody>
            </p:sp>
            <p:sp>
              <p:nvSpPr>
                <p:cNvPr id="2718794" name="Rectangle 74"/>
                <p:cNvSpPr>
                  <a:spLocks noChangeArrowheads="1"/>
                </p:cNvSpPr>
                <p:nvPr/>
              </p:nvSpPr>
              <p:spPr bwMode="auto">
                <a:xfrm>
                  <a:off x="2029" y="173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95" name="Rectangle 75"/>
                <p:cNvSpPr>
                  <a:spLocks noChangeArrowheads="1"/>
                </p:cNvSpPr>
                <p:nvPr/>
              </p:nvSpPr>
              <p:spPr bwMode="auto">
                <a:xfrm>
                  <a:off x="2035" y="179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96" name="Rectangle 76"/>
                <p:cNvSpPr>
                  <a:spLocks noChangeArrowheads="1"/>
                </p:cNvSpPr>
                <p:nvPr/>
              </p:nvSpPr>
              <p:spPr bwMode="auto">
                <a:xfrm>
                  <a:off x="1904" y="179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sz="1350"/>
                </a:p>
              </p:txBody>
            </p:sp>
            <p:sp>
              <p:nvSpPr>
                <p:cNvPr id="2718797" name="Oval 77"/>
                <p:cNvSpPr>
                  <a:spLocks noChangeArrowheads="1"/>
                </p:cNvSpPr>
                <p:nvPr/>
              </p:nvSpPr>
              <p:spPr bwMode="auto">
                <a:xfrm>
                  <a:off x="1964" y="161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sz="1350"/>
                </a:p>
              </p:txBody>
            </p:sp>
            <p:sp>
              <p:nvSpPr>
                <p:cNvPr id="2718798" name="Freeform 78"/>
                <p:cNvSpPr>
                  <a:spLocks/>
                </p:cNvSpPr>
                <p:nvPr/>
              </p:nvSpPr>
              <p:spPr bwMode="auto">
                <a:xfrm>
                  <a:off x="1903" y="166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sz="1350"/>
                </a:p>
              </p:txBody>
            </p:sp>
          </p:grpSp>
          <p:sp>
            <p:nvSpPr>
              <p:cNvPr id="2718799" name="Freeform 79"/>
              <p:cNvSpPr>
                <a:spLocks/>
              </p:cNvSpPr>
              <p:nvPr/>
            </p:nvSpPr>
            <p:spPr bwMode="auto">
              <a:xfrm>
                <a:off x="2160" y="158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sz="1350"/>
              </a:p>
            </p:txBody>
          </p:sp>
          <p:grpSp>
            <p:nvGrpSpPr>
              <p:cNvPr id="16" name="Group 80"/>
              <p:cNvGrpSpPr>
                <a:grpSpLocks/>
              </p:cNvGrpSpPr>
              <p:nvPr/>
            </p:nvGrpSpPr>
            <p:grpSpPr bwMode="auto">
              <a:xfrm>
                <a:off x="1597" y="1576"/>
                <a:ext cx="259" cy="310"/>
                <a:chOff x="1597" y="1576"/>
                <a:chExt cx="259" cy="310"/>
              </a:xfrm>
            </p:grpSpPr>
            <p:grpSp>
              <p:nvGrpSpPr>
                <p:cNvPr id="17" name="Group 81"/>
                <p:cNvGrpSpPr>
                  <a:grpSpLocks/>
                </p:cNvGrpSpPr>
                <p:nvPr/>
              </p:nvGrpSpPr>
              <p:grpSpPr bwMode="auto">
                <a:xfrm>
                  <a:off x="1597" y="1576"/>
                  <a:ext cx="259" cy="310"/>
                  <a:chOff x="1597" y="1576"/>
                  <a:chExt cx="259" cy="310"/>
                </a:xfrm>
              </p:grpSpPr>
              <p:sp>
                <p:nvSpPr>
                  <p:cNvPr id="2718802" name="AutoShape 82"/>
                  <p:cNvSpPr>
                    <a:spLocks noChangeArrowheads="1"/>
                  </p:cNvSpPr>
                  <p:nvPr/>
                </p:nvSpPr>
                <p:spPr bwMode="auto">
                  <a:xfrm>
                    <a:off x="1597" y="162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sp>
                <p:nvSpPr>
                  <p:cNvPr id="2718803" name="AutoShape 83"/>
                  <p:cNvSpPr>
                    <a:spLocks noChangeArrowheads="1"/>
                  </p:cNvSpPr>
                  <p:nvPr/>
                </p:nvSpPr>
                <p:spPr bwMode="auto">
                  <a:xfrm>
                    <a:off x="1660" y="157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sz="1350"/>
                  </a:p>
                </p:txBody>
              </p:sp>
            </p:grpSp>
            <p:sp>
              <p:nvSpPr>
                <p:cNvPr id="2718804" name="Oval 84"/>
                <p:cNvSpPr>
                  <a:spLocks noChangeArrowheads="1"/>
                </p:cNvSpPr>
                <p:nvPr/>
              </p:nvSpPr>
              <p:spPr bwMode="auto">
                <a:xfrm>
                  <a:off x="1679" y="160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05" name="AutoShape 85"/>
                <p:cNvSpPr>
                  <a:spLocks noChangeArrowheads="1"/>
                </p:cNvSpPr>
                <p:nvPr/>
              </p:nvSpPr>
              <p:spPr bwMode="auto">
                <a:xfrm>
                  <a:off x="1628" y="175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sz="1350"/>
                </a:p>
              </p:txBody>
            </p:sp>
          </p:grpSp>
        </p:grpSp>
      </p:grpSp>
      <p:grpSp>
        <p:nvGrpSpPr>
          <p:cNvPr id="18" name="Group 86"/>
          <p:cNvGrpSpPr>
            <a:grpSpLocks/>
          </p:cNvGrpSpPr>
          <p:nvPr/>
        </p:nvGrpSpPr>
        <p:grpSpPr bwMode="auto">
          <a:xfrm>
            <a:off x="2328863" y="1787129"/>
            <a:ext cx="5335191" cy="954880"/>
            <a:chOff x="996" y="781"/>
            <a:chExt cx="4481" cy="802"/>
          </a:xfrm>
        </p:grpSpPr>
        <p:sp>
          <p:nvSpPr>
            <p:cNvPr id="2718807" name="Rectangle 87"/>
            <p:cNvSpPr>
              <a:spLocks noChangeArrowheads="1"/>
            </p:cNvSpPr>
            <p:nvPr/>
          </p:nvSpPr>
          <p:spPr bwMode="auto">
            <a:xfrm>
              <a:off x="4024" y="787"/>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12</a:t>
              </a:r>
            </a:p>
          </p:txBody>
        </p:sp>
        <p:sp>
          <p:nvSpPr>
            <p:cNvPr id="2718808" name="Rectangle 88"/>
            <p:cNvSpPr>
              <a:spLocks noChangeArrowheads="1"/>
            </p:cNvSpPr>
            <p:nvPr/>
          </p:nvSpPr>
          <p:spPr bwMode="auto">
            <a:xfrm>
              <a:off x="4906" y="781"/>
              <a:ext cx="57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2 AM</a:t>
              </a:r>
            </a:p>
          </p:txBody>
        </p:sp>
        <p:sp>
          <p:nvSpPr>
            <p:cNvPr id="2718809" name="Rectangle 89"/>
            <p:cNvSpPr>
              <a:spLocks noChangeArrowheads="1"/>
            </p:cNvSpPr>
            <p:nvPr/>
          </p:nvSpPr>
          <p:spPr bwMode="auto">
            <a:xfrm>
              <a:off x="996" y="791"/>
              <a:ext cx="567"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dirty="0">
                  <a:latin typeface="FranklinGothic" charset="0"/>
                </a:rPr>
                <a:t>6 PM</a:t>
              </a:r>
            </a:p>
          </p:txBody>
        </p:sp>
        <p:sp>
          <p:nvSpPr>
            <p:cNvPr id="2718810" name="Line 90"/>
            <p:cNvSpPr>
              <a:spLocks noChangeShapeType="1"/>
            </p:cNvSpPr>
            <p:nvPr/>
          </p:nvSpPr>
          <p:spPr bwMode="auto">
            <a:xfrm>
              <a:off x="1181" y="1015"/>
              <a:ext cx="0" cy="159"/>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11" name="Rectangle 91"/>
            <p:cNvSpPr>
              <a:spLocks noChangeArrowheads="1"/>
            </p:cNvSpPr>
            <p:nvPr/>
          </p:nvSpPr>
          <p:spPr bwMode="auto">
            <a:xfrm>
              <a:off x="1604" y="804"/>
              <a:ext cx="223"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dirty="0">
                  <a:latin typeface="FranklinGothic" charset="0"/>
                </a:rPr>
                <a:t>7</a:t>
              </a:r>
            </a:p>
          </p:txBody>
        </p:sp>
        <p:sp>
          <p:nvSpPr>
            <p:cNvPr id="2718812" name="Rectangle 92"/>
            <p:cNvSpPr>
              <a:spLocks noChangeArrowheads="1"/>
            </p:cNvSpPr>
            <p:nvPr/>
          </p:nvSpPr>
          <p:spPr bwMode="auto">
            <a:xfrm>
              <a:off x="2092" y="798"/>
              <a:ext cx="223"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a:latin typeface="FranklinGothic" charset="0"/>
                </a:rPr>
                <a:t>8</a:t>
              </a:r>
            </a:p>
          </p:txBody>
        </p:sp>
        <p:sp>
          <p:nvSpPr>
            <p:cNvPr id="2718813" name="Rectangle 93"/>
            <p:cNvSpPr>
              <a:spLocks noChangeArrowheads="1"/>
            </p:cNvSpPr>
            <p:nvPr/>
          </p:nvSpPr>
          <p:spPr bwMode="auto">
            <a:xfrm>
              <a:off x="2604" y="815"/>
              <a:ext cx="223"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dirty="0">
                  <a:latin typeface="FranklinGothic" charset="0"/>
                </a:rPr>
                <a:t>9</a:t>
              </a:r>
            </a:p>
          </p:txBody>
        </p:sp>
        <p:sp>
          <p:nvSpPr>
            <p:cNvPr id="2718814" name="Rectangle 94"/>
            <p:cNvSpPr>
              <a:spLocks noChangeArrowheads="1"/>
            </p:cNvSpPr>
            <p:nvPr/>
          </p:nvSpPr>
          <p:spPr bwMode="auto">
            <a:xfrm>
              <a:off x="3065" y="806"/>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a:latin typeface="FranklinGothic" charset="0"/>
                </a:rPr>
                <a:t>10</a:t>
              </a:r>
            </a:p>
          </p:txBody>
        </p:sp>
        <p:sp>
          <p:nvSpPr>
            <p:cNvPr id="2718815" name="Rectangle 95"/>
            <p:cNvSpPr>
              <a:spLocks noChangeArrowheads="1"/>
            </p:cNvSpPr>
            <p:nvPr/>
          </p:nvSpPr>
          <p:spPr bwMode="auto">
            <a:xfrm>
              <a:off x="3570" y="804"/>
              <a:ext cx="320"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b="1">
                  <a:latin typeface="FranklinGothic" charset="0"/>
                </a:rPr>
                <a:t>11</a:t>
              </a:r>
            </a:p>
          </p:txBody>
        </p:sp>
        <p:sp>
          <p:nvSpPr>
            <p:cNvPr id="2718816" name="Rectangle 96"/>
            <p:cNvSpPr>
              <a:spLocks noChangeArrowheads="1"/>
            </p:cNvSpPr>
            <p:nvPr/>
          </p:nvSpPr>
          <p:spPr bwMode="auto">
            <a:xfrm>
              <a:off x="4591" y="797"/>
              <a:ext cx="223"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1</a:t>
              </a:r>
            </a:p>
          </p:txBody>
        </p:sp>
        <p:sp>
          <p:nvSpPr>
            <p:cNvPr id="2718817" name="Line 97"/>
            <p:cNvSpPr>
              <a:spLocks noChangeShapeType="1"/>
            </p:cNvSpPr>
            <p:nvPr/>
          </p:nvSpPr>
          <p:spPr bwMode="auto">
            <a:xfrm>
              <a:off x="1188" y="1108"/>
              <a:ext cx="4013"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350"/>
            </a:p>
          </p:txBody>
        </p:sp>
        <p:sp>
          <p:nvSpPr>
            <p:cNvPr id="2718818" name="Rectangle 98"/>
            <p:cNvSpPr>
              <a:spLocks noChangeArrowheads="1"/>
            </p:cNvSpPr>
            <p:nvPr/>
          </p:nvSpPr>
          <p:spPr bwMode="auto">
            <a:xfrm>
              <a:off x="3512" y="1202"/>
              <a:ext cx="544" cy="289"/>
            </a:xfrm>
            <a:prstGeom prst="rect">
              <a:avLst/>
            </a:prstGeom>
            <a:noFill/>
            <a:ln w="12700">
              <a:noFill/>
              <a:miter lim="800000"/>
              <a:headEnd/>
              <a:tailEnd/>
            </a:ln>
            <a:effectLst/>
          </p:spPr>
          <p:txBody>
            <a:bodyPr wrap="none" lIns="67866" tIns="33338" rIns="67866" bIns="33338">
              <a:prstTxWarp prst="textNoShape">
                <a:avLst/>
              </a:prstTxWarp>
              <a:spAutoFit/>
            </a:bodyPr>
            <a:lstStyle/>
            <a:p>
              <a:r>
                <a:rPr lang="en-US" i="1">
                  <a:latin typeface="FranklinGothic" charset="0"/>
                </a:rPr>
                <a:t>Time</a:t>
              </a:r>
            </a:p>
          </p:txBody>
        </p:sp>
        <p:sp>
          <p:nvSpPr>
            <p:cNvPr id="2718819" name="Line 99"/>
            <p:cNvSpPr>
              <a:spLocks noChangeShapeType="1"/>
            </p:cNvSpPr>
            <p:nvPr/>
          </p:nvSpPr>
          <p:spPr bwMode="auto">
            <a:xfrm flipH="1">
              <a:off x="1675"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20" name="Line 100"/>
            <p:cNvSpPr>
              <a:spLocks noChangeShapeType="1"/>
            </p:cNvSpPr>
            <p:nvPr/>
          </p:nvSpPr>
          <p:spPr bwMode="auto">
            <a:xfrm flipH="1">
              <a:off x="192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21" name="Line 101"/>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22" name="Line 102"/>
            <p:cNvSpPr>
              <a:spLocks noChangeShapeType="1"/>
            </p:cNvSpPr>
            <p:nvPr/>
          </p:nvSpPr>
          <p:spPr bwMode="auto">
            <a:xfrm>
              <a:off x="1691" y="1253"/>
              <a:ext cx="233" cy="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23" name="Line 103"/>
            <p:cNvSpPr>
              <a:spLocks noChangeShapeType="1"/>
            </p:cNvSpPr>
            <p:nvPr/>
          </p:nvSpPr>
          <p:spPr bwMode="auto">
            <a:xfrm flipH="1">
              <a:off x="192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24" name="Line 104"/>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25" name="Rectangle 105"/>
            <p:cNvSpPr>
              <a:spLocks noChangeArrowheads="1"/>
            </p:cNvSpPr>
            <p:nvPr/>
          </p:nvSpPr>
          <p:spPr bwMode="auto">
            <a:xfrm>
              <a:off x="2157" y="128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8826" name="Line 106"/>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27" name="Line 107"/>
            <p:cNvSpPr>
              <a:spLocks noChangeShapeType="1"/>
            </p:cNvSpPr>
            <p:nvPr/>
          </p:nvSpPr>
          <p:spPr bwMode="auto">
            <a:xfrm>
              <a:off x="1942" y="1253"/>
              <a:ext cx="23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28" name="Line 108"/>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29" name="Line 109"/>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30" name="Line 110"/>
            <p:cNvSpPr>
              <a:spLocks noChangeShapeType="1"/>
            </p:cNvSpPr>
            <p:nvPr/>
          </p:nvSpPr>
          <p:spPr bwMode="auto">
            <a:xfrm>
              <a:off x="2195" y="1253"/>
              <a:ext cx="233" cy="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31" name="Line 111"/>
            <p:cNvSpPr>
              <a:spLocks noChangeShapeType="1"/>
            </p:cNvSpPr>
            <p:nvPr/>
          </p:nvSpPr>
          <p:spPr bwMode="auto">
            <a:xfrm>
              <a:off x="1694" y="1208"/>
              <a:ext cx="224" cy="0"/>
            </a:xfrm>
            <a:prstGeom prst="line">
              <a:avLst/>
            </a:prstGeom>
            <a:noFill/>
            <a:ln w="25400">
              <a:solidFill>
                <a:srgbClr val="DC0081"/>
              </a:solidFill>
              <a:round/>
              <a:headEnd/>
              <a:tailEnd/>
            </a:ln>
            <a:effectLst/>
          </p:spPr>
          <p:txBody>
            <a:bodyPr wrap="none" anchor="ctr">
              <a:prstTxWarp prst="textNoShape">
                <a:avLst/>
              </a:prstTxWarp>
            </a:bodyPr>
            <a:lstStyle/>
            <a:p>
              <a:endParaRPr lang="en-US" sz="1350"/>
            </a:p>
          </p:txBody>
        </p:sp>
        <p:sp>
          <p:nvSpPr>
            <p:cNvPr id="2718832" name="Line 112"/>
            <p:cNvSpPr>
              <a:spLocks noChangeShapeType="1"/>
            </p:cNvSpPr>
            <p:nvPr/>
          </p:nvSpPr>
          <p:spPr bwMode="auto">
            <a:xfrm>
              <a:off x="1948" y="1208"/>
              <a:ext cx="224" cy="0"/>
            </a:xfrm>
            <a:prstGeom prst="line">
              <a:avLst/>
            </a:prstGeom>
            <a:noFill/>
            <a:ln w="25400">
              <a:solidFill>
                <a:srgbClr val="DC0081"/>
              </a:solidFill>
              <a:round/>
              <a:headEnd/>
              <a:tailEnd/>
            </a:ln>
            <a:effectLst/>
          </p:spPr>
          <p:txBody>
            <a:bodyPr wrap="none" anchor="ctr">
              <a:prstTxWarp prst="textNoShape">
                <a:avLst/>
              </a:prstTxWarp>
            </a:bodyPr>
            <a:lstStyle/>
            <a:p>
              <a:endParaRPr lang="en-US" sz="1350"/>
            </a:p>
          </p:txBody>
        </p:sp>
        <p:sp>
          <p:nvSpPr>
            <p:cNvPr id="2718833" name="Line 113"/>
            <p:cNvSpPr>
              <a:spLocks noChangeShapeType="1"/>
            </p:cNvSpPr>
            <p:nvPr/>
          </p:nvSpPr>
          <p:spPr bwMode="auto">
            <a:xfrm>
              <a:off x="1188" y="1208"/>
              <a:ext cx="226" cy="0"/>
            </a:xfrm>
            <a:prstGeom prst="line">
              <a:avLst/>
            </a:prstGeom>
            <a:noFill/>
            <a:ln w="25400">
              <a:solidFill>
                <a:srgbClr val="DC0081"/>
              </a:solidFill>
              <a:round/>
              <a:headEnd/>
              <a:tailEnd/>
            </a:ln>
            <a:effectLst/>
          </p:spPr>
          <p:txBody>
            <a:bodyPr wrap="none" anchor="ctr">
              <a:prstTxWarp prst="textNoShape">
                <a:avLst/>
              </a:prstTxWarp>
            </a:bodyPr>
            <a:lstStyle/>
            <a:p>
              <a:endParaRPr lang="en-US" sz="1350"/>
            </a:p>
          </p:txBody>
        </p:sp>
        <p:sp>
          <p:nvSpPr>
            <p:cNvPr id="2718834" name="Rectangle 114"/>
            <p:cNvSpPr>
              <a:spLocks noChangeArrowheads="1"/>
            </p:cNvSpPr>
            <p:nvPr/>
          </p:nvSpPr>
          <p:spPr bwMode="auto">
            <a:xfrm>
              <a:off x="1158" y="128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8835" name="Rectangle 115"/>
            <p:cNvSpPr>
              <a:spLocks noChangeArrowheads="1"/>
            </p:cNvSpPr>
            <p:nvPr/>
          </p:nvSpPr>
          <p:spPr bwMode="auto">
            <a:xfrm>
              <a:off x="1385" y="128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8836" name="Line 116"/>
            <p:cNvSpPr>
              <a:spLocks noChangeShapeType="1"/>
            </p:cNvSpPr>
            <p:nvPr/>
          </p:nvSpPr>
          <p:spPr bwMode="auto">
            <a:xfrm>
              <a:off x="1437" y="1253"/>
              <a:ext cx="234" cy="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37" name="Rectangle 117"/>
            <p:cNvSpPr>
              <a:spLocks noChangeArrowheads="1"/>
            </p:cNvSpPr>
            <p:nvPr/>
          </p:nvSpPr>
          <p:spPr bwMode="auto">
            <a:xfrm>
              <a:off x="1905" y="128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8838" name="Rectangle 118"/>
            <p:cNvSpPr>
              <a:spLocks noChangeArrowheads="1"/>
            </p:cNvSpPr>
            <p:nvPr/>
          </p:nvSpPr>
          <p:spPr bwMode="auto">
            <a:xfrm>
              <a:off x="1647" y="1288"/>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8839" name="Line 119"/>
            <p:cNvSpPr>
              <a:spLocks noChangeShapeType="1"/>
            </p:cNvSpPr>
            <p:nvPr/>
          </p:nvSpPr>
          <p:spPr bwMode="auto">
            <a:xfrm>
              <a:off x="1697" y="1303"/>
              <a:ext cx="220" cy="0"/>
            </a:xfrm>
            <a:prstGeom prst="line">
              <a:avLst/>
            </a:prstGeom>
            <a:noFill/>
            <a:ln w="25400">
              <a:solidFill>
                <a:srgbClr val="F39FD1"/>
              </a:solidFill>
              <a:round/>
              <a:headEnd/>
              <a:tailEnd/>
            </a:ln>
            <a:effectLst/>
          </p:spPr>
          <p:txBody>
            <a:bodyPr wrap="none" anchor="ctr">
              <a:prstTxWarp prst="textNoShape">
                <a:avLst/>
              </a:prstTxWarp>
            </a:bodyPr>
            <a:lstStyle/>
            <a:p>
              <a:endParaRPr lang="en-US" sz="1350"/>
            </a:p>
          </p:txBody>
        </p:sp>
        <p:sp>
          <p:nvSpPr>
            <p:cNvPr id="2718840" name="Line 120"/>
            <p:cNvSpPr>
              <a:spLocks noChangeShapeType="1"/>
            </p:cNvSpPr>
            <p:nvPr/>
          </p:nvSpPr>
          <p:spPr bwMode="auto">
            <a:xfrm>
              <a:off x="1948" y="1347"/>
              <a:ext cx="222" cy="1"/>
            </a:xfrm>
            <a:prstGeom prst="line">
              <a:avLst/>
            </a:prstGeom>
            <a:noFill/>
            <a:ln w="25400">
              <a:solidFill>
                <a:srgbClr val="919191"/>
              </a:solidFill>
              <a:round/>
              <a:headEnd/>
              <a:tailEnd/>
            </a:ln>
            <a:effectLst/>
          </p:spPr>
          <p:txBody>
            <a:bodyPr wrap="none" anchor="ctr">
              <a:prstTxWarp prst="textNoShape">
                <a:avLst/>
              </a:prstTxWarp>
            </a:bodyPr>
            <a:lstStyle/>
            <a:p>
              <a:endParaRPr lang="en-US" sz="1350"/>
            </a:p>
          </p:txBody>
        </p:sp>
        <p:sp>
          <p:nvSpPr>
            <p:cNvPr id="2718841" name="Line 121"/>
            <p:cNvSpPr>
              <a:spLocks noChangeShapeType="1"/>
            </p:cNvSpPr>
            <p:nvPr/>
          </p:nvSpPr>
          <p:spPr bwMode="auto">
            <a:xfrm>
              <a:off x="1948" y="1304"/>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sz="1350"/>
            </a:p>
          </p:txBody>
        </p:sp>
        <p:sp>
          <p:nvSpPr>
            <p:cNvPr id="2718842" name="Line 122"/>
            <p:cNvSpPr>
              <a:spLocks noChangeShapeType="1"/>
            </p:cNvSpPr>
            <p:nvPr/>
          </p:nvSpPr>
          <p:spPr bwMode="auto">
            <a:xfrm>
              <a:off x="2201" y="1303"/>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sz="1350"/>
            </a:p>
          </p:txBody>
        </p:sp>
        <p:sp>
          <p:nvSpPr>
            <p:cNvPr id="2718843" name="Line 123"/>
            <p:cNvSpPr>
              <a:spLocks noChangeShapeType="1"/>
            </p:cNvSpPr>
            <p:nvPr/>
          </p:nvSpPr>
          <p:spPr bwMode="auto">
            <a:xfrm>
              <a:off x="2200" y="1347"/>
              <a:ext cx="223" cy="1"/>
            </a:xfrm>
            <a:prstGeom prst="line">
              <a:avLst/>
            </a:prstGeom>
            <a:noFill/>
            <a:ln w="25400">
              <a:solidFill>
                <a:srgbClr val="919191"/>
              </a:solidFill>
              <a:round/>
              <a:headEnd/>
              <a:tailEnd/>
            </a:ln>
            <a:effectLst/>
          </p:spPr>
          <p:txBody>
            <a:bodyPr wrap="none" anchor="ctr">
              <a:prstTxWarp prst="textNoShape">
                <a:avLst/>
              </a:prstTxWarp>
            </a:bodyPr>
            <a:lstStyle/>
            <a:p>
              <a:endParaRPr lang="en-US" sz="1350"/>
            </a:p>
          </p:txBody>
        </p:sp>
        <p:sp>
          <p:nvSpPr>
            <p:cNvPr id="2718844" name="Line 124"/>
            <p:cNvSpPr>
              <a:spLocks noChangeShapeType="1"/>
            </p:cNvSpPr>
            <p:nvPr/>
          </p:nvSpPr>
          <p:spPr bwMode="auto">
            <a:xfrm>
              <a:off x="2454" y="1303"/>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sz="1350"/>
            </a:p>
          </p:txBody>
        </p:sp>
        <p:sp>
          <p:nvSpPr>
            <p:cNvPr id="2718845" name="Line 125"/>
            <p:cNvSpPr>
              <a:spLocks noChangeShapeType="1"/>
            </p:cNvSpPr>
            <p:nvPr/>
          </p:nvSpPr>
          <p:spPr bwMode="auto">
            <a:xfrm>
              <a:off x="2452" y="1347"/>
              <a:ext cx="224" cy="1"/>
            </a:xfrm>
            <a:prstGeom prst="line">
              <a:avLst/>
            </a:prstGeom>
            <a:noFill/>
            <a:ln w="25400">
              <a:solidFill>
                <a:srgbClr val="919191"/>
              </a:solidFill>
              <a:round/>
              <a:headEnd/>
              <a:tailEnd/>
            </a:ln>
            <a:effectLst/>
          </p:spPr>
          <p:txBody>
            <a:bodyPr wrap="none" anchor="ctr">
              <a:prstTxWarp prst="textNoShape">
                <a:avLst/>
              </a:prstTxWarp>
            </a:bodyPr>
            <a:lstStyle/>
            <a:p>
              <a:endParaRPr lang="en-US" sz="1350"/>
            </a:p>
          </p:txBody>
        </p:sp>
        <p:sp>
          <p:nvSpPr>
            <p:cNvPr id="2718846" name="Line 126"/>
            <p:cNvSpPr>
              <a:spLocks noChangeShapeType="1"/>
            </p:cNvSpPr>
            <p:nvPr/>
          </p:nvSpPr>
          <p:spPr bwMode="auto">
            <a:xfrm>
              <a:off x="2706" y="1347"/>
              <a:ext cx="222" cy="1"/>
            </a:xfrm>
            <a:prstGeom prst="line">
              <a:avLst/>
            </a:prstGeom>
            <a:noFill/>
            <a:ln w="25400">
              <a:solidFill>
                <a:srgbClr val="919191"/>
              </a:solidFill>
              <a:round/>
              <a:headEnd/>
              <a:tailEnd/>
            </a:ln>
            <a:effectLst/>
          </p:spPr>
          <p:txBody>
            <a:bodyPr wrap="none" anchor="ctr">
              <a:prstTxWarp prst="textNoShape">
                <a:avLst/>
              </a:prstTxWarp>
            </a:bodyPr>
            <a:lstStyle/>
            <a:p>
              <a:endParaRPr lang="en-US" sz="1350"/>
            </a:p>
          </p:txBody>
        </p:sp>
        <p:sp>
          <p:nvSpPr>
            <p:cNvPr id="2718847" name="Line 127"/>
            <p:cNvSpPr>
              <a:spLocks noChangeShapeType="1"/>
            </p:cNvSpPr>
            <p:nvPr/>
          </p:nvSpPr>
          <p:spPr bwMode="auto">
            <a:xfrm>
              <a:off x="1442" y="1208"/>
              <a:ext cx="225" cy="0"/>
            </a:xfrm>
            <a:prstGeom prst="line">
              <a:avLst/>
            </a:prstGeom>
            <a:noFill/>
            <a:ln w="25400">
              <a:solidFill>
                <a:srgbClr val="DC0081"/>
              </a:solidFill>
              <a:round/>
              <a:headEnd/>
              <a:tailEnd/>
            </a:ln>
            <a:effectLst/>
          </p:spPr>
          <p:txBody>
            <a:bodyPr wrap="none" anchor="ctr">
              <a:prstTxWarp prst="textNoShape">
                <a:avLst/>
              </a:prstTxWarp>
            </a:bodyPr>
            <a:lstStyle/>
            <a:p>
              <a:endParaRPr lang="en-US" sz="1350"/>
            </a:p>
          </p:txBody>
        </p:sp>
        <p:sp>
          <p:nvSpPr>
            <p:cNvPr id="2718848" name="Rectangle 128"/>
            <p:cNvSpPr>
              <a:spLocks noChangeArrowheads="1"/>
            </p:cNvSpPr>
            <p:nvPr/>
          </p:nvSpPr>
          <p:spPr bwMode="auto">
            <a:xfrm>
              <a:off x="2400" y="1294"/>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8849" name="Rectangle 129"/>
            <p:cNvSpPr>
              <a:spLocks noChangeArrowheads="1"/>
            </p:cNvSpPr>
            <p:nvPr/>
          </p:nvSpPr>
          <p:spPr bwMode="auto">
            <a:xfrm>
              <a:off x="2653" y="1294"/>
              <a:ext cx="331" cy="289"/>
            </a:xfrm>
            <a:prstGeom prst="rect">
              <a:avLst/>
            </a:prstGeom>
            <a:noFill/>
            <a:ln w="12700">
              <a:noFill/>
              <a:miter lim="800000"/>
              <a:headEnd/>
              <a:tailEnd/>
            </a:ln>
            <a:effectLst/>
          </p:spPr>
          <p:txBody>
            <a:bodyPr wrap="none" lIns="67866" tIns="33338" rIns="67866" bIns="33338">
              <a:prstTxWarp prst="textNoShape">
                <a:avLst/>
              </a:prstTxWarp>
              <a:spAutoFit/>
            </a:bodyPr>
            <a:lstStyle/>
            <a:p>
              <a:pPr algn="ctr"/>
              <a:r>
                <a:rPr lang="en-US" b="1">
                  <a:latin typeface="FranklinGothic" charset="0"/>
                </a:rPr>
                <a:t>30</a:t>
              </a:r>
            </a:p>
          </p:txBody>
        </p:sp>
        <p:sp>
          <p:nvSpPr>
            <p:cNvPr id="2718850" name="Line 130"/>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51" name="Line 131"/>
            <p:cNvSpPr>
              <a:spLocks noChangeShapeType="1"/>
            </p:cNvSpPr>
            <p:nvPr/>
          </p:nvSpPr>
          <p:spPr bwMode="auto">
            <a:xfrm>
              <a:off x="1430"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52" name="Line 132"/>
            <p:cNvSpPr>
              <a:spLocks noChangeShapeType="1"/>
            </p:cNvSpPr>
            <p:nvPr/>
          </p:nvSpPr>
          <p:spPr bwMode="auto">
            <a:xfrm>
              <a:off x="1684"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53" name="Line 133"/>
            <p:cNvSpPr>
              <a:spLocks noChangeShapeType="1"/>
            </p:cNvSpPr>
            <p:nvPr/>
          </p:nvSpPr>
          <p:spPr bwMode="auto">
            <a:xfrm>
              <a:off x="1936"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54" name="Line 134"/>
            <p:cNvSpPr>
              <a:spLocks noChangeShapeType="1"/>
            </p:cNvSpPr>
            <p:nvPr/>
          </p:nvSpPr>
          <p:spPr bwMode="auto">
            <a:xfrm>
              <a:off x="2188"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55" name="Line 135"/>
            <p:cNvSpPr>
              <a:spLocks noChangeShapeType="1"/>
            </p:cNvSpPr>
            <p:nvPr/>
          </p:nvSpPr>
          <p:spPr bwMode="auto">
            <a:xfrm flipH="1">
              <a:off x="2684"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sp>
          <p:nvSpPr>
            <p:cNvPr id="2718856" name="Line 136"/>
            <p:cNvSpPr>
              <a:spLocks noChangeShapeType="1"/>
            </p:cNvSpPr>
            <p:nvPr/>
          </p:nvSpPr>
          <p:spPr bwMode="auto">
            <a:xfrm flipH="1">
              <a:off x="293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sz="1350"/>
            </a:p>
          </p:txBody>
        </p:sp>
      </p:grpSp>
      <p:sp>
        <p:nvSpPr>
          <p:cNvPr id="19" name="Slide Number Placeholder 18"/>
          <p:cNvSpPr>
            <a:spLocks noGrp="1"/>
          </p:cNvSpPr>
          <p:nvPr>
            <p:ph type="sldNum" sz="quarter" idx="12"/>
          </p:nvPr>
        </p:nvSpPr>
        <p:spPr/>
        <p:txBody>
          <a:bodyPr/>
          <a:lstStyle/>
          <a:p>
            <a:pPr>
              <a:defRPr/>
            </a:pPr>
            <a:fld id="{0D227FE4-C4DE-B64E-BF78-4F634596A1E9}" type="slidenum">
              <a:rPr lang="en-US" smtClean="0"/>
              <a:pPr>
                <a:defRPr/>
              </a:pPr>
              <a:t>25</a:t>
            </a:fld>
            <a:endParaRPr lang="en-US"/>
          </a:p>
        </p:txBody>
      </p:sp>
      <p:sp>
        <p:nvSpPr>
          <p:cNvPr id="20" name="Footer Placeholder 19"/>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12273248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718723">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718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872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 in Computers</a:t>
            </a:r>
            <a:endParaRPr lang="en-US"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26</a:t>
            </a:fld>
            <a:endParaRPr lang="en-US"/>
          </a:p>
        </p:txBody>
      </p:sp>
      <p:grpSp>
        <p:nvGrpSpPr>
          <p:cNvPr id="6" name="Group 48"/>
          <p:cNvGrpSpPr>
            <a:grpSpLocks/>
          </p:cNvGrpSpPr>
          <p:nvPr/>
        </p:nvGrpSpPr>
        <p:grpSpPr bwMode="auto">
          <a:xfrm>
            <a:off x="698751" y="2260919"/>
            <a:ext cx="7391400" cy="2927350"/>
            <a:chOff x="288" y="432"/>
            <a:chExt cx="4656" cy="1844"/>
          </a:xfrm>
        </p:grpSpPr>
        <p:sp>
          <p:nvSpPr>
            <p:cNvPr id="7" name="Text Box 49"/>
            <p:cNvSpPr txBox="1">
              <a:spLocks noChangeArrowheads="1"/>
            </p:cNvSpPr>
            <p:nvPr/>
          </p:nvSpPr>
          <p:spPr bwMode="auto">
            <a:xfrm rot="16200000">
              <a:off x="506" y="1016"/>
              <a:ext cx="293" cy="233"/>
            </a:xfrm>
            <a:prstGeom prst="rect">
              <a:avLst/>
            </a:prstGeom>
            <a:noFill/>
            <a:ln w="28575">
              <a:noFill/>
              <a:miter lim="800000"/>
              <a:headEnd/>
              <a:tailEnd/>
            </a:ln>
            <a:effectLst/>
          </p:spPr>
          <p:txBody>
            <a:bodyPr wrap="none" anchor="ctr">
              <a:prstTxWarp prst="textNoShape">
                <a:avLst/>
              </a:prstTxWarp>
              <a:spAutoFit/>
            </a:bodyPr>
            <a:lstStyle/>
            <a:p>
              <a:pPr algn="ctr"/>
              <a:r>
                <a:rPr lang="en-US"/>
                <a:t>PC</a:t>
              </a:r>
            </a:p>
          </p:txBody>
        </p:sp>
        <p:sp>
          <p:nvSpPr>
            <p:cNvPr id="8" name="Rectangle 50"/>
            <p:cNvSpPr>
              <a:spLocks noChangeArrowheads="1"/>
            </p:cNvSpPr>
            <p:nvPr/>
          </p:nvSpPr>
          <p:spPr bwMode="auto">
            <a:xfrm>
              <a:off x="528" y="768"/>
              <a:ext cx="240"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9" name="Rectangle 51"/>
            <p:cNvSpPr>
              <a:spLocks noChangeArrowheads="1"/>
            </p:cNvSpPr>
            <p:nvPr/>
          </p:nvSpPr>
          <p:spPr bwMode="auto">
            <a:xfrm rot="-5400000">
              <a:off x="960" y="960"/>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instruction</a:t>
              </a:r>
            </a:p>
            <a:p>
              <a:pPr algn="ctr"/>
              <a:r>
                <a:rPr lang="en-US" sz="2000"/>
                <a:t>memory</a:t>
              </a:r>
            </a:p>
          </p:txBody>
        </p:sp>
        <p:sp>
          <p:nvSpPr>
            <p:cNvPr id="10" name="AutoShape 52"/>
            <p:cNvSpPr>
              <a:spLocks noChangeArrowheads="1"/>
            </p:cNvSpPr>
            <p:nvPr/>
          </p:nvSpPr>
          <p:spPr bwMode="auto">
            <a:xfrm>
              <a:off x="912" y="1670"/>
              <a:ext cx="231" cy="346"/>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pPr algn="ctr"/>
              <a:r>
                <a:rPr lang="en-US" sz="2000"/>
                <a:t>+4</a:t>
              </a:r>
            </a:p>
          </p:txBody>
        </p:sp>
        <p:sp>
          <p:nvSpPr>
            <p:cNvPr id="11" name="Line 53"/>
            <p:cNvSpPr>
              <a:spLocks noChangeShapeType="1"/>
            </p:cNvSpPr>
            <p:nvPr/>
          </p:nvSpPr>
          <p:spPr bwMode="auto">
            <a:xfrm>
              <a:off x="768" y="1152"/>
              <a:ext cx="48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12" name="Rectangle 54"/>
            <p:cNvSpPr>
              <a:spLocks noChangeArrowheads="1"/>
            </p:cNvSpPr>
            <p:nvPr/>
          </p:nvSpPr>
          <p:spPr bwMode="auto">
            <a:xfrm>
              <a:off x="2256" y="768"/>
              <a:ext cx="624"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13" name="Line 56"/>
            <p:cNvSpPr>
              <a:spLocks noChangeShapeType="1"/>
            </p:cNvSpPr>
            <p:nvPr/>
          </p:nvSpPr>
          <p:spPr bwMode="auto">
            <a:xfrm>
              <a:off x="1920" y="1196"/>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14" name="Text Box 61"/>
            <p:cNvSpPr txBox="1">
              <a:spLocks noChangeArrowheads="1"/>
            </p:cNvSpPr>
            <p:nvPr/>
          </p:nvSpPr>
          <p:spPr bwMode="auto">
            <a:xfrm rot="16200000">
              <a:off x="2208" y="965"/>
              <a:ext cx="679" cy="252"/>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registers</a:t>
              </a:r>
            </a:p>
          </p:txBody>
        </p:sp>
        <p:grpSp>
          <p:nvGrpSpPr>
            <p:cNvPr id="15" name="Group 62"/>
            <p:cNvGrpSpPr>
              <a:grpSpLocks/>
            </p:cNvGrpSpPr>
            <p:nvPr/>
          </p:nvGrpSpPr>
          <p:grpSpPr bwMode="auto">
            <a:xfrm>
              <a:off x="3312" y="806"/>
              <a:ext cx="768" cy="960"/>
              <a:chOff x="3648" y="1348"/>
              <a:chExt cx="768" cy="960"/>
            </a:xfrm>
          </p:grpSpPr>
          <p:sp>
            <p:nvSpPr>
              <p:cNvPr id="36" name="Text Box 63"/>
              <p:cNvSpPr txBox="1">
                <a:spLocks noChangeArrowheads="1"/>
              </p:cNvSpPr>
              <p:nvPr/>
            </p:nvSpPr>
            <p:spPr bwMode="auto">
              <a:xfrm>
                <a:off x="3722" y="1699"/>
                <a:ext cx="427" cy="250"/>
              </a:xfrm>
              <a:prstGeom prst="rect">
                <a:avLst/>
              </a:prstGeom>
              <a:noFill/>
              <a:ln w="12700">
                <a:noFill/>
                <a:miter lim="800000"/>
                <a:headEnd/>
                <a:tailEnd/>
              </a:ln>
              <a:effectLst/>
            </p:spPr>
            <p:txBody>
              <a:bodyPr wrap="none">
                <a:prstTxWarp prst="textNoShape">
                  <a:avLst/>
                </a:prstTxWarp>
                <a:spAutoFit/>
              </a:bodyPr>
              <a:lstStyle/>
              <a:p>
                <a:pPr algn="ctr"/>
                <a:r>
                  <a:rPr lang="en-US" sz="2000"/>
                  <a:t>ALU</a:t>
                </a:r>
                <a:endParaRPr lang="en-US" sz="2400">
                  <a:latin typeface="Times" pitchFamily="-65" charset="0"/>
                </a:endParaRPr>
              </a:p>
            </p:txBody>
          </p:sp>
          <p:sp>
            <p:nvSpPr>
              <p:cNvPr id="37" name="Freeform 64"/>
              <p:cNvSpPr>
                <a:spLocks/>
              </p:cNvSpPr>
              <p:nvPr/>
            </p:nvSpPr>
            <p:spPr bwMode="auto">
              <a:xfrm>
                <a:off x="3648" y="1348"/>
                <a:ext cx="528" cy="960"/>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noFill/>
              <a:ln w="381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38" name="Line 65"/>
              <p:cNvSpPr>
                <a:spLocks noChangeShapeType="1"/>
              </p:cNvSpPr>
              <p:nvPr/>
            </p:nvSpPr>
            <p:spPr bwMode="auto">
              <a:xfrm>
                <a:off x="4176" y="1780"/>
                <a:ext cx="240"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16" name="Line 66"/>
            <p:cNvSpPr>
              <a:spLocks noChangeShapeType="1"/>
            </p:cNvSpPr>
            <p:nvPr/>
          </p:nvSpPr>
          <p:spPr bwMode="auto">
            <a:xfrm>
              <a:off x="2880" y="1488"/>
              <a:ext cx="43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17" name="Line 67"/>
            <p:cNvSpPr>
              <a:spLocks noChangeShapeType="1"/>
            </p:cNvSpPr>
            <p:nvPr/>
          </p:nvSpPr>
          <p:spPr bwMode="auto">
            <a:xfrm>
              <a:off x="1901" y="1709"/>
              <a:ext cx="139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18" name="Line 68"/>
            <p:cNvSpPr>
              <a:spLocks noChangeShapeType="1"/>
            </p:cNvSpPr>
            <p:nvPr/>
          </p:nvSpPr>
          <p:spPr bwMode="auto">
            <a:xfrm>
              <a:off x="2880" y="975"/>
              <a:ext cx="413"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19" name="Rectangle 69"/>
            <p:cNvSpPr>
              <a:spLocks noChangeArrowheads="1"/>
            </p:cNvSpPr>
            <p:nvPr/>
          </p:nvSpPr>
          <p:spPr bwMode="auto">
            <a:xfrm rot="-5400000">
              <a:off x="3792" y="1056"/>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Data</a:t>
              </a:r>
            </a:p>
            <a:p>
              <a:pPr algn="ctr"/>
              <a:r>
                <a:rPr lang="en-US" sz="2000"/>
                <a:t>memory</a:t>
              </a:r>
            </a:p>
          </p:txBody>
        </p:sp>
        <p:sp>
          <p:nvSpPr>
            <p:cNvPr id="20" name="Line 70"/>
            <p:cNvSpPr>
              <a:spLocks noChangeShapeType="1"/>
            </p:cNvSpPr>
            <p:nvPr/>
          </p:nvSpPr>
          <p:spPr bwMode="auto">
            <a:xfrm>
              <a:off x="3024" y="148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1" name="Line 71"/>
            <p:cNvSpPr>
              <a:spLocks noChangeShapeType="1"/>
            </p:cNvSpPr>
            <p:nvPr/>
          </p:nvSpPr>
          <p:spPr bwMode="auto">
            <a:xfrm>
              <a:off x="3024" y="172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2" name="Line 72"/>
            <p:cNvSpPr>
              <a:spLocks noChangeShapeType="1"/>
            </p:cNvSpPr>
            <p:nvPr/>
          </p:nvSpPr>
          <p:spPr bwMode="auto">
            <a:xfrm>
              <a:off x="3024" y="1920"/>
              <a:ext cx="105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3" name="Line 73"/>
            <p:cNvSpPr>
              <a:spLocks noChangeShapeType="1"/>
            </p:cNvSpPr>
            <p:nvPr/>
          </p:nvSpPr>
          <p:spPr bwMode="auto">
            <a:xfrm>
              <a:off x="4752" y="1238"/>
              <a:ext cx="19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4" name="Line 74"/>
            <p:cNvSpPr>
              <a:spLocks noChangeShapeType="1"/>
            </p:cNvSpPr>
            <p:nvPr/>
          </p:nvSpPr>
          <p:spPr bwMode="auto">
            <a:xfrm flipV="1">
              <a:off x="4944" y="432"/>
              <a:ext cx="0" cy="80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5" name="Line 75"/>
            <p:cNvSpPr>
              <a:spLocks noChangeShapeType="1"/>
            </p:cNvSpPr>
            <p:nvPr/>
          </p:nvSpPr>
          <p:spPr bwMode="auto">
            <a:xfrm flipH="1">
              <a:off x="2422" y="432"/>
              <a:ext cx="252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6" name="Line 76"/>
            <p:cNvSpPr>
              <a:spLocks noChangeShapeType="1"/>
            </p:cNvSpPr>
            <p:nvPr/>
          </p:nvSpPr>
          <p:spPr bwMode="auto">
            <a:xfrm>
              <a:off x="2422" y="432"/>
              <a:ext cx="0" cy="336"/>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 name="Text Box 77"/>
            <p:cNvSpPr txBox="1">
              <a:spLocks noChangeArrowheads="1"/>
            </p:cNvSpPr>
            <p:nvPr/>
          </p:nvSpPr>
          <p:spPr bwMode="auto">
            <a:xfrm>
              <a:off x="1411" y="1919"/>
              <a:ext cx="400" cy="252"/>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err="1"/>
                <a:t>imm</a:t>
              </a:r>
              <a:endParaRPr lang="en-US" sz="2000" dirty="0"/>
            </a:p>
          </p:txBody>
        </p:sp>
        <p:sp>
          <p:nvSpPr>
            <p:cNvPr id="28" name="Line 78"/>
            <p:cNvSpPr>
              <a:spLocks noChangeShapeType="1"/>
            </p:cNvSpPr>
            <p:nvPr/>
          </p:nvSpPr>
          <p:spPr bwMode="auto">
            <a:xfrm>
              <a:off x="1008" y="1152"/>
              <a:ext cx="0" cy="52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AutoShape 79"/>
            <p:cNvSpPr>
              <a:spLocks noChangeArrowheads="1"/>
            </p:cNvSpPr>
            <p:nvPr/>
          </p:nvSpPr>
          <p:spPr bwMode="auto">
            <a:xfrm>
              <a:off x="528" y="1766"/>
              <a:ext cx="240" cy="510"/>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0" name="Line 80"/>
            <p:cNvSpPr>
              <a:spLocks noChangeShapeType="1"/>
            </p:cNvSpPr>
            <p:nvPr/>
          </p:nvSpPr>
          <p:spPr bwMode="auto">
            <a:xfrm flipH="1">
              <a:off x="768" y="1906"/>
              <a:ext cx="14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31" name="Line 81"/>
            <p:cNvSpPr>
              <a:spLocks noChangeShapeType="1"/>
            </p:cNvSpPr>
            <p:nvPr/>
          </p:nvSpPr>
          <p:spPr bwMode="auto">
            <a:xfrm>
              <a:off x="2310" y="1709"/>
              <a:ext cx="0" cy="423"/>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2" name="Line 82"/>
            <p:cNvSpPr>
              <a:spLocks noChangeShapeType="1"/>
            </p:cNvSpPr>
            <p:nvPr/>
          </p:nvSpPr>
          <p:spPr bwMode="auto">
            <a:xfrm flipH="1">
              <a:off x="768" y="2132"/>
              <a:ext cx="154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33" name="Line 83"/>
            <p:cNvSpPr>
              <a:spLocks noChangeShapeType="1"/>
            </p:cNvSpPr>
            <p:nvPr/>
          </p:nvSpPr>
          <p:spPr bwMode="auto">
            <a:xfrm flipH="1">
              <a:off x="288" y="2016"/>
              <a:ext cx="240"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4" name="Line 84"/>
            <p:cNvSpPr>
              <a:spLocks noChangeShapeType="1"/>
            </p:cNvSpPr>
            <p:nvPr/>
          </p:nvSpPr>
          <p:spPr bwMode="auto">
            <a:xfrm flipV="1">
              <a:off x="288" y="1152"/>
              <a:ext cx="0" cy="864"/>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5" name="Line 85"/>
            <p:cNvSpPr>
              <a:spLocks noChangeShapeType="1"/>
            </p:cNvSpPr>
            <p:nvPr/>
          </p:nvSpPr>
          <p:spPr bwMode="auto">
            <a:xfrm>
              <a:off x="288" y="1152"/>
              <a:ext cx="24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grpSp>
      <p:sp>
        <p:nvSpPr>
          <p:cNvPr id="39" name="Text Box 88"/>
          <p:cNvSpPr txBox="1">
            <a:spLocks noChangeArrowheads="1"/>
          </p:cNvSpPr>
          <p:nvPr/>
        </p:nvSpPr>
        <p:spPr bwMode="auto">
          <a:xfrm>
            <a:off x="1587793" y="5185163"/>
            <a:ext cx="1542410" cy="707886"/>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1. Instruction</a:t>
            </a:r>
          </a:p>
          <a:p>
            <a:pPr algn="ctr"/>
            <a:r>
              <a:rPr lang="en-US" sz="2000">
                <a:solidFill>
                  <a:schemeClr val="accent2"/>
                </a:solidFill>
              </a:rPr>
              <a:t>Fetch</a:t>
            </a:r>
          </a:p>
        </p:txBody>
      </p:sp>
      <p:sp>
        <p:nvSpPr>
          <p:cNvPr id="40" name="Line 89"/>
          <p:cNvSpPr>
            <a:spLocks noChangeShapeType="1"/>
          </p:cNvSpPr>
          <p:nvPr/>
        </p:nvSpPr>
        <p:spPr bwMode="auto">
          <a:xfrm>
            <a:off x="1482197" y="5188268"/>
            <a:ext cx="202776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41" name="Text Box 90"/>
          <p:cNvSpPr txBox="1">
            <a:spLocks noChangeArrowheads="1"/>
          </p:cNvSpPr>
          <p:nvPr/>
        </p:nvSpPr>
        <p:spPr bwMode="auto">
          <a:xfrm>
            <a:off x="3200929" y="5062925"/>
            <a:ext cx="2286000" cy="707886"/>
          </a:xfrm>
          <a:prstGeom prst="rect">
            <a:avLst/>
          </a:prstGeom>
          <a:noFill/>
          <a:ln w="28575">
            <a:noFill/>
            <a:miter lim="800000"/>
            <a:headEnd/>
            <a:tailEnd/>
          </a:ln>
          <a:effectLst/>
        </p:spPr>
        <p:txBody>
          <a:bodyPr anchor="ctr">
            <a:prstTxWarp prst="textNoShape">
              <a:avLst/>
            </a:prstTxWarp>
            <a:spAutoFit/>
          </a:bodyPr>
          <a:lstStyle/>
          <a:p>
            <a:pPr algn="ctr"/>
            <a:endParaRPr lang="en-US" sz="2000" dirty="0">
              <a:solidFill>
                <a:schemeClr val="accent2"/>
              </a:solidFill>
            </a:endParaRPr>
          </a:p>
          <a:p>
            <a:pPr algn="ctr"/>
            <a:r>
              <a:rPr lang="en-US" sz="2000" dirty="0">
                <a:solidFill>
                  <a:schemeClr val="accent2"/>
                </a:solidFill>
              </a:rPr>
              <a:t>2. </a:t>
            </a:r>
            <a:r>
              <a:rPr lang="en-US" sz="2000" dirty="0" smtClean="0">
                <a:solidFill>
                  <a:schemeClr val="accent2"/>
                </a:solidFill>
              </a:rPr>
              <a:t>Operand Fetch</a:t>
            </a:r>
            <a:endParaRPr lang="en-US" sz="2000" dirty="0">
              <a:solidFill>
                <a:schemeClr val="accent2"/>
              </a:solidFill>
            </a:endParaRPr>
          </a:p>
        </p:txBody>
      </p:sp>
      <p:sp>
        <p:nvSpPr>
          <p:cNvPr id="42" name="Line 91"/>
          <p:cNvSpPr>
            <a:spLocks noChangeShapeType="1"/>
          </p:cNvSpPr>
          <p:nvPr/>
        </p:nvSpPr>
        <p:spPr bwMode="auto">
          <a:xfrm>
            <a:off x="3751264" y="5183506"/>
            <a:ext cx="1381125" cy="4763"/>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43" name="Text Box 93"/>
          <p:cNvSpPr txBox="1">
            <a:spLocks noChangeArrowheads="1"/>
          </p:cNvSpPr>
          <p:nvPr/>
        </p:nvSpPr>
        <p:spPr bwMode="auto">
          <a:xfrm>
            <a:off x="5389982" y="5370476"/>
            <a:ext cx="1235017" cy="400110"/>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a:solidFill>
                  <a:schemeClr val="accent2"/>
                </a:solidFill>
              </a:rPr>
              <a:t>3. Execute</a:t>
            </a:r>
          </a:p>
        </p:txBody>
      </p:sp>
      <p:sp>
        <p:nvSpPr>
          <p:cNvPr id="44" name="Line 94"/>
          <p:cNvSpPr>
            <a:spLocks noChangeShapeType="1"/>
          </p:cNvSpPr>
          <p:nvPr/>
        </p:nvSpPr>
        <p:spPr bwMode="auto">
          <a:xfrm>
            <a:off x="5486400" y="5188269"/>
            <a:ext cx="108390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45" name="Text Box 96"/>
          <p:cNvSpPr txBox="1">
            <a:spLocks noChangeArrowheads="1"/>
          </p:cNvSpPr>
          <p:nvPr/>
        </p:nvSpPr>
        <p:spPr bwMode="auto">
          <a:xfrm>
            <a:off x="6848247" y="5306412"/>
            <a:ext cx="1296765" cy="400110"/>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a:solidFill>
                  <a:schemeClr val="accent2"/>
                </a:solidFill>
              </a:rPr>
              <a:t>4. Memory</a:t>
            </a:r>
          </a:p>
        </p:txBody>
      </p:sp>
      <p:sp>
        <p:nvSpPr>
          <p:cNvPr id="46" name="Line 97"/>
          <p:cNvSpPr>
            <a:spLocks noChangeShapeType="1"/>
          </p:cNvSpPr>
          <p:nvPr/>
        </p:nvSpPr>
        <p:spPr bwMode="auto">
          <a:xfrm flipV="1">
            <a:off x="6925733" y="5156460"/>
            <a:ext cx="1236133" cy="8996"/>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873813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71478" y="1709928"/>
            <a:ext cx="7956500" cy="480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p:cNvSpPr>
            <a:spLocks noGrp="1"/>
          </p:cNvSpPr>
          <p:nvPr>
            <p:ph type="title"/>
          </p:nvPr>
        </p:nvSpPr>
        <p:spPr>
          <a:xfrm>
            <a:off x="238369" y="533400"/>
            <a:ext cx="8229600" cy="990600"/>
          </a:xfrm>
        </p:spPr>
        <p:txBody>
          <a:bodyPr>
            <a:noAutofit/>
          </a:bodyPr>
          <a:lstStyle/>
          <a:p>
            <a:r>
              <a:rPr lang="en-US" altLang="en-US" sz="6000" dirty="0" smtClean="0"/>
              <a:t>Pipelining</a:t>
            </a:r>
          </a:p>
        </p:txBody>
      </p:sp>
      <p:sp>
        <p:nvSpPr>
          <p:cNvPr id="6" name="Slide Number Placeholder 5"/>
          <p:cNvSpPr>
            <a:spLocks noGrp="1"/>
          </p:cNvSpPr>
          <p:nvPr>
            <p:ph type="sldNum" sz="quarter" idx="12"/>
          </p:nvPr>
        </p:nvSpPr>
        <p:spPr/>
        <p:txBody>
          <a:bodyPr/>
          <a:lstStyle/>
          <a:p>
            <a:pPr>
              <a:defRPr/>
            </a:pPr>
            <a:fld id="{F8B6C935-8146-445E-9FE4-4D7929A74441}" type="slidenum">
              <a:rPr lang="en-US"/>
              <a:pPr>
                <a:defRPr/>
              </a:pPr>
              <a:t>27</a:t>
            </a:fld>
            <a:endParaRPr lang="en-US"/>
          </a:p>
        </p:txBody>
      </p:sp>
      <p:sp>
        <p:nvSpPr>
          <p:cNvPr id="2" name="Footer Placeholder 1"/>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34226763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9" y="511407"/>
            <a:ext cx="7378293" cy="1172378"/>
          </a:xfrm>
        </p:spPr>
        <p:txBody>
          <a:bodyPr>
            <a:noAutofit/>
          </a:bodyPr>
          <a:lstStyle/>
          <a:p>
            <a:pPr>
              <a:defRPr/>
            </a:pPr>
            <a:r>
              <a:rPr lang="en-US" sz="4400" dirty="0">
                <a:solidFill>
                  <a:schemeClr val="tx1"/>
                </a:solidFill>
              </a:rPr>
              <a:t>Vectorization (Multiple Lanes)</a:t>
            </a:r>
          </a:p>
        </p:txBody>
      </p:sp>
      <p:pic>
        <p:nvPicPr>
          <p:cNvPr id="29699" name="Picture 6"/>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405" y="2328133"/>
            <a:ext cx="4711852" cy="329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Slide Number Placeholder 5"/>
          <p:cNvSpPr>
            <a:spLocks/>
          </p:cNvSpPr>
          <p:nvPr/>
        </p:nvSpPr>
        <p:spPr bwMode="auto">
          <a:xfrm>
            <a:off x="8686801" y="4347433"/>
            <a:ext cx="289322" cy="297656"/>
          </a:xfrm>
          <a:prstGeom prst="bracketPair">
            <a:avLst>
              <a:gd name="adj" fmla="val 179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5000"/>
              </a:lnSpc>
              <a:spcBef>
                <a:spcPct val="30000"/>
              </a:spcBef>
              <a:buClr>
                <a:schemeClr val="tx1"/>
              </a:buClr>
              <a:buFont typeface="Arial" panose="020B0604020202020204" pitchFamily="34" charset="0"/>
              <a:buChar char="•"/>
              <a:defRPr sz="2800">
                <a:solidFill>
                  <a:schemeClr val="tx1"/>
                </a:solidFill>
                <a:latin typeface="Neo Sans Intel"/>
                <a:cs typeface="Arial" panose="020B0604020202020204" pitchFamily="34" charset="0"/>
              </a:defRPr>
            </a:lvl1pPr>
            <a:lvl2pPr indent="-223838">
              <a:lnSpc>
                <a:spcPct val="95000"/>
              </a:lnSpc>
              <a:spcBef>
                <a:spcPct val="30000"/>
              </a:spcBef>
              <a:buClr>
                <a:schemeClr val="tx1"/>
              </a:buClr>
              <a:buChar char="–"/>
              <a:defRPr sz="2400">
                <a:solidFill>
                  <a:schemeClr val="tx1"/>
                </a:solidFill>
                <a:latin typeface="Neo Sans Intel"/>
                <a:cs typeface="Arial" panose="020B0604020202020204" pitchFamily="34" charset="0"/>
              </a:defRPr>
            </a:lvl2pPr>
            <a:lvl3pPr indent="-223838">
              <a:lnSpc>
                <a:spcPct val="95000"/>
              </a:lnSpc>
              <a:spcBef>
                <a:spcPct val="30000"/>
              </a:spcBef>
              <a:buClr>
                <a:schemeClr val="tx1"/>
              </a:buClr>
              <a:buChar char="–"/>
              <a:defRPr sz="2400">
                <a:solidFill>
                  <a:schemeClr val="tx1"/>
                </a:solidFill>
                <a:latin typeface="Neo Sans Intel"/>
                <a:cs typeface="Arial" panose="020B0604020202020204" pitchFamily="34" charset="0"/>
              </a:defRPr>
            </a:lvl3pPr>
            <a:lvl4pPr indent="-238125">
              <a:spcBef>
                <a:spcPct val="20000"/>
              </a:spcBef>
              <a:buChar char="–"/>
              <a:defRPr sz="2000">
                <a:solidFill>
                  <a:schemeClr val="tx1"/>
                </a:solidFill>
                <a:latin typeface="Arial" panose="020B0604020202020204" pitchFamily="34" charset="0"/>
                <a:cs typeface="Arial" panose="020B0604020202020204" pitchFamily="34" charset="0"/>
              </a:defRPr>
            </a:lvl4pPr>
            <a:lvl5pPr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None/>
            </a:pPr>
            <a:r>
              <a:rPr lang="en-US" altLang="en-US" sz="1350">
                <a:solidFill>
                  <a:srgbClr val="FFFFFF"/>
                </a:solidFill>
                <a:latin typeface="Arial" panose="020B0604020202020204" pitchFamily="34" charset="0"/>
              </a:rPr>
              <a:t>8</a:t>
            </a:r>
          </a:p>
        </p:txBody>
      </p:sp>
      <p:sp>
        <p:nvSpPr>
          <p:cNvPr id="3" name="Footer Placeholder 2"/>
          <p:cNvSpPr>
            <a:spLocks noGrp="1"/>
          </p:cNvSpPr>
          <p:nvPr>
            <p:ph type="ftr" sz="quarter" idx="11"/>
          </p:nvPr>
        </p:nvSpPr>
        <p:spPr/>
        <p:txBody>
          <a:bodyPr/>
          <a:lstStyle/>
          <a:p>
            <a:r>
              <a:rPr lang="en-US" smtClean="0"/>
              <a:t>CSCE-312 Fall 2016</a:t>
            </a:r>
            <a:endParaRPr lang="en-US"/>
          </a:p>
        </p:txBody>
      </p:sp>
      <p:sp>
        <p:nvSpPr>
          <p:cNvPr id="4" name="Slide Number Placeholder 3"/>
          <p:cNvSpPr>
            <a:spLocks noGrp="1"/>
          </p:cNvSpPr>
          <p:nvPr>
            <p:ph type="sldNum" sz="quarter" idx="12"/>
          </p:nvPr>
        </p:nvSpPr>
        <p:spPr/>
        <p:txBody>
          <a:bodyPr/>
          <a:lstStyle/>
          <a:p>
            <a:fld id="{A615FD4E-8D68-4ADE-B603-4A0B738B6166}" type="slidenum">
              <a:rPr lang="en-US" smtClean="0"/>
              <a:pPr/>
              <a:t>28</a:t>
            </a:fld>
            <a:endParaRPr lang="en-US"/>
          </a:p>
        </p:txBody>
      </p:sp>
      <p:grpSp>
        <p:nvGrpSpPr>
          <p:cNvPr id="8" name="Group 7"/>
          <p:cNvGrpSpPr>
            <a:grpSpLocks/>
          </p:cNvGrpSpPr>
          <p:nvPr/>
        </p:nvGrpSpPr>
        <p:grpSpPr bwMode="auto">
          <a:xfrm>
            <a:off x="6506767" y="3669314"/>
            <a:ext cx="2566423" cy="951963"/>
            <a:chOff x="5831288" y="5556978"/>
            <a:chExt cx="3420888" cy="1270042"/>
          </a:xfrm>
        </p:grpSpPr>
        <p:sp>
          <p:nvSpPr>
            <p:cNvPr id="9" name="TextBox 165"/>
            <p:cNvSpPr txBox="1">
              <a:spLocks noChangeArrowheads="1"/>
            </p:cNvSpPr>
            <p:nvPr/>
          </p:nvSpPr>
          <p:spPr bwMode="auto">
            <a:xfrm>
              <a:off x="7942289" y="5985755"/>
              <a:ext cx="1309887" cy="40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Logic Gates</a:t>
              </a:r>
            </a:p>
          </p:txBody>
        </p:sp>
        <p:cxnSp>
          <p:nvCxnSpPr>
            <p:cNvPr id="10" name="Straight Connector 9"/>
            <p:cNvCxnSpPr>
              <a:stCxn id="44" idx="2"/>
              <a:endCxn id="14" idx="3"/>
            </p:cNvCxnSpPr>
            <p:nvPr/>
          </p:nvCxnSpPr>
          <p:spPr>
            <a:xfrm flipH="1">
              <a:off x="7919822" y="5556978"/>
              <a:ext cx="55270" cy="561594"/>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4" idx="1"/>
              <a:endCxn id="14" idx="0"/>
            </p:cNvCxnSpPr>
            <p:nvPr/>
          </p:nvCxnSpPr>
          <p:spPr>
            <a:xfrm flipH="1">
              <a:off x="6543563" y="5556978"/>
              <a:ext cx="955694" cy="561594"/>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2" name="Group 177"/>
            <p:cNvGrpSpPr>
              <a:grpSpLocks/>
            </p:cNvGrpSpPr>
            <p:nvPr/>
          </p:nvGrpSpPr>
          <p:grpSpPr bwMode="auto">
            <a:xfrm>
              <a:off x="5831288" y="6109003"/>
              <a:ext cx="2089150" cy="718017"/>
              <a:chOff x="5831288" y="6139983"/>
              <a:chExt cx="2089150" cy="718017"/>
            </a:xfrm>
          </p:grpSpPr>
          <p:graphicFrame>
            <p:nvGraphicFramePr>
              <p:cNvPr id="13"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5132" name="Image" r:id="rId4" imgW="3492063" imgH="2400000" progId="">
                      <p:embed/>
                    </p:oleObj>
                  </mc:Choice>
                  <mc:Fallback>
                    <p:oleObj name="Image" r:id="rId4" imgW="3492063" imgH="2400000" progId="">
                      <p:embed/>
                      <p:pic>
                        <p:nvPicPr>
                          <p:cNvPr id="1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13"/>
              <p:cNvSpPr/>
              <p:nvPr/>
            </p:nvSpPr>
            <p:spPr>
              <a:xfrm>
                <a:off x="5831288" y="6149552"/>
                <a:ext cx="2088534" cy="70844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a:t>
                </a:r>
              </a:p>
            </p:txBody>
          </p:sp>
        </p:grpSp>
      </p:grpSp>
      <p:grpSp>
        <p:nvGrpSpPr>
          <p:cNvPr id="15" name="Group 14"/>
          <p:cNvGrpSpPr>
            <a:grpSpLocks/>
          </p:cNvGrpSpPr>
          <p:nvPr/>
        </p:nvGrpSpPr>
        <p:grpSpPr bwMode="auto">
          <a:xfrm>
            <a:off x="4714875" y="1736392"/>
            <a:ext cx="3857625" cy="1219200"/>
            <a:chOff x="3442017" y="2980266"/>
            <a:chExt cx="5143176" cy="1625601"/>
          </a:xfrm>
        </p:grpSpPr>
        <p:grpSp>
          <p:nvGrpSpPr>
            <p:cNvPr id="16" name="Group 53"/>
            <p:cNvGrpSpPr>
              <a:grpSpLocks/>
            </p:cNvGrpSpPr>
            <p:nvPr/>
          </p:nvGrpSpPr>
          <p:grpSpPr bwMode="auto">
            <a:xfrm>
              <a:off x="3442017" y="2980266"/>
              <a:ext cx="5143176" cy="1625601"/>
              <a:chOff x="3442017" y="2980266"/>
              <a:chExt cx="5143176" cy="1625601"/>
            </a:xfrm>
          </p:grpSpPr>
          <p:pic>
            <p:nvPicPr>
              <p:cNvPr id="18" name="Picture 5"/>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442017" y="3451864"/>
                <a:ext cx="1792390" cy="85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a:endCxn id="22" idx="1"/>
              </p:cNvCxnSpPr>
              <p:nvPr/>
            </p:nvCxnSpPr>
            <p:spPr>
              <a:xfrm rot="10800000" flipV="1">
                <a:off x="5432617" y="2980266"/>
                <a:ext cx="1730266" cy="38893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22" idx="0"/>
              </p:cNvCxnSpPr>
              <p:nvPr/>
            </p:nvCxnSpPr>
            <p:spPr>
              <a:xfrm>
                <a:off x="7500999" y="2980266"/>
                <a:ext cx="1084194" cy="38893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21" name="Group 144"/>
              <p:cNvGrpSpPr>
                <a:grpSpLocks/>
              </p:cNvGrpSpPr>
              <p:nvPr/>
            </p:nvGrpSpPr>
            <p:grpSpPr bwMode="auto">
              <a:xfrm>
                <a:off x="3894426" y="3369203"/>
                <a:ext cx="4690767" cy="1236664"/>
                <a:chOff x="3538833" y="3369203"/>
                <a:chExt cx="4690767" cy="1236664"/>
              </a:xfrm>
            </p:grpSpPr>
            <p:sp>
              <p:nvSpPr>
                <p:cNvPr id="22" name="Freeform 21"/>
                <p:cNvSpPr/>
                <p:nvPr/>
              </p:nvSpPr>
              <p:spPr>
                <a:xfrm>
                  <a:off x="3538833" y="3369203"/>
                  <a:ext cx="4690767" cy="1236664"/>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23" name="Freeform 22"/>
                <p:cNvSpPr/>
                <p:nvPr/>
              </p:nvSpPr>
              <p:spPr>
                <a:xfrm>
                  <a:off x="4757956" y="3453341"/>
                  <a:ext cx="1185787" cy="31591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chemeClr val="tx1"/>
                      </a:solidFill>
                    </a:rPr>
                    <a:t>Core</a:t>
                  </a:r>
                </a:p>
              </p:txBody>
            </p:sp>
            <p:sp>
              <p:nvSpPr>
                <p:cNvPr id="24" name="Freeform 23"/>
                <p:cNvSpPr/>
                <p:nvPr/>
              </p:nvSpPr>
              <p:spPr>
                <a:xfrm>
                  <a:off x="6789829" y="3453341"/>
                  <a:ext cx="1185787" cy="31591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chemeClr val="tx1"/>
                      </a:solidFill>
                    </a:rPr>
                    <a:t>Core</a:t>
                  </a:r>
                </a:p>
              </p:txBody>
            </p:sp>
            <p:sp>
              <p:nvSpPr>
                <p:cNvPr id="25" name="Rectangle 137"/>
                <p:cNvSpPr>
                  <a:spLocks noChangeArrowheads="1"/>
                </p:cNvSpPr>
                <p:nvPr/>
              </p:nvSpPr>
              <p:spPr bwMode="auto">
                <a:xfrm>
                  <a:off x="6242320" y="3413668"/>
                  <a:ext cx="4064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a:t>
                  </a:r>
                </a:p>
              </p:txBody>
            </p:sp>
            <p:sp>
              <p:nvSpPr>
                <p:cNvPr id="26" name="Freeform 25"/>
                <p:cNvSpPr/>
                <p:nvPr/>
              </p:nvSpPr>
              <p:spPr>
                <a:xfrm>
                  <a:off x="4283323" y="3808941"/>
                  <a:ext cx="3303380" cy="357187"/>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     Memory               (Cache)</a:t>
                  </a:r>
                </a:p>
              </p:txBody>
            </p:sp>
            <p:sp>
              <p:nvSpPr>
                <p:cNvPr id="27" name="Freeform 26"/>
                <p:cNvSpPr/>
                <p:nvPr/>
              </p:nvSpPr>
              <p:spPr>
                <a:xfrm>
                  <a:off x="3826152" y="4199467"/>
                  <a:ext cx="330338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Input/Output</a:t>
                  </a:r>
                </a:p>
              </p:txBody>
            </p:sp>
          </p:grpSp>
        </p:grpSp>
        <p:sp>
          <p:nvSpPr>
            <p:cNvPr id="17" name="TextBox 54"/>
            <p:cNvSpPr txBox="1">
              <a:spLocks noChangeArrowheads="1"/>
            </p:cNvSpPr>
            <p:nvPr/>
          </p:nvSpPr>
          <p:spPr bwMode="auto">
            <a:xfrm>
              <a:off x="6696192" y="3049938"/>
              <a:ext cx="1190508"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lnSpc>
                  <a:spcPct val="80000"/>
                </a:lnSpc>
              </a:pPr>
              <a:r>
                <a:rPr lang="en-US" altLang="en-US" sz="1350"/>
                <a:t>Computer</a:t>
              </a:r>
            </a:p>
          </p:txBody>
        </p:sp>
      </p:grpSp>
      <p:grpSp>
        <p:nvGrpSpPr>
          <p:cNvPr id="28" name="Group 27"/>
          <p:cNvGrpSpPr>
            <a:grpSpLocks/>
          </p:cNvGrpSpPr>
          <p:nvPr/>
        </p:nvGrpSpPr>
        <p:grpSpPr bwMode="auto">
          <a:xfrm>
            <a:off x="4657726" y="857250"/>
            <a:ext cx="4714874" cy="3202052"/>
            <a:chOff x="3365862" y="1645282"/>
            <a:chExt cx="6286095" cy="4431668"/>
          </a:xfrm>
        </p:grpSpPr>
        <p:sp>
          <p:nvSpPr>
            <p:cNvPr id="29" name="Freeform 28"/>
            <p:cNvSpPr/>
            <p:nvPr/>
          </p:nvSpPr>
          <p:spPr>
            <a:xfrm>
              <a:off x="3970661" y="5624515"/>
              <a:ext cx="3627204" cy="342899"/>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Main Memory</a:t>
              </a:r>
            </a:p>
          </p:txBody>
        </p:sp>
        <p:grpSp>
          <p:nvGrpSpPr>
            <p:cNvPr id="30" name="Group 89"/>
            <p:cNvGrpSpPr>
              <a:grpSpLocks/>
            </p:cNvGrpSpPr>
            <p:nvPr/>
          </p:nvGrpSpPr>
          <p:grpSpPr bwMode="auto">
            <a:xfrm>
              <a:off x="3365862" y="1645282"/>
              <a:ext cx="6286095" cy="4431668"/>
              <a:chOff x="3365862" y="1645282"/>
              <a:chExt cx="6286095" cy="4431668"/>
            </a:xfrm>
          </p:grpSpPr>
          <p:grpSp>
            <p:nvGrpSpPr>
              <p:cNvPr id="45" name="Group 48"/>
              <p:cNvGrpSpPr>
                <a:grpSpLocks/>
              </p:cNvGrpSpPr>
              <p:nvPr/>
            </p:nvGrpSpPr>
            <p:grpSpPr bwMode="auto">
              <a:xfrm>
                <a:off x="3365862" y="1645282"/>
                <a:ext cx="6286095" cy="4431668"/>
                <a:chOff x="3365862" y="1487836"/>
                <a:chExt cx="6094520" cy="4817350"/>
              </a:xfrm>
            </p:grpSpPr>
            <p:sp>
              <p:nvSpPr>
                <p:cNvPr id="49" name="Freeform 48"/>
                <p:cNvSpPr/>
                <p:nvPr/>
              </p:nvSpPr>
              <p:spPr>
                <a:xfrm>
                  <a:off x="3365862" y="4774534"/>
                  <a:ext cx="5454288" cy="153065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cxnSp>
              <p:nvCxnSpPr>
                <p:cNvPr id="50" name="Straight Connector 49"/>
                <p:cNvCxnSpPr>
                  <a:stCxn id="24" idx="1"/>
                  <a:endCxn id="49" idx="1"/>
                </p:cNvCxnSpPr>
                <p:nvPr/>
              </p:nvCxnSpPr>
              <p:spPr>
                <a:xfrm flipH="1">
                  <a:off x="5154635" y="1487837"/>
                  <a:ext cx="3533135" cy="3286698"/>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24" idx="0"/>
                  <a:endCxn id="49" idx="0"/>
                </p:cNvCxnSpPr>
                <p:nvPr/>
              </p:nvCxnSpPr>
              <p:spPr>
                <a:xfrm flipH="1">
                  <a:off x="8820150" y="1487836"/>
                  <a:ext cx="640232" cy="3286699"/>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6" name="TextBox 161"/>
              <p:cNvSpPr txBox="1">
                <a:spLocks noChangeArrowheads="1"/>
              </p:cNvSpPr>
              <p:nvPr/>
            </p:nvSpPr>
            <p:spPr bwMode="auto">
              <a:xfrm>
                <a:off x="7515253" y="4306692"/>
                <a:ext cx="641304" cy="70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Core</a:t>
                </a:r>
              </a:p>
            </p:txBody>
          </p:sp>
          <p:sp>
            <p:nvSpPr>
              <p:cNvPr id="47" name="Freeform 46"/>
              <p:cNvSpPr/>
              <p:nvPr/>
            </p:nvSpPr>
            <p:spPr>
              <a:xfrm>
                <a:off x="4108764" y="4718056"/>
                <a:ext cx="2704926" cy="850896"/>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Instruction </a:t>
                </a:r>
                <a:r>
                  <a:rPr lang="en-US" sz="1350" dirty="0" err="1">
                    <a:solidFill>
                      <a:srgbClr val="000000"/>
                    </a:solidFill>
                  </a:rPr>
                  <a:t>Unit(s</a:t>
                </a:r>
                <a:r>
                  <a:rPr lang="en-US" sz="1350" dirty="0">
                    <a:solidFill>
                      <a:srgbClr val="000000"/>
                    </a:solidFill>
                  </a:rPr>
                  <a:t>)</a:t>
                </a:r>
              </a:p>
              <a:p>
                <a:pPr algn="ctr">
                  <a:lnSpc>
                    <a:spcPct val="90000"/>
                  </a:lnSpc>
                  <a:defRPr/>
                </a:pPr>
                <a:endParaRPr lang="en-US" sz="1350" dirty="0">
                  <a:solidFill>
                    <a:srgbClr val="000000"/>
                  </a:solidFill>
                </a:endParaRPr>
              </a:p>
              <a:p>
                <a:pPr algn="ctr">
                  <a:lnSpc>
                    <a:spcPct val="90000"/>
                  </a:lnSpc>
                  <a:defRPr/>
                </a:pPr>
                <a:endParaRPr lang="en-US" sz="1350" dirty="0">
                  <a:solidFill>
                    <a:srgbClr val="000000"/>
                  </a:solidFill>
                </a:endParaRPr>
              </a:p>
            </p:txBody>
          </p:sp>
          <p:sp>
            <p:nvSpPr>
              <p:cNvPr id="48" name="Freeform 47"/>
              <p:cNvSpPr/>
              <p:nvPr/>
            </p:nvSpPr>
            <p:spPr>
              <a:xfrm>
                <a:off x="6439064" y="4686306"/>
                <a:ext cx="2362048" cy="48894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Functional</a:t>
                </a:r>
              </a:p>
              <a:p>
                <a:pPr algn="ctr">
                  <a:lnSpc>
                    <a:spcPct val="90000"/>
                  </a:lnSpc>
                  <a:defRPr/>
                </a:pPr>
                <a:r>
                  <a:rPr lang="en-US" sz="1350" dirty="0" err="1">
                    <a:solidFill>
                      <a:srgbClr val="000000"/>
                    </a:solidFill>
                  </a:rPr>
                  <a:t>Unit(s</a:t>
                </a:r>
                <a:r>
                  <a:rPr lang="en-US" sz="1350" dirty="0">
                    <a:solidFill>
                      <a:srgbClr val="000000"/>
                    </a:solidFill>
                  </a:rPr>
                  <a:t>)</a:t>
                </a:r>
              </a:p>
            </p:txBody>
          </p:sp>
        </p:grpSp>
        <p:pic>
          <p:nvPicPr>
            <p:cNvPr id="31" name="Picture 56" descr="600px-Pipeline_5.png"/>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875262" y="4921249"/>
              <a:ext cx="908064" cy="65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88"/>
            <p:cNvGrpSpPr>
              <a:grpSpLocks/>
            </p:cNvGrpSpPr>
            <p:nvPr/>
          </p:nvGrpSpPr>
          <p:grpSpPr bwMode="auto">
            <a:xfrm>
              <a:off x="6108885" y="5194304"/>
              <a:ext cx="2127541" cy="372663"/>
              <a:chOff x="6108885" y="5194304"/>
              <a:chExt cx="2127541" cy="372663"/>
            </a:xfrm>
          </p:grpSpPr>
          <p:grpSp>
            <p:nvGrpSpPr>
              <p:cNvPr id="33" name="Group 68"/>
              <p:cNvGrpSpPr>
                <a:grpSpLocks/>
              </p:cNvGrpSpPr>
              <p:nvPr/>
            </p:nvGrpSpPr>
            <p:grpSpPr bwMode="auto">
              <a:xfrm>
                <a:off x="7499445" y="5194304"/>
                <a:ext cx="736981" cy="353613"/>
                <a:chOff x="7499445" y="5194304"/>
                <a:chExt cx="736981" cy="353613"/>
              </a:xfrm>
            </p:grpSpPr>
            <p:sp>
              <p:nvSpPr>
                <p:cNvPr id="43" name="TextBox 113"/>
                <p:cNvSpPr txBox="1">
                  <a:spLocks noChangeArrowheads="1"/>
                </p:cNvSpPr>
                <p:nvPr/>
              </p:nvSpPr>
              <p:spPr bwMode="auto">
                <a:xfrm>
                  <a:off x="7532798" y="5196495"/>
                  <a:ext cx="703628"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3</a:t>
                  </a:r>
                  <a:r>
                    <a:rPr lang="en-US" altLang="en-US" sz="1050"/>
                    <a:t>+B</a:t>
                  </a:r>
                  <a:r>
                    <a:rPr lang="en-US" altLang="en-US" sz="1050" baseline="-25000"/>
                    <a:t>3</a:t>
                  </a:r>
                  <a:endParaRPr lang="en-US" altLang="en-US" sz="1050"/>
                </a:p>
              </p:txBody>
            </p:sp>
            <p:sp>
              <p:nvSpPr>
                <p:cNvPr id="44" name="Freeform 43"/>
                <p:cNvSpPr/>
                <p:nvPr/>
              </p:nvSpPr>
              <p:spPr>
                <a:xfrm>
                  <a:off x="749944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34" name="Group 79"/>
              <p:cNvGrpSpPr>
                <a:grpSpLocks/>
              </p:cNvGrpSpPr>
              <p:nvPr/>
            </p:nvGrpSpPr>
            <p:grpSpPr bwMode="auto">
              <a:xfrm>
                <a:off x="7035925" y="5200654"/>
                <a:ext cx="736951" cy="353613"/>
                <a:chOff x="7499475" y="5194304"/>
                <a:chExt cx="736951" cy="353613"/>
              </a:xfrm>
            </p:grpSpPr>
            <p:sp>
              <p:nvSpPr>
                <p:cNvPr id="41" name="TextBox 80"/>
                <p:cNvSpPr txBox="1">
                  <a:spLocks noChangeArrowheads="1"/>
                </p:cNvSpPr>
                <p:nvPr/>
              </p:nvSpPr>
              <p:spPr bwMode="auto">
                <a:xfrm>
                  <a:off x="7532797" y="5196495"/>
                  <a:ext cx="703629"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2</a:t>
                  </a:r>
                  <a:r>
                    <a:rPr lang="en-US" altLang="en-US" sz="1050"/>
                    <a:t>+B</a:t>
                  </a:r>
                  <a:r>
                    <a:rPr lang="en-US" altLang="en-US" sz="1050" baseline="-25000"/>
                    <a:t>2</a:t>
                  </a:r>
                  <a:endParaRPr lang="en-US" altLang="en-US" sz="1050"/>
                </a:p>
              </p:txBody>
            </p:sp>
            <p:sp>
              <p:nvSpPr>
                <p:cNvPr id="42" name="Freeform 41"/>
                <p:cNvSpPr/>
                <p:nvPr/>
              </p:nvSpPr>
              <p:spPr>
                <a:xfrm>
                  <a:off x="749947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35" name="Group 82"/>
              <p:cNvGrpSpPr>
                <a:grpSpLocks/>
              </p:cNvGrpSpPr>
              <p:nvPr/>
            </p:nvGrpSpPr>
            <p:grpSpPr bwMode="auto">
              <a:xfrm>
                <a:off x="6572405" y="5207004"/>
                <a:ext cx="736921" cy="353613"/>
                <a:chOff x="7499505" y="5194304"/>
                <a:chExt cx="736921" cy="353613"/>
              </a:xfrm>
            </p:grpSpPr>
            <p:sp>
              <p:nvSpPr>
                <p:cNvPr id="39" name="TextBox 83"/>
                <p:cNvSpPr txBox="1">
                  <a:spLocks noChangeArrowheads="1"/>
                </p:cNvSpPr>
                <p:nvPr/>
              </p:nvSpPr>
              <p:spPr bwMode="auto">
                <a:xfrm>
                  <a:off x="7532798" y="5196495"/>
                  <a:ext cx="703628"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1</a:t>
                  </a:r>
                  <a:r>
                    <a:rPr lang="en-US" altLang="en-US" sz="1050"/>
                    <a:t>+B</a:t>
                  </a:r>
                  <a:r>
                    <a:rPr lang="en-US" altLang="en-US" sz="1050" baseline="-25000"/>
                    <a:t>1</a:t>
                  </a:r>
                  <a:endParaRPr lang="en-US" altLang="en-US" sz="1050"/>
                </a:p>
              </p:txBody>
            </p:sp>
            <p:sp>
              <p:nvSpPr>
                <p:cNvPr id="40" name="Freeform 39"/>
                <p:cNvSpPr/>
                <p:nvPr/>
              </p:nvSpPr>
              <p:spPr>
                <a:xfrm>
                  <a:off x="749950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36" name="Group 85"/>
              <p:cNvGrpSpPr>
                <a:grpSpLocks/>
              </p:cNvGrpSpPr>
              <p:nvPr/>
            </p:nvGrpSpPr>
            <p:grpSpPr bwMode="auto">
              <a:xfrm>
                <a:off x="6108885" y="5213354"/>
                <a:ext cx="736891" cy="353613"/>
                <a:chOff x="7499535" y="5194304"/>
                <a:chExt cx="736891" cy="353613"/>
              </a:xfrm>
            </p:grpSpPr>
            <p:sp>
              <p:nvSpPr>
                <p:cNvPr id="37" name="TextBox 86"/>
                <p:cNvSpPr txBox="1">
                  <a:spLocks noChangeArrowheads="1"/>
                </p:cNvSpPr>
                <p:nvPr/>
              </p:nvSpPr>
              <p:spPr bwMode="auto">
                <a:xfrm>
                  <a:off x="7532797" y="5196495"/>
                  <a:ext cx="703629" cy="35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0</a:t>
                  </a:r>
                  <a:r>
                    <a:rPr lang="en-US" altLang="en-US" sz="1050"/>
                    <a:t>+B</a:t>
                  </a:r>
                  <a:r>
                    <a:rPr lang="en-US" altLang="en-US" sz="1050" baseline="-25000"/>
                    <a:t>0</a:t>
                  </a:r>
                  <a:endParaRPr lang="en-US" altLang="en-US" sz="1050"/>
                </a:p>
              </p:txBody>
            </p:sp>
            <p:sp>
              <p:nvSpPr>
                <p:cNvPr id="38" name="Freeform 37"/>
                <p:cNvSpPr/>
                <p:nvPr/>
              </p:nvSpPr>
              <p:spPr>
                <a:xfrm>
                  <a:off x="749953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grpSp>
      <p:sp>
        <p:nvSpPr>
          <p:cNvPr id="5" name="Oval 4"/>
          <p:cNvSpPr/>
          <p:nvPr/>
        </p:nvSpPr>
        <p:spPr>
          <a:xfrm>
            <a:off x="6740072" y="2888834"/>
            <a:ext cx="1946729" cy="2063046"/>
          </a:xfrm>
          <a:prstGeom prst="ellipse">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823097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623A045-6B74-476E-BB9D-C5CE57FCF23D}" type="slidenum">
              <a:rPr lang="en-US"/>
              <a:pPr>
                <a:defRPr/>
              </a:pPr>
              <a:t>29</a:t>
            </a:fld>
            <a:endParaRPr lang="en-US"/>
          </a:p>
        </p:txBody>
      </p:sp>
      <p:pic>
        <p:nvPicPr>
          <p:cNvPr id="3174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7727" y="1607801"/>
            <a:ext cx="7106549" cy="508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itle 27"/>
          <p:cNvSpPr txBox="1">
            <a:spLocks/>
          </p:cNvSpPr>
          <p:nvPr/>
        </p:nvSpPr>
        <p:spPr bwMode="auto">
          <a:xfrm>
            <a:off x="6348" y="469105"/>
            <a:ext cx="8981343" cy="124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300" dirty="0">
                <a:solidFill>
                  <a:srgbClr val="FF0000"/>
                </a:solidFill>
              </a:rPr>
              <a:t>Caveat (Is Multicore the solution to performance?): Amdahl’s Law</a:t>
            </a:r>
          </a:p>
        </p:txBody>
      </p:sp>
      <p:pic>
        <p:nvPicPr>
          <p:cNvPr id="31749"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02994" y="1833201"/>
            <a:ext cx="138469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23"/>
          <p:cNvSpPr>
            <a:spLocks noChangeArrowheads="1"/>
          </p:cNvSpPr>
          <p:nvPr/>
        </p:nvSpPr>
        <p:spPr bwMode="auto">
          <a:xfrm>
            <a:off x="7650193" y="3643890"/>
            <a:ext cx="149380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b="1" dirty="0">
                <a:solidFill>
                  <a:srgbClr val="FF0000"/>
                </a:solidFill>
                <a:cs typeface="Helvetica" panose="020B0604020202020204" pitchFamily="34" charset="0"/>
              </a:rPr>
              <a:t>Gene Amdahl</a:t>
            </a:r>
          </a:p>
          <a:p>
            <a:pPr eaLnBrk="1" hangingPunct="1"/>
            <a:r>
              <a:rPr lang="en-US" altLang="en-US" sz="1350" b="1" dirty="0">
                <a:solidFill>
                  <a:srgbClr val="FF0000"/>
                </a:solidFill>
                <a:cs typeface="Helvetica" panose="020B0604020202020204" pitchFamily="34" charset="0"/>
              </a:rPr>
              <a:t>Computer Pioneer</a:t>
            </a:r>
          </a:p>
        </p:txBody>
      </p:sp>
      <p:sp>
        <p:nvSpPr>
          <p:cNvPr id="2" name="Footer Placeholder 1"/>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1218933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a:xfrm>
            <a:off x="273145" y="384617"/>
            <a:ext cx="8229600" cy="990600"/>
          </a:xfrm>
        </p:spPr>
        <p:txBody>
          <a:bodyPr>
            <a:normAutofit/>
          </a:bodyPr>
          <a:lstStyle/>
          <a:p>
            <a:r>
              <a:rPr lang="en-US" altLang="en-US" dirty="0" smtClean="0"/>
              <a:t>Conventional Machine Structures</a:t>
            </a:r>
          </a:p>
        </p:txBody>
      </p:sp>
      <p:sp>
        <p:nvSpPr>
          <p:cNvPr id="45" name="Slide Number Placeholder 44"/>
          <p:cNvSpPr>
            <a:spLocks noGrp="1"/>
          </p:cNvSpPr>
          <p:nvPr>
            <p:ph type="sldNum" sz="quarter" idx="12"/>
          </p:nvPr>
        </p:nvSpPr>
        <p:spPr/>
        <p:txBody>
          <a:bodyPr/>
          <a:lstStyle/>
          <a:p>
            <a:pPr>
              <a:defRPr/>
            </a:pPr>
            <a:fld id="{F4C87005-752C-423B-874F-51E2A8685EB5}" type="slidenum">
              <a:rPr lang="en-US"/>
              <a:pPr>
                <a:defRPr/>
              </a:pPr>
              <a:t>3</a:t>
            </a:fld>
            <a:endParaRPr lang="en-US"/>
          </a:p>
        </p:txBody>
      </p:sp>
      <p:grpSp>
        <p:nvGrpSpPr>
          <p:cNvPr id="3" name="Group 2"/>
          <p:cNvGrpSpPr/>
          <p:nvPr/>
        </p:nvGrpSpPr>
        <p:grpSpPr>
          <a:xfrm>
            <a:off x="234462" y="1352062"/>
            <a:ext cx="8706338" cy="5126892"/>
            <a:chOff x="1166813" y="2288381"/>
            <a:chExt cx="6781800" cy="2825354"/>
          </a:xfrm>
        </p:grpSpPr>
        <p:sp>
          <p:nvSpPr>
            <p:cNvPr id="13318" name="Oval 3" descr="5%"/>
            <p:cNvSpPr>
              <a:spLocks noChangeArrowheads="1"/>
            </p:cNvSpPr>
            <p:nvPr/>
          </p:nvSpPr>
          <p:spPr bwMode="auto">
            <a:xfrm>
              <a:off x="1166813" y="2763565"/>
              <a:ext cx="6781800" cy="1662484"/>
            </a:xfrm>
            <a:prstGeom prst="ellipse">
              <a:avLst/>
            </a:prstGeom>
            <a:pattFill prst="pct5">
              <a:fgClr>
                <a:schemeClr val="hlink"/>
              </a:fgClr>
              <a:bgClr>
                <a:srgbClr val="FFFFFF"/>
              </a:bgClr>
            </a:pattFill>
            <a:ln w="28575">
              <a:solidFill>
                <a:schemeClr val="accent2"/>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19" name="Rectangle 7"/>
            <p:cNvSpPr>
              <a:spLocks noChangeArrowheads="1"/>
            </p:cNvSpPr>
            <p:nvPr/>
          </p:nvSpPr>
          <p:spPr bwMode="auto">
            <a:xfrm>
              <a:off x="4775477" y="3657621"/>
              <a:ext cx="1047342" cy="2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a:t>I/O system</a:t>
              </a:r>
            </a:p>
          </p:txBody>
        </p:sp>
        <p:sp>
          <p:nvSpPr>
            <p:cNvPr id="13320" name="Rectangle 8"/>
            <p:cNvSpPr>
              <a:spLocks noChangeArrowheads="1"/>
            </p:cNvSpPr>
            <p:nvPr/>
          </p:nvSpPr>
          <p:spPr bwMode="auto">
            <a:xfrm>
              <a:off x="3417043" y="4815510"/>
              <a:ext cx="20739" cy="228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21" name="Rectangle 9"/>
            <p:cNvSpPr>
              <a:spLocks noChangeArrowheads="1"/>
            </p:cNvSpPr>
            <p:nvPr/>
          </p:nvSpPr>
          <p:spPr bwMode="auto">
            <a:xfrm>
              <a:off x="2971145" y="3657621"/>
              <a:ext cx="1016233" cy="2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a:t>Processor</a:t>
              </a:r>
            </a:p>
          </p:txBody>
        </p:sp>
        <p:sp>
          <p:nvSpPr>
            <p:cNvPr id="13322" name="Rectangle 10"/>
            <p:cNvSpPr>
              <a:spLocks noChangeArrowheads="1"/>
            </p:cNvSpPr>
            <p:nvPr/>
          </p:nvSpPr>
          <p:spPr bwMode="auto">
            <a:xfrm>
              <a:off x="2908927" y="3652434"/>
              <a:ext cx="3110917" cy="3111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23" name="Line 11"/>
            <p:cNvSpPr>
              <a:spLocks noChangeShapeType="1"/>
            </p:cNvSpPr>
            <p:nvPr/>
          </p:nvSpPr>
          <p:spPr bwMode="auto">
            <a:xfrm>
              <a:off x="4775477" y="3657621"/>
              <a:ext cx="0" cy="3034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324" name="Rectangle 12"/>
            <p:cNvSpPr>
              <a:spLocks noChangeArrowheads="1"/>
            </p:cNvSpPr>
            <p:nvPr/>
          </p:nvSpPr>
          <p:spPr bwMode="auto">
            <a:xfrm>
              <a:off x="3282237" y="2910763"/>
              <a:ext cx="912536" cy="2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a:t>Compiler</a:t>
              </a:r>
            </a:p>
          </p:txBody>
        </p:sp>
        <p:sp>
          <p:nvSpPr>
            <p:cNvPr id="13325" name="Rectangle 13"/>
            <p:cNvSpPr>
              <a:spLocks noChangeArrowheads="1"/>
            </p:cNvSpPr>
            <p:nvPr/>
          </p:nvSpPr>
          <p:spPr bwMode="auto">
            <a:xfrm>
              <a:off x="3282237" y="3221954"/>
              <a:ext cx="1057712" cy="2696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26" name="Rectangle 14"/>
            <p:cNvSpPr>
              <a:spLocks noChangeArrowheads="1"/>
            </p:cNvSpPr>
            <p:nvPr/>
          </p:nvSpPr>
          <p:spPr bwMode="auto">
            <a:xfrm>
              <a:off x="4526605" y="2782564"/>
              <a:ext cx="985124" cy="2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dirty="0"/>
                <a:t>Operating</a:t>
              </a:r>
            </a:p>
          </p:txBody>
        </p:sp>
        <p:sp>
          <p:nvSpPr>
            <p:cNvPr id="13327" name="Rectangle 15"/>
            <p:cNvSpPr>
              <a:spLocks noChangeArrowheads="1"/>
            </p:cNvSpPr>
            <p:nvPr/>
          </p:nvSpPr>
          <p:spPr bwMode="auto">
            <a:xfrm>
              <a:off x="4536974" y="2985332"/>
              <a:ext cx="1171779" cy="462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dirty="0"/>
                <a:t>System</a:t>
              </a:r>
            </a:p>
            <a:p>
              <a:pPr eaLnBrk="1" hangingPunct="1">
                <a:lnSpc>
                  <a:spcPct val="102000"/>
                </a:lnSpc>
              </a:pPr>
              <a:r>
                <a:rPr lang="en-US" altLang="en-US" sz="1350" b="1" dirty="0"/>
                <a:t>(ex: Mac OSX)</a:t>
              </a:r>
            </a:p>
          </p:txBody>
        </p:sp>
        <p:sp>
          <p:nvSpPr>
            <p:cNvPr id="13328" name="Line 16"/>
            <p:cNvSpPr>
              <a:spLocks noChangeShapeType="1"/>
            </p:cNvSpPr>
            <p:nvPr/>
          </p:nvSpPr>
          <p:spPr bwMode="auto">
            <a:xfrm flipV="1">
              <a:off x="3904420" y="2661810"/>
              <a:ext cx="0" cy="2904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329" name="Line 17"/>
            <p:cNvSpPr>
              <a:spLocks noChangeShapeType="1"/>
            </p:cNvSpPr>
            <p:nvPr/>
          </p:nvSpPr>
          <p:spPr bwMode="auto">
            <a:xfrm>
              <a:off x="3909605" y="2661810"/>
              <a:ext cx="17991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330" name="Line 18"/>
            <p:cNvSpPr>
              <a:spLocks noChangeShapeType="1"/>
            </p:cNvSpPr>
            <p:nvPr/>
          </p:nvSpPr>
          <p:spPr bwMode="auto">
            <a:xfrm>
              <a:off x="5708752" y="2661810"/>
              <a:ext cx="0" cy="8609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331" name="Rectangle 19"/>
            <p:cNvSpPr>
              <a:spLocks noChangeArrowheads="1"/>
            </p:cNvSpPr>
            <p:nvPr/>
          </p:nvSpPr>
          <p:spPr bwMode="auto">
            <a:xfrm>
              <a:off x="3220019" y="2371365"/>
              <a:ext cx="2343558" cy="2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a:t>Application (ex: browser)</a:t>
              </a:r>
            </a:p>
          </p:txBody>
        </p:sp>
        <p:sp>
          <p:nvSpPr>
            <p:cNvPr id="13332" name="Line 20"/>
            <p:cNvSpPr>
              <a:spLocks noChangeShapeType="1"/>
            </p:cNvSpPr>
            <p:nvPr/>
          </p:nvSpPr>
          <p:spPr bwMode="auto">
            <a:xfrm flipV="1">
              <a:off x="3033363" y="2288381"/>
              <a:ext cx="0" cy="1182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333" name="Line 21"/>
            <p:cNvSpPr>
              <a:spLocks noChangeShapeType="1"/>
            </p:cNvSpPr>
            <p:nvPr/>
          </p:nvSpPr>
          <p:spPr bwMode="auto">
            <a:xfrm>
              <a:off x="5584316" y="2293568"/>
              <a:ext cx="0" cy="3630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334" name="Rectangle 22"/>
            <p:cNvSpPr>
              <a:spLocks noChangeArrowheads="1"/>
            </p:cNvSpPr>
            <p:nvPr/>
          </p:nvSpPr>
          <p:spPr bwMode="auto">
            <a:xfrm>
              <a:off x="3652955" y="4378408"/>
              <a:ext cx="1348064" cy="2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dirty="0"/>
                <a:t>Digital Design</a:t>
              </a:r>
            </a:p>
          </p:txBody>
        </p:sp>
        <p:sp>
          <p:nvSpPr>
            <p:cNvPr id="13335" name="Rectangle 23"/>
            <p:cNvSpPr>
              <a:spLocks noChangeArrowheads="1"/>
            </p:cNvSpPr>
            <p:nvPr/>
          </p:nvSpPr>
          <p:spPr bwMode="auto">
            <a:xfrm>
              <a:off x="3274460" y="4330571"/>
              <a:ext cx="2167272" cy="2800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36" name="Rectangle 24"/>
            <p:cNvSpPr>
              <a:spLocks noChangeArrowheads="1"/>
            </p:cNvSpPr>
            <p:nvPr/>
          </p:nvSpPr>
          <p:spPr bwMode="auto">
            <a:xfrm>
              <a:off x="3642585" y="4595084"/>
              <a:ext cx="1368804" cy="2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a:t>Circuit Design</a:t>
              </a:r>
            </a:p>
          </p:txBody>
        </p:sp>
        <p:sp>
          <p:nvSpPr>
            <p:cNvPr id="13337" name="Rectangle 25"/>
            <p:cNvSpPr>
              <a:spLocks noChangeArrowheads="1"/>
            </p:cNvSpPr>
            <p:nvPr/>
          </p:nvSpPr>
          <p:spPr bwMode="auto">
            <a:xfrm>
              <a:off x="3414451" y="4615830"/>
              <a:ext cx="1835441" cy="2489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38" name="Rectangle 26" descr="50%"/>
            <p:cNvSpPr>
              <a:spLocks noChangeArrowheads="1"/>
            </p:cNvSpPr>
            <p:nvPr/>
          </p:nvSpPr>
          <p:spPr bwMode="auto">
            <a:xfrm>
              <a:off x="1726778" y="3470906"/>
              <a:ext cx="4630082" cy="184121"/>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39" name="Rectangle 27"/>
            <p:cNvSpPr>
              <a:spLocks noChangeArrowheads="1"/>
            </p:cNvSpPr>
            <p:nvPr/>
          </p:nvSpPr>
          <p:spPr bwMode="auto">
            <a:xfrm>
              <a:off x="6351675" y="3470906"/>
              <a:ext cx="1410283" cy="39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85000"/>
                </a:lnSpc>
              </a:pPr>
              <a:r>
                <a:rPr lang="en-US" altLang="en-US" sz="1350" b="1"/>
                <a:t>Instruction Set</a:t>
              </a:r>
            </a:p>
            <a:p>
              <a:pPr eaLnBrk="1" hangingPunct="1">
                <a:lnSpc>
                  <a:spcPct val="85000"/>
                </a:lnSpc>
              </a:pPr>
              <a:r>
                <a:rPr lang="en-US" altLang="en-US" sz="1350" b="1"/>
                <a:t> Architecture</a:t>
              </a:r>
            </a:p>
          </p:txBody>
        </p:sp>
        <p:sp>
          <p:nvSpPr>
            <p:cNvPr id="13340" name="Line 28"/>
            <p:cNvSpPr>
              <a:spLocks noChangeShapeType="1"/>
            </p:cNvSpPr>
            <p:nvPr/>
          </p:nvSpPr>
          <p:spPr bwMode="auto">
            <a:xfrm>
              <a:off x="3038548" y="2288381"/>
              <a:ext cx="25457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341" name="Rectangle 29"/>
            <p:cNvSpPr>
              <a:spLocks noChangeArrowheads="1"/>
            </p:cNvSpPr>
            <p:nvPr/>
          </p:nvSpPr>
          <p:spPr bwMode="auto">
            <a:xfrm>
              <a:off x="3395008" y="4005117"/>
              <a:ext cx="190025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5" tIns="33338" rIns="67865" bIns="33338">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b="1"/>
                <a:t>Datapath &amp; Control </a:t>
              </a:r>
            </a:p>
          </p:txBody>
        </p:sp>
        <p:sp>
          <p:nvSpPr>
            <p:cNvPr id="13342" name="Rectangle 30"/>
            <p:cNvSpPr>
              <a:spLocks noChangeArrowheads="1"/>
            </p:cNvSpPr>
            <p:nvPr/>
          </p:nvSpPr>
          <p:spPr bwMode="auto">
            <a:xfrm>
              <a:off x="3162985" y="3966218"/>
              <a:ext cx="2353928" cy="3630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43" name="Rectangle 31"/>
            <p:cNvSpPr>
              <a:spLocks noChangeArrowheads="1"/>
            </p:cNvSpPr>
            <p:nvPr/>
          </p:nvSpPr>
          <p:spPr bwMode="auto">
            <a:xfrm>
              <a:off x="3779984" y="4841443"/>
              <a:ext cx="10577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5" tIns="33338" rIns="67865" bIns="33338">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b="1" dirty="0"/>
                <a:t>Transistors</a:t>
              </a:r>
            </a:p>
          </p:txBody>
        </p:sp>
        <p:sp>
          <p:nvSpPr>
            <p:cNvPr id="13344" name="Rectangle 32"/>
            <p:cNvSpPr>
              <a:spLocks noChangeArrowheads="1"/>
            </p:cNvSpPr>
            <p:nvPr/>
          </p:nvSpPr>
          <p:spPr bwMode="auto">
            <a:xfrm>
              <a:off x="3481854" y="4869969"/>
              <a:ext cx="1669526" cy="24376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45" name="Line 33"/>
            <p:cNvSpPr>
              <a:spLocks noChangeShapeType="1"/>
            </p:cNvSpPr>
            <p:nvPr/>
          </p:nvSpPr>
          <p:spPr bwMode="auto">
            <a:xfrm>
              <a:off x="3966639" y="3657621"/>
              <a:ext cx="0" cy="31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346" name="Rectangle 34"/>
            <p:cNvSpPr>
              <a:spLocks noChangeArrowheads="1"/>
            </p:cNvSpPr>
            <p:nvPr/>
          </p:nvSpPr>
          <p:spPr bwMode="auto">
            <a:xfrm>
              <a:off x="3956269" y="3657621"/>
              <a:ext cx="819208" cy="2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a:t>Memory</a:t>
              </a:r>
            </a:p>
          </p:txBody>
        </p:sp>
        <p:sp>
          <p:nvSpPr>
            <p:cNvPr id="13347" name="Text Box 35"/>
            <p:cNvSpPr txBox="1">
              <a:spLocks noChangeArrowheads="1"/>
            </p:cNvSpPr>
            <p:nvPr/>
          </p:nvSpPr>
          <p:spPr bwMode="auto">
            <a:xfrm>
              <a:off x="1664560" y="3595383"/>
              <a:ext cx="109530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500" b="1"/>
                <a:t>Hardware</a:t>
              </a:r>
            </a:p>
          </p:txBody>
        </p:sp>
        <p:sp>
          <p:nvSpPr>
            <p:cNvPr id="13348" name="Text Box 36"/>
            <p:cNvSpPr txBox="1">
              <a:spLocks noChangeArrowheads="1"/>
            </p:cNvSpPr>
            <p:nvPr/>
          </p:nvSpPr>
          <p:spPr bwMode="auto">
            <a:xfrm>
              <a:off x="1664560" y="3159715"/>
              <a:ext cx="102660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500" b="1"/>
                <a:t>Software</a:t>
              </a:r>
            </a:p>
          </p:txBody>
        </p:sp>
        <p:sp>
          <p:nvSpPr>
            <p:cNvPr id="13349" name="Line 37"/>
            <p:cNvSpPr>
              <a:spLocks noChangeShapeType="1"/>
            </p:cNvSpPr>
            <p:nvPr/>
          </p:nvSpPr>
          <p:spPr bwMode="auto">
            <a:xfrm flipV="1">
              <a:off x="2784490" y="2661810"/>
              <a:ext cx="0" cy="8090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3350" name="Line 38"/>
            <p:cNvSpPr>
              <a:spLocks noChangeShapeType="1"/>
            </p:cNvSpPr>
            <p:nvPr/>
          </p:nvSpPr>
          <p:spPr bwMode="auto">
            <a:xfrm>
              <a:off x="2784490" y="3653731"/>
              <a:ext cx="0" cy="87133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3351" name="Rectangle 39"/>
            <p:cNvSpPr>
              <a:spLocks noChangeArrowheads="1"/>
            </p:cNvSpPr>
            <p:nvPr/>
          </p:nvSpPr>
          <p:spPr bwMode="auto">
            <a:xfrm>
              <a:off x="3292607" y="2952255"/>
              <a:ext cx="933275" cy="2696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3352" name="Rectangle 40"/>
            <p:cNvSpPr>
              <a:spLocks noChangeArrowheads="1"/>
            </p:cNvSpPr>
            <p:nvPr/>
          </p:nvSpPr>
          <p:spPr bwMode="auto">
            <a:xfrm>
              <a:off x="3282237" y="3221954"/>
              <a:ext cx="1119930" cy="2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2000"/>
                </a:lnSpc>
              </a:pPr>
              <a:r>
                <a:rPr lang="en-US" altLang="en-US" sz="1350" b="1"/>
                <a:t>Assembler</a:t>
              </a:r>
            </a:p>
          </p:txBody>
        </p:sp>
      </p:grpSp>
      <p:sp>
        <p:nvSpPr>
          <p:cNvPr id="2" name="Footer Placeholder 1"/>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239060422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60" y="2157046"/>
            <a:ext cx="8538301" cy="2407139"/>
          </a:xfrm>
        </p:spPr>
        <p:txBody>
          <a:bodyPr>
            <a:noAutofit/>
          </a:bodyPr>
          <a:lstStyle/>
          <a:p>
            <a:r>
              <a:rPr lang="en-US" sz="5400" dirty="0" smtClean="0"/>
              <a:t>Great Idea #5: Redundancy</a:t>
            </a:r>
            <a:endParaRPr lang="en-US" sz="54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30</a:t>
            </a:fld>
            <a:endParaRPr lang="en-US"/>
          </a:p>
        </p:txBody>
      </p:sp>
    </p:spTree>
    <p:extLst>
      <p:ext uri="{BB962C8B-B14F-4D97-AF65-F5344CB8AC3E}">
        <p14:creationId xmlns:p14="http://schemas.microsoft.com/office/powerpoint/2010/main" val="4784354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347472"/>
            <a:ext cx="8229600" cy="990600"/>
          </a:xfrm>
        </p:spPr>
        <p:txBody>
          <a:bodyPr>
            <a:normAutofit/>
          </a:bodyPr>
          <a:lstStyle/>
          <a:p>
            <a:r>
              <a:rPr lang="en-US" altLang="en-US" sz="4800" dirty="0" smtClean="0"/>
              <a:t>Coping with Failures</a:t>
            </a:r>
          </a:p>
        </p:txBody>
      </p:sp>
      <p:sp>
        <p:nvSpPr>
          <p:cNvPr id="3" name="Content Placeholder 2"/>
          <p:cNvSpPr>
            <a:spLocks noGrp="1"/>
          </p:cNvSpPr>
          <p:nvPr>
            <p:ph idx="1"/>
          </p:nvPr>
        </p:nvSpPr>
        <p:spPr>
          <a:xfrm>
            <a:off x="168031" y="1240692"/>
            <a:ext cx="8229600" cy="5464908"/>
          </a:xfrm>
        </p:spPr>
        <p:txBody>
          <a:bodyPr rtlCol="0">
            <a:noAutofit/>
          </a:bodyPr>
          <a:lstStyle/>
          <a:p>
            <a:pPr>
              <a:buFont typeface="Arial"/>
              <a:buChar char="•"/>
              <a:defRPr/>
            </a:pPr>
            <a:r>
              <a:rPr lang="en-US" sz="3600" dirty="0" smtClean="0"/>
              <a:t>4 disks/server, 50,000 servers</a:t>
            </a:r>
          </a:p>
          <a:p>
            <a:pPr>
              <a:buFont typeface="Arial"/>
              <a:buChar char="•"/>
              <a:defRPr/>
            </a:pPr>
            <a:r>
              <a:rPr lang="en-US" sz="3600" dirty="0" smtClean="0"/>
              <a:t>Failure rate of disks: 2% to 10% / year</a:t>
            </a:r>
          </a:p>
          <a:p>
            <a:pPr lvl="1">
              <a:buFont typeface="Arial"/>
              <a:buChar char="–"/>
              <a:defRPr/>
            </a:pPr>
            <a:r>
              <a:rPr lang="en-US" sz="3200" dirty="0" smtClean="0"/>
              <a:t>Assume 4% annual failure rate</a:t>
            </a:r>
          </a:p>
          <a:p>
            <a:pPr>
              <a:buFont typeface="Arial"/>
              <a:buChar char="•"/>
              <a:defRPr/>
            </a:pPr>
            <a:r>
              <a:rPr lang="en-US" sz="3600" dirty="0" smtClean="0"/>
              <a:t>On average, how often does a disk fail?</a:t>
            </a:r>
          </a:p>
          <a:p>
            <a:pPr marL="685800" lvl="1" indent="-385763">
              <a:buFont typeface="+mj-lt"/>
              <a:buAutoNum type="alphaLcParenR"/>
              <a:defRPr/>
            </a:pPr>
            <a:r>
              <a:rPr lang="en-US" sz="3200" dirty="0" smtClean="0"/>
              <a:t>1 / month</a:t>
            </a:r>
          </a:p>
          <a:p>
            <a:pPr marL="685800" lvl="1" indent="-385763">
              <a:buFont typeface="+mj-lt"/>
              <a:buAutoNum type="alphaLcParenR"/>
              <a:defRPr/>
            </a:pPr>
            <a:r>
              <a:rPr lang="en-US" sz="3200" dirty="0" smtClean="0"/>
              <a:t>1 / week</a:t>
            </a:r>
          </a:p>
          <a:p>
            <a:pPr marL="685800" lvl="1" indent="-385763">
              <a:buFont typeface="+mj-lt"/>
              <a:buAutoNum type="alphaLcParenR"/>
              <a:defRPr/>
            </a:pPr>
            <a:r>
              <a:rPr lang="en-US" sz="3200" dirty="0" smtClean="0"/>
              <a:t>1 / day</a:t>
            </a:r>
          </a:p>
          <a:p>
            <a:pPr marL="685800" lvl="1" indent="-385763">
              <a:buFont typeface="+mj-lt"/>
              <a:buAutoNum type="alphaLcParenR"/>
              <a:defRPr/>
            </a:pPr>
            <a:r>
              <a:rPr lang="en-US" sz="3200" dirty="0" smtClean="0"/>
              <a:t>1 / hour</a:t>
            </a:r>
          </a:p>
          <a:p>
            <a:pPr marL="385763" indent="-385763">
              <a:buFont typeface="+mj-lt"/>
              <a:buAutoNum type="alphaLcParenR"/>
              <a:defRPr/>
            </a:pPr>
            <a:endParaRPr lang="en-US" sz="3600" dirty="0" smtClean="0"/>
          </a:p>
        </p:txBody>
      </p:sp>
      <p:sp>
        <p:nvSpPr>
          <p:cNvPr id="6" name="Slide Number Placeholder 5"/>
          <p:cNvSpPr>
            <a:spLocks noGrp="1"/>
          </p:cNvSpPr>
          <p:nvPr>
            <p:ph type="sldNum" sz="quarter" idx="12"/>
          </p:nvPr>
        </p:nvSpPr>
        <p:spPr/>
        <p:txBody>
          <a:bodyPr/>
          <a:lstStyle/>
          <a:p>
            <a:pPr>
              <a:defRPr/>
            </a:pPr>
            <a:fld id="{7ECD05D0-0203-4760-B6BD-38CA9C0EC5E0}" type="slidenum">
              <a:rPr lang="en-US"/>
              <a:pPr>
                <a:defRPr/>
              </a:pPr>
              <a:t>31</a:t>
            </a:fld>
            <a:endParaRPr lang="en-US"/>
          </a:p>
        </p:txBody>
      </p:sp>
      <p:sp>
        <p:nvSpPr>
          <p:cNvPr id="2" name="Footer Placeholder 1"/>
          <p:cNvSpPr>
            <a:spLocks noGrp="1"/>
          </p:cNvSpPr>
          <p:nvPr>
            <p:ph type="ftr" sz="quarter" idx="11"/>
          </p:nvPr>
        </p:nvSpPr>
        <p:spPr/>
        <p:txBody>
          <a:bodyPr/>
          <a:lstStyle/>
          <a:p>
            <a:r>
              <a:rPr lang="en-US" smtClean="0"/>
              <a:t>CSCE-312 Fall 2016</a:t>
            </a:r>
            <a:endParaRPr lang="en-US"/>
          </a:p>
        </p:txBody>
      </p:sp>
      <p:sp>
        <p:nvSpPr>
          <p:cNvPr id="7" name="TextBox 6"/>
          <p:cNvSpPr txBox="1">
            <a:spLocks noChangeArrowheads="1"/>
          </p:cNvSpPr>
          <p:nvPr/>
        </p:nvSpPr>
        <p:spPr bwMode="auto">
          <a:xfrm>
            <a:off x="4356639" y="4975563"/>
            <a:ext cx="4330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t>50,000 x 4 = 200,000 disks</a:t>
            </a:r>
          </a:p>
          <a:p>
            <a:pPr algn="ctr" eaLnBrk="1" hangingPunct="1"/>
            <a:r>
              <a:rPr lang="en-US" altLang="en-US" sz="2400"/>
              <a:t>200,000 x 4% = 8000 disks fail</a:t>
            </a:r>
          </a:p>
          <a:p>
            <a:pPr algn="ctr" eaLnBrk="1" hangingPunct="1"/>
            <a:r>
              <a:rPr lang="en-US" altLang="en-US" sz="2400"/>
              <a:t>365 days x 24 hours = 8760 hours</a:t>
            </a:r>
          </a:p>
        </p:txBody>
      </p:sp>
    </p:spTree>
    <p:extLst>
      <p:ext uri="{BB962C8B-B14F-4D97-AF65-F5344CB8AC3E}">
        <p14:creationId xmlns:p14="http://schemas.microsoft.com/office/powerpoint/2010/main" val="18128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altLang="en-US" smtClean="0"/>
              <a:t>NASA Fixing Rover’s Flash Memory</a:t>
            </a:r>
          </a:p>
        </p:txBody>
      </p:sp>
      <p:sp>
        <p:nvSpPr>
          <p:cNvPr id="34819" name="Content Placeholder 2"/>
          <p:cNvSpPr>
            <a:spLocks noGrp="1"/>
          </p:cNvSpPr>
          <p:nvPr>
            <p:ph idx="1"/>
          </p:nvPr>
        </p:nvSpPr>
        <p:spPr>
          <a:xfrm>
            <a:off x="5224742" y="1524000"/>
            <a:ext cx="3833289" cy="4806043"/>
          </a:xfrm>
        </p:spPr>
        <p:txBody>
          <a:bodyPr>
            <a:normAutofit/>
          </a:bodyPr>
          <a:lstStyle/>
          <a:p>
            <a:r>
              <a:rPr lang="en-US" altLang="en-US" sz="3200" dirty="0"/>
              <a:t>Opportunity still active on Mars after &gt;10 years</a:t>
            </a:r>
          </a:p>
          <a:p>
            <a:r>
              <a:rPr lang="en-US" altLang="en-US" sz="3200" dirty="0"/>
              <a:t>But flash memory worn out</a:t>
            </a:r>
          </a:p>
          <a:p>
            <a:r>
              <a:rPr lang="en-US" altLang="en-US" sz="3200" dirty="0"/>
              <a:t>New software update to avoid using worn out memory banks</a:t>
            </a:r>
          </a:p>
        </p:txBody>
      </p:sp>
      <p:sp>
        <p:nvSpPr>
          <p:cNvPr id="4" name="Slide Number Placeholder 3"/>
          <p:cNvSpPr>
            <a:spLocks noGrp="1"/>
          </p:cNvSpPr>
          <p:nvPr>
            <p:ph type="sldNum" sz="quarter" idx="12"/>
          </p:nvPr>
        </p:nvSpPr>
        <p:spPr/>
        <p:txBody>
          <a:bodyPr/>
          <a:lstStyle/>
          <a:p>
            <a:pPr>
              <a:defRPr/>
            </a:pPr>
            <a:fld id="{2CA3D496-DD95-4D9D-8380-D0016820CBD0}" type="slidenum">
              <a:rPr lang="en-US"/>
              <a:pPr>
                <a:defRPr/>
              </a:pPr>
              <a:t>32</a:t>
            </a:fld>
            <a:endParaRPr lang="en-US"/>
          </a:p>
        </p:txBody>
      </p:sp>
      <p:sp>
        <p:nvSpPr>
          <p:cNvPr id="34821" name="Rectangle 4"/>
          <p:cNvSpPr>
            <a:spLocks noChangeArrowheads="1"/>
          </p:cNvSpPr>
          <p:nvPr/>
        </p:nvSpPr>
        <p:spPr bwMode="auto">
          <a:xfrm>
            <a:off x="95686" y="5764812"/>
            <a:ext cx="578524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dirty="0"/>
              <a:t>http://www.engadget.com/2014/12/30/nasa-opportunity-rover-flash-fix/</a:t>
            </a:r>
          </a:p>
        </p:txBody>
      </p:sp>
      <p:pic>
        <p:nvPicPr>
          <p:cNvPr id="34822" name="Picture 5"/>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5686" y="1937148"/>
            <a:ext cx="4882318" cy="382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1451103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sz="5400" dirty="0" smtClean="0"/>
              <a:t>Dependability</a:t>
            </a:r>
            <a:r>
              <a:rPr lang="en-US" dirty="0" smtClean="0"/>
              <a:t> via Redundancy</a:t>
            </a:r>
            <a:endParaRPr lang="en-US" dirty="0"/>
          </a:p>
        </p:txBody>
      </p:sp>
      <p:sp>
        <p:nvSpPr>
          <p:cNvPr id="35843" name="Content Placeholder 2"/>
          <p:cNvSpPr>
            <a:spLocks noGrp="1"/>
          </p:cNvSpPr>
          <p:nvPr>
            <p:ph idx="1"/>
          </p:nvPr>
        </p:nvSpPr>
        <p:spPr>
          <a:xfrm>
            <a:off x="575072" y="1627996"/>
            <a:ext cx="8111728" cy="1134256"/>
          </a:xfrm>
        </p:spPr>
        <p:txBody>
          <a:bodyPr>
            <a:normAutofit/>
          </a:bodyPr>
          <a:lstStyle/>
          <a:p>
            <a:r>
              <a:rPr lang="en-US" altLang="en-US" sz="3200" dirty="0" smtClean="0"/>
              <a:t>Redundancy so that a failing piece doesn’t make the whole system fail</a:t>
            </a:r>
          </a:p>
          <a:p>
            <a:pPr lvl="1"/>
            <a:endParaRPr lang="en-US" altLang="en-US" sz="2800" dirty="0" smtClean="0"/>
          </a:p>
        </p:txBody>
      </p:sp>
      <p:sp>
        <p:nvSpPr>
          <p:cNvPr id="6" name="Slide Number Placeholder 5"/>
          <p:cNvSpPr>
            <a:spLocks noGrp="1"/>
          </p:cNvSpPr>
          <p:nvPr>
            <p:ph type="sldNum" sz="quarter" idx="12"/>
          </p:nvPr>
        </p:nvSpPr>
        <p:spPr/>
        <p:txBody>
          <a:bodyPr/>
          <a:lstStyle/>
          <a:p>
            <a:pPr>
              <a:defRPr/>
            </a:pPr>
            <a:fld id="{A8BABF36-F80D-4E07-9E18-A3D3C7019A3E}" type="slidenum">
              <a:rPr lang="en-US"/>
              <a:pPr>
                <a:defRPr/>
              </a:pPr>
              <a:t>33</a:t>
            </a:fld>
            <a:endParaRPr lang="en-US"/>
          </a:p>
        </p:txBody>
      </p:sp>
      <p:sp>
        <p:nvSpPr>
          <p:cNvPr id="11" name="Cube 10"/>
          <p:cNvSpPr/>
          <p:nvPr/>
        </p:nvSpPr>
        <p:spPr>
          <a:xfrm>
            <a:off x="1536134" y="4763257"/>
            <a:ext cx="1181100" cy="990600"/>
          </a:xfrm>
          <a:prstGeom prst="cub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100" b="1" dirty="0"/>
              <a:t>1+1=2</a:t>
            </a:r>
          </a:p>
        </p:txBody>
      </p:sp>
      <p:sp>
        <p:nvSpPr>
          <p:cNvPr id="12" name="Cube 11"/>
          <p:cNvSpPr/>
          <p:nvPr/>
        </p:nvSpPr>
        <p:spPr>
          <a:xfrm>
            <a:off x="3288734" y="4750161"/>
            <a:ext cx="1181100" cy="990600"/>
          </a:xfrm>
          <a:prstGeom prst="cub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100" b="1" dirty="0"/>
              <a:t>1+1=2</a:t>
            </a:r>
          </a:p>
        </p:txBody>
      </p:sp>
      <p:sp>
        <p:nvSpPr>
          <p:cNvPr id="13" name="Cube 12"/>
          <p:cNvSpPr/>
          <p:nvPr/>
        </p:nvSpPr>
        <p:spPr>
          <a:xfrm>
            <a:off x="5054431" y="4750161"/>
            <a:ext cx="1181100" cy="990600"/>
          </a:xfrm>
          <a:prstGeom prst="cub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100" b="1" dirty="0"/>
              <a:t>1+1=1</a:t>
            </a:r>
          </a:p>
        </p:txBody>
      </p:sp>
      <p:grpSp>
        <p:nvGrpSpPr>
          <p:cNvPr id="8" name="Group 30"/>
          <p:cNvGrpSpPr>
            <a:grpSpLocks/>
          </p:cNvGrpSpPr>
          <p:nvPr/>
        </p:nvGrpSpPr>
        <p:grpSpPr bwMode="auto">
          <a:xfrm>
            <a:off x="2094538" y="3252356"/>
            <a:ext cx="3659523" cy="1612106"/>
            <a:chOff x="2116667" y="2556923"/>
            <a:chExt cx="4878625" cy="2150544"/>
          </a:xfrm>
        </p:grpSpPr>
        <p:grpSp>
          <p:nvGrpSpPr>
            <p:cNvPr id="35854" name="Group 28"/>
            <p:cNvGrpSpPr>
              <a:grpSpLocks/>
            </p:cNvGrpSpPr>
            <p:nvPr/>
          </p:nvGrpSpPr>
          <p:grpSpPr bwMode="auto">
            <a:xfrm>
              <a:off x="2116667" y="2556923"/>
              <a:ext cx="4707467" cy="2150544"/>
              <a:chOff x="2116667" y="2556923"/>
              <a:chExt cx="4707467" cy="2150544"/>
            </a:xfrm>
          </p:grpSpPr>
          <p:sp>
            <p:nvSpPr>
              <p:cNvPr id="18" name="Cube 17"/>
              <p:cNvSpPr/>
              <p:nvPr/>
            </p:nvSpPr>
            <p:spPr>
              <a:xfrm>
                <a:off x="3827733" y="2556923"/>
                <a:ext cx="1574562" cy="1321457"/>
              </a:xfrm>
              <a:prstGeom prst="cub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100" b="1" dirty="0"/>
                  <a:t>1+1=2</a:t>
                </a:r>
              </a:p>
            </p:txBody>
          </p:sp>
          <p:cxnSp>
            <p:nvCxnSpPr>
              <p:cNvPr id="20" name="Straight Arrow Connector 19"/>
              <p:cNvCxnSpPr>
                <a:endCxn id="18" idx="3"/>
              </p:cNvCxnSpPr>
              <p:nvPr/>
            </p:nvCxnSpPr>
            <p:spPr>
              <a:xfrm flipV="1">
                <a:off x="2116667" y="3878380"/>
                <a:ext cx="2333272" cy="829087"/>
              </a:xfrm>
              <a:prstGeom prst="straightConnector1">
                <a:avLst/>
              </a:prstGeom>
              <a:ln w="762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8" idx="3"/>
              </p:cNvCxnSpPr>
              <p:nvPr/>
            </p:nvCxnSpPr>
            <p:spPr>
              <a:xfrm rot="16200000" flipV="1">
                <a:off x="4054448" y="4273870"/>
                <a:ext cx="811615" cy="20634"/>
              </a:xfrm>
              <a:prstGeom prst="straightConnector1">
                <a:avLst/>
              </a:prstGeom>
              <a:ln w="762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8" idx="3"/>
              </p:cNvCxnSpPr>
              <p:nvPr/>
            </p:nvCxnSpPr>
            <p:spPr>
              <a:xfrm rot="10800000">
                <a:off x="4449939" y="3878380"/>
                <a:ext cx="2374540" cy="760790"/>
              </a:xfrm>
              <a:prstGeom prst="straightConnector1">
                <a:avLst/>
              </a:prstGeom>
              <a:ln w="76200">
                <a:solidFill>
                  <a:schemeClr val="tx2"/>
                </a:solidFill>
                <a:tailEnd type="arrow"/>
              </a:ln>
            </p:spPr>
            <p:style>
              <a:lnRef idx="2">
                <a:schemeClr val="accent1"/>
              </a:lnRef>
              <a:fillRef idx="0">
                <a:schemeClr val="accent1"/>
              </a:fillRef>
              <a:effectRef idx="1">
                <a:schemeClr val="accent1"/>
              </a:effectRef>
              <a:fontRef idx="minor">
                <a:schemeClr val="tx1"/>
              </a:fontRef>
            </p:style>
          </p:cxnSp>
        </p:grpSp>
        <p:sp>
          <p:nvSpPr>
            <p:cNvPr id="35855" name="TextBox 29"/>
            <p:cNvSpPr txBox="1">
              <a:spLocks noChangeArrowheads="1"/>
            </p:cNvSpPr>
            <p:nvPr/>
          </p:nvSpPr>
          <p:spPr bwMode="auto">
            <a:xfrm>
              <a:off x="5638800" y="2980266"/>
              <a:ext cx="1356492" cy="40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2 of 3 agree</a:t>
              </a:r>
            </a:p>
          </p:txBody>
        </p:sp>
      </p:grpSp>
      <p:grpSp>
        <p:nvGrpSpPr>
          <p:cNvPr id="35849" name="Group 16"/>
          <p:cNvGrpSpPr>
            <a:grpSpLocks/>
          </p:cNvGrpSpPr>
          <p:nvPr/>
        </p:nvGrpSpPr>
        <p:grpSpPr bwMode="auto">
          <a:xfrm>
            <a:off x="4930607" y="4384638"/>
            <a:ext cx="1358503" cy="1358504"/>
            <a:chOff x="5909728" y="4368790"/>
            <a:chExt cx="1811866" cy="1811867"/>
          </a:xfrm>
        </p:grpSpPr>
        <p:cxnSp>
          <p:nvCxnSpPr>
            <p:cNvPr id="15" name="Straight Connector 14"/>
            <p:cNvCxnSpPr/>
            <p:nvPr/>
          </p:nvCxnSpPr>
          <p:spPr>
            <a:xfrm rot="16200000" flipH="1">
              <a:off x="5909728" y="4402138"/>
              <a:ext cx="1778519" cy="1778519"/>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5943075" y="4368790"/>
              <a:ext cx="1778519" cy="1778519"/>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35850" name="TextBox 21"/>
          <p:cNvSpPr txBox="1">
            <a:spLocks noChangeArrowheads="1"/>
          </p:cNvSpPr>
          <p:nvPr/>
        </p:nvSpPr>
        <p:spPr bwMode="auto">
          <a:xfrm>
            <a:off x="6437938" y="5068058"/>
            <a:ext cx="7304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100" b="1">
                <a:solidFill>
                  <a:srgbClr val="FF0000"/>
                </a:solidFill>
              </a:rPr>
              <a:t>FAIL!</a:t>
            </a:r>
          </a:p>
        </p:txBody>
      </p:sp>
      <p:sp>
        <p:nvSpPr>
          <p:cNvPr id="35851" name="TextBox 23"/>
          <p:cNvSpPr txBox="1">
            <a:spLocks noChangeArrowheads="1"/>
          </p:cNvSpPr>
          <p:nvPr/>
        </p:nvSpPr>
        <p:spPr bwMode="auto">
          <a:xfrm>
            <a:off x="1498998" y="6102714"/>
            <a:ext cx="5824993" cy="369332"/>
          </a:xfrm>
          <a:prstGeom prst="rect">
            <a:avLst/>
          </a:prstGeom>
          <a:solidFill>
            <a:schemeClr val="accent2"/>
          </a:solidFill>
          <a:ln>
            <a:noFill/>
          </a:ln>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Increasing transistor density reduces the cost of redundancy</a:t>
            </a:r>
          </a:p>
        </p:txBody>
      </p:sp>
      <p:sp>
        <p:nvSpPr>
          <p:cNvPr id="3" name="Footer Placeholder 2"/>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2783574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8" descr="RAID.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70769" y="5371733"/>
            <a:ext cx="3632597"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754" y="533400"/>
            <a:ext cx="8507046" cy="990600"/>
          </a:xfrm>
        </p:spPr>
        <p:txBody>
          <a:bodyPr rtlCol="0">
            <a:normAutofit/>
          </a:bodyPr>
          <a:lstStyle/>
          <a:p>
            <a:pPr>
              <a:defRPr/>
            </a:pPr>
            <a:r>
              <a:rPr lang="en-US" sz="4800" dirty="0" smtClean="0"/>
              <a:t>Dependability via Redundancy</a:t>
            </a:r>
            <a:endParaRPr lang="en-US" sz="4800" dirty="0"/>
          </a:p>
        </p:txBody>
      </p:sp>
      <p:sp>
        <p:nvSpPr>
          <p:cNvPr id="3" name="Content Placeholder 2"/>
          <p:cNvSpPr>
            <a:spLocks noGrp="1"/>
          </p:cNvSpPr>
          <p:nvPr>
            <p:ph idx="1"/>
          </p:nvPr>
        </p:nvSpPr>
        <p:spPr>
          <a:xfrm>
            <a:off x="179754" y="1440137"/>
            <a:ext cx="8823569" cy="3167169"/>
          </a:xfrm>
        </p:spPr>
        <p:txBody>
          <a:bodyPr rtlCol="0">
            <a:noAutofit/>
          </a:bodyPr>
          <a:lstStyle/>
          <a:p>
            <a:pPr>
              <a:buFont typeface="Arial"/>
              <a:buChar char="•"/>
              <a:defRPr/>
            </a:pPr>
            <a:r>
              <a:rPr lang="en-US" sz="2800" dirty="0"/>
              <a:t>Applies to everything from datacenters to storage to memory to instructors</a:t>
            </a:r>
          </a:p>
          <a:p>
            <a:pPr lvl="1">
              <a:buFont typeface="Arial"/>
              <a:buChar char="–"/>
              <a:defRPr/>
            </a:pPr>
            <a:r>
              <a:rPr lang="en-US" sz="2400" dirty="0"/>
              <a:t>Redundant </a:t>
            </a:r>
            <a:r>
              <a:rPr lang="en-US" sz="2400" u="sng" dirty="0"/>
              <a:t>datacenters</a:t>
            </a:r>
            <a:r>
              <a:rPr lang="en-US" sz="2400" dirty="0"/>
              <a:t> so that can lose 1 datacenter but Internet service stays online</a:t>
            </a:r>
          </a:p>
          <a:p>
            <a:pPr lvl="1">
              <a:buFont typeface="Arial"/>
              <a:buChar char="–"/>
              <a:defRPr/>
            </a:pPr>
            <a:r>
              <a:rPr lang="en-US" sz="2400" dirty="0"/>
              <a:t>Redundant </a:t>
            </a:r>
            <a:r>
              <a:rPr lang="en-US" sz="2400" u="sng" dirty="0"/>
              <a:t>computers</a:t>
            </a:r>
            <a:r>
              <a:rPr lang="en-US" sz="2400" dirty="0"/>
              <a:t> was Google’s original internal innovation</a:t>
            </a:r>
          </a:p>
          <a:p>
            <a:pPr lvl="1">
              <a:buFont typeface="Arial"/>
              <a:buChar char="–"/>
              <a:defRPr/>
            </a:pPr>
            <a:r>
              <a:rPr lang="en-US" sz="2400" dirty="0"/>
              <a:t>Redundant </a:t>
            </a:r>
            <a:r>
              <a:rPr lang="en-US" sz="2400" u="sng" dirty="0"/>
              <a:t>disks</a:t>
            </a:r>
            <a:r>
              <a:rPr lang="en-US" sz="2400" dirty="0"/>
              <a:t> so that </a:t>
            </a:r>
            <a:r>
              <a:rPr lang="en-US" sz="2400" dirty="0" smtClean="0"/>
              <a:t>we can </a:t>
            </a:r>
            <a:r>
              <a:rPr lang="en-US" sz="2400" dirty="0"/>
              <a:t>lose 1 disk but not lose data (Redundant Arrays of Independent Disks/RAID)</a:t>
            </a:r>
          </a:p>
          <a:p>
            <a:pPr lvl="1">
              <a:buFont typeface="Arial"/>
              <a:buChar char="–"/>
              <a:defRPr/>
            </a:pPr>
            <a:r>
              <a:rPr lang="en-US" sz="2400" dirty="0"/>
              <a:t>Redundant </a:t>
            </a:r>
            <a:r>
              <a:rPr lang="en-US" sz="2400" u="sng" dirty="0"/>
              <a:t>memory bits</a:t>
            </a:r>
            <a:r>
              <a:rPr lang="en-US" sz="2400" dirty="0"/>
              <a:t> of so that can lose 1 bit but no data (Error Correcting Code/ECC Memory)</a:t>
            </a:r>
            <a:endParaRPr lang="en-US" sz="2400" dirty="0" smtClean="0"/>
          </a:p>
          <a:p>
            <a:pPr lvl="1">
              <a:buFont typeface="Arial"/>
              <a:buChar char="–"/>
              <a:defRPr/>
            </a:pPr>
            <a:endParaRPr lang="en-US" sz="2400" dirty="0"/>
          </a:p>
        </p:txBody>
      </p:sp>
      <p:sp>
        <p:nvSpPr>
          <p:cNvPr id="6" name="Slide Number Placeholder 5"/>
          <p:cNvSpPr>
            <a:spLocks noGrp="1"/>
          </p:cNvSpPr>
          <p:nvPr>
            <p:ph type="sldNum" sz="quarter" idx="12"/>
          </p:nvPr>
        </p:nvSpPr>
        <p:spPr/>
        <p:txBody>
          <a:bodyPr/>
          <a:lstStyle/>
          <a:p>
            <a:pPr>
              <a:defRPr/>
            </a:pPr>
            <a:fld id="{AA843830-F188-4163-AFE8-D54920D5BD18}" type="slidenum">
              <a:rPr lang="en-US"/>
              <a:pPr>
                <a:defRPr/>
              </a:pPr>
              <a:t>34</a:t>
            </a:fld>
            <a:endParaRPr lang="en-US"/>
          </a:p>
        </p:txBody>
      </p:sp>
      <p:pic>
        <p:nvPicPr>
          <p:cNvPr id="36870" name="Picture 7" descr="ECCmemory.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68232" y="6059014"/>
            <a:ext cx="2032397" cy="47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2195835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68" y="646235"/>
            <a:ext cx="8190623" cy="857250"/>
          </a:xfrm>
        </p:spPr>
        <p:txBody>
          <a:bodyPr rtlCol="0">
            <a:noAutofit/>
          </a:bodyPr>
          <a:lstStyle/>
          <a:p>
            <a:pPr>
              <a:defRPr/>
            </a:pPr>
            <a:r>
              <a:rPr lang="en-US" sz="4800" dirty="0" smtClean="0"/>
              <a:t>SUMMARY: FIVE Great Ideas in Computer Architecture</a:t>
            </a:r>
            <a:endParaRPr lang="en-US" sz="4800" dirty="0"/>
          </a:p>
        </p:txBody>
      </p:sp>
      <p:sp>
        <p:nvSpPr>
          <p:cNvPr id="17411" name="Content Placeholder 5"/>
          <p:cNvSpPr>
            <a:spLocks noGrp="1"/>
          </p:cNvSpPr>
          <p:nvPr>
            <p:ph idx="1"/>
          </p:nvPr>
        </p:nvSpPr>
        <p:spPr>
          <a:xfrm>
            <a:off x="203200" y="2026140"/>
            <a:ext cx="8839200" cy="4530968"/>
          </a:xfrm>
        </p:spPr>
        <p:txBody>
          <a:bodyPr>
            <a:noAutofit/>
          </a:bodyPr>
          <a:lstStyle/>
          <a:p>
            <a:pPr marL="297656" indent="-297656">
              <a:buFont typeface="Calibri" panose="020F0502020204030204" pitchFamily="34" charset="0"/>
              <a:buAutoNum type="arabicPeriod"/>
            </a:pPr>
            <a:r>
              <a:rPr lang="en-US" altLang="en-US" sz="3600" dirty="0"/>
              <a:t>Abstraction (Layers of Representation/Interpretation)</a:t>
            </a:r>
          </a:p>
          <a:p>
            <a:pPr marL="297656" indent="-297656">
              <a:buFont typeface="Calibri" panose="020F0502020204030204" pitchFamily="34" charset="0"/>
              <a:buAutoNum type="arabicPeriod"/>
            </a:pPr>
            <a:r>
              <a:rPr lang="en-US" altLang="en-US" sz="3600" dirty="0"/>
              <a:t>Moore’s Law (Designing through Trends)</a:t>
            </a:r>
          </a:p>
          <a:p>
            <a:pPr marL="297656" indent="-297656">
              <a:buFont typeface="Calibri" panose="020F0502020204030204" pitchFamily="34" charset="0"/>
              <a:buAutoNum type="arabicPeriod"/>
            </a:pPr>
            <a:r>
              <a:rPr lang="en-US" altLang="en-US" sz="3600" dirty="0"/>
              <a:t>Principle of Locality (Memory Hierarchy)</a:t>
            </a:r>
          </a:p>
          <a:p>
            <a:pPr marL="297656" indent="-297656">
              <a:buFont typeface="Calibri" panose="020F0502020204030204" pitchFamily="34" charset="0"/>
              <a:buAutoNum type="arabicPeriod"/>
            </a:pPr>
            <a:r>
              <a:rPr lang="en-US" altLang="en-US" sz="3600" dirty="0" smtClean="0"/>
              <a:t>Parallelism (Multiple things at once)</a:t>
            </a:r>
            <a:endParaRPr lang="en-US" altLang="en-US" sz="3600" dirty="0"/>
          </a:p>
          <a:p>
            <a:pPr marL="297656" indent="-297656">
              <a:buFont typeface="Calibri" panose="020F0502020204030204" pitchFamily="34" charset="0"/>
              <a:buAutoNum type="arabicPeriod"/>
            </a:pPr>
            <a:r>
              <a:rPr lang="en-US" altLang="en-US" sz="3600" dirty="0"/>
              <a:t>Dependability </a:t>
            </a:r>
            <a:r>
              <a:rPr lang="en-US" altLang="en-US" sz="3600" dirty="0" smtClean="0"/>
              <a:t>(via Redundancy)</a:t>
            </a:r>
            <a:endParaRPr lang="en-US" altLang="en-US" sz="3600" dirty="0"/>
          </a:p>
        </p:txBody>
      </p:sp>
      <p:sp>
        <p:nvSpPr>
          <p:cNvPr id="5" name="Slide Number Placeholder 4"/>
          <p:cNvSpPr>
            <a:spLocks noGrp="1"/>
          </p:cNvSpPr>
          <p:nvPr>
            <p:ph type="sldNum" sz="quarter" idx="12"/>
          </p:nvPr>
        </p:nvSpPr>
        <p:spPr/>
        <p:txBody>
          <a:bodyPr/>
          <a:lstStyle/>
          <a:p>
            <a:pPr>
              <a:defRPr/>
            </a:pPr>
            <a:fld id="{DD1DC9FB-2CC4-4FE0-A47B-75E7B52F6C2C}" type="slidenum">
              <a:rPr lang="en-US"/>
              <a:pPr>
                <a:defRPr/>
              </a:pPr>
              <a:t>35</a:t>
            </a:fld>
            <a:endParaRPr lang="en-US"/>
          </a:p>
        </p:txBody>
      </p:sp>
      <p:sp>
        <p:nvSpPr>
          <p:cNvPr id="3" name="Footer Placeholder 2"/>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2609962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a:defRPr/>
            </a:pPr>
            <a:r>
              <a:rPr lang="en-US" sz="4400" dirty="0" smtClean="0"/>
              <a:t>What to expect from this slide set in </a:t>
            </a:r>
            <a:r>
              <a:rPr lang="en-US" sz="4400" dirty="0" smtClean="0"/>
              <a:t>Exam 3?</a:t>
            </a:r>
            <a:endParaRPr lang="en-US" sz="4400" dirty="0"/>
          </a:p>
        </p:txBody>
      </p:sp>
      <p:sp>
        <p:nvSpPr>
          <p:cNvPr id="38915" name="Content Placeholder 2"/>
          <p:cNvSpPr>
            <a:spLocks noGrp="1"/>
          </p:cNvSpPr>
          <p:nvPr>
            <p:ph idx="1"/>
          </p:nvPr>
        </p:nvSpPr>
        <p:spPr>
          <a:xfrm>
            <a:off x="457200" y="1916206"/>
            <a:ext cx="8115300" cy="4573084"/>
          </a:xfrm>
        </p:spPr>
        <p:txBody>
          <a:bodyPr>
            <a:normAutofit/>
          </a:bodyPr>
          <a:lstStyle/>
          <a:p>
            <a:r>
              <a:rPr lang="en-US" altLang="en-US" sz="3200" dirty="0" smtClean="0"/>
              <a:t>Be able to name the top-5 great ideas in computer architecture</a:t>
            </a:r>
          </a:p>
          <a:p>
            <a:r>
              <a:rPr lang="en-US" altLang="en-US" sz="3200" dirty="0" smtClean="0"/>
              <a:t>Be able to annotate a description to particular idea</a:t>
            </a:r>
          </a:p>
          <a:p>
            <a:r>
              <a:rPr lang="en-US" altLang="en-US" sz="3200" dirty="0" smtClean="0"/>
              <a:t>Answer some general True/False statements limited to material presented in this slide set</a:t>
            </a:r>
          </a:p>
          <a:p>
            <a:endParaRPr lang="en-US" altLang="en-US" sz="3200" dirty="0" smtClean="0"/>
          </a:p>
        </p:txBody>
      </p:sp>
      <p:sp>
        <p:nvSpPr>
          <p:cNvPr id="4" name="Slide Number Placeholder 3"/>
          <p:cNvSpPr>
            <a:spLocks noGrp="1"/>
          </p:cNvSpPr>
          <p:nvPr>
            <p:ph type="sldNum" sz="quarter" idx="12"/>
          </p:nvPr>
        </p:nvSpPr>
        <p:spPr/>
        <p:txBody>
          <a:bodyPr/>
          <a:lstStyle/>
          <a:p>
            <a:pPr>
              <a:defRPr/>
            </a:pPr>
            <a:fld id="{20BC98BA-E31C-415D-B408-33182A761395}" type="slidenum">
              <a:rPr lang="en-US"/>
              <a:pPr>
                <a:defRPr/>
              </a:pPr>
              <a:t>36</a:t>
            </a:fld>
            <a:endParaRPr lang="en-US"/>
          </a:p>
        </p:txBody>
      </p:sp>
      <p:sp>
        <p:nvSpPr>
          <p:cNvPr id="3" name="Footer Placeholder 2"/>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3114910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Further </a:t>
            </a:r>
            <a:r>
              <a:rPr lang="en-US" dirty="0"/>
              <a:t>R</a:t>
            </a:r>
            <a:r>
              <a:rPr lang="en-US" dirty="0" smtClean="0"/>
              <a:t>eading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 </a:t>
            </a:r>
            <a:r>
              <a:rPr lang="en-US" dirty="0">
                <a:hlinkClick r:id="rId2"/>
              </a:rPr>
              <a:t>http://</a:t>
            </a:r>
            <a:r>
              <a:rPr lang="en-US" dirty="0" smtClean="0">
                <a:hlinkClick r:id="rId2"/>
              </a:rPr>
              <a:t>spectrum.ieee.org/computing/software/the-trouble-with-multicore</a:t>
            </a:r>
            <a:endParaRPr lang="en-US" dirty="0" smtClean="0"/>
          </a:p>
          <a:p>
            <a:r>
              <a:rPr lang="en-US" dirty="0"/>
              <a:t> </a:t>
            </a:r>
            <a:r>
              <a:rPr lang="en-US" dirty="0">
                <a:hlinkClick r:id="rId3"/>
              </a:rPr>
              <a:t>http://</a:t>
            </a:r>
            <a:r>
              <a:rPr lang="en-US" dirty="0" smtClean="0">
                <a:hlinkClick r:id="rId3"/>
              </a:rPr>
              <a:t>web.eng.fiu.edu/npala/eee6397ex/gordon_moore_1965_article.pdf</a:t>
            </a:r>
            <a:endParaRPr lang="en-US" dirty="0" smtClean="0"/>
          </a:p>
          <a:p>
            <a:r>
              <a:rPr lang="en-US" dirty="0"/>
              <a:t> </a:t>
            </a:r>
            <a:r>
              <a:rPr lang="en-US" dirty="0">
                <a:hlinkClick r:id="rId4"/>
              </a:rPr>
              <a:t>http://</a:t>
            </a:r>
            <a:r>
              <a:rPr lang="en-US" dirty="0" smtClean="0">
                <a:hlinkClick r:id="rId4"/>
              </a:rPr>
              <a:t>www.economist.com/blogs/economist-explains/2015/04/economist-explains-17</a:t>
            </a:r>
            <a:endParaRPr lang="en-US" dirty="0" smtClean="0"/>
          </a:p>
          <a:p>
            <a:r>
              <a:rPr lang="en-US" dirty="0"/>
              <a:t> </a:t>
            </a:r>
            <a:r>
              <a:rPr lang="en-US" dirty="0">
                <a:hlinkClick r:id="rId5"/>
              </a:rPr>
              <a:t>http://</a:t>
            </a:r>
            <a:r>
              <a:rPr lang="en-US" dirty="0" smtClean="0">
                <a:hlinkClick r:id="rId5"/>
              </a:rPr>
              <a:t>www.extremetech.com/extreme/203031-moores-law-at-50-its-past-and-its-future</a:t>
            </a:r>
            <a:endParaRPr lang="en-US" dirty="0" smtClean="0"/>
          </a:p>
          <a:p>
            <a:r>
              <a:rPr lang="en-US" dirty="0">
                <a:hlinkClick r:id="rId6"/>
              </a:rPr>
              <a:t>https://homes.cs.washington.edu/~</a:t>
            </a:r>
            <a:r>
              <a:rPr lang="en-US" dirty="0" smtClean="0">
                <a:hlinkClick r:id="rId6"/>
              </a:rPr>
              <a:t>luisceze/publications/dnastorage-asplos16.pdf</a:t>
            </a:r>
            <a:endParaRPr lang="en-US" dirty="0" smtClean="0"/>
          </a:p>
          <a:p>
            <a:r>
              <a:rPr lang="en-US" dirty="0"/>
              <a:t> </a:t>
            </a:r>
            <a:r>
              <a:rPr lang="en-US" dirty="0">
                <a:hlinkClick r:id="rId7"/>
              </a:rPr>
              <a:t>http://www.gizmag.com/dna-data-storage-record/44273</a:t>
            </a:r>
            <a:r>
              <a:rPr lang="en-US" dirty="0" smtClean="0">
                <a:hlinkClick r:id="rId7"/>
              </a:rPr>
              <a:t>/</a:t>
            </a:r>
            <a:endParaRPr lang="en-US" dirty="0" smtClean="0"/>
          </a:p>
          <a:p>
            <a:r>
              <a:rPr lang="en-US" dirty="0"/>
              <a:t> </a:t>
            </a:r>
            <a:r>
              <a:rPr lang="en-US" dirty="0">
                <a:hlinkClick r:id="rId8"/>
              </a:rPr>
              <a:t>http://</a:t>
            </a:r>
            <a:r>
              <a:rPr lang="en-US" dirty="0" smtClean="0">
                <a:hlinkClick r:id="rId8"/>
              </a:rPr>
              <a:t>www.slideshare.net/sfamilian/working-with-big-data-jan-2016-part-1/7-CONTEXT_WHATS_BIG_DATABIG_IN</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CSCE-312 Fall 2016</a:t>
            </a:r>
            <a:endParaRPr lang="en-US"/>
          </a:p>
        </p:txBody>
      </p:sp>
      <p:sp>
        <p:nvSpPr>
          <p:cNvPr id="5" name="Slide Number Placeholder 4"/>
          <p:cNvSpPr>
            <a:spLocks noGrp="1"/>
          </p:cNvSpPr>
          <p:nvPr>
            <p:ph type="sldNum" sz="quarter" idx="12"/>
          </p:nvPr>
        </p:nvSpPr>
        <p:spPr/>
        <p:txBody>
          <a:bodyPr/>
          <a:lstStyle/>
          <a:p>
            <a:fld id="{A615FD4E-8D68-4ADE-B603-4A0B738B6166}" type="slidenum">
              <a:rPr lang="en-US" smtClean="0"/>
              <a:pPr/>
              <a:t>37</a:t>
            </a:fld>
            <a:endParaRPr lang="en-US"/>
          </a:p>
        </p:txBody>
      </p:sp>
    </p:spTree>
    <p:extLst>
      <p:ext uri="{BB962C8B-B14F-4D97-AF65-F5344CB8AC3E}">
        <p14:creationId xmlns:p14="http://schemas.microsoft.com/office/powerpoint/2010/main" val="974556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062872" y="2726531"/>
            <a:ext cx="767953" cy="53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5"/>
          <p:cNvSpPr>
            <a:spLocks noGrp="1" noChangeArrowheads="1"/>
          </p:cNvSpPr>
          <p:nvPr>
            <p:ph type="title"/>
          </p:nvPr>
        </p:nvSpPr>
        <p:spPr>
          <a:xfrm>
            <a:off x="72318" y="487271"/>
            <a:ext cx="8970082" cy="914527"/>
          </a:xfrm>
        </p:spPr>
        <p:txBody>
          <a:bodyPr rtlCol="0">
            <a:normAutofit fontScale="90000"/>
          </a:bodyPr>
          <a:lstStyle/>
          <a:p>
            <a:pPr>
              <a:lnSpc>
                <a:spcPct val="85000"/>
              </a:lnSpc>
              <a:defRPr/>
            </a:pPr>
            <a:r>
              <a:rPr lang="en-US" dirty="0" smtClean="0"/>
              <a:t>Modern Machine Structures</a:t>
            </a:r>
            <a:br>
              <a:rPr lang="en-US" dirty="0" smtClean="0"/>
            </a:br>
            <a:r>
              <a:rPr lang="en-US" dirty="0" smtClean="0"/>
              <a:t>(It’s a bit more complicated!)</a:t>
            </a:r>
            <a:endParaRPr lang="en-US" dirty="0"/>
          </a:p>
        </p:txBody>
      </p:sp>
      <p:sp>
        <p:nvSpPr>
          <p:cNvPr id="43" name="Content Placeholder 42"/>
          <p:cNvSpPr>
            <a:spLocks noGrp="1"/>
          </p:cNvSpPr>
          <p:nvPr>
            <p:ph sz="half" idx="1"/>
          </p:nvPr>
        </p:nvSpPr>
        <p:spPr>
          <a:xfrm>
            <a:off x="24020" y="1580681"/>
            <a:ext cx="3383755" cy="5078027"/>
          </a:xfrm>
        </p:spPr>
        <p:txBody>
          <a:bodyPr>
            <a:noAutofit/>
          </a:bodyPr>
          <a:lstStyle/>
          <a:p>
            <a:pPr>
              <a:lnSpc>
                <a:spcPct val="90000"/>
              </a:lnSpc>
            </a:pPr>
            <a:r>
              <a:rPr lang="en-US" altLang="en-US" sz="2400" dirty="0"/>
              <a:t>Parallel Requests</a:t>
            </a:r>
          </a:p>
          <a:p>
            <a:pPr lvl="1">
              <a:lnSpc>
                <a:spcPct val="90000"/>
              </a:lnSpc>
              <a:buFont typeface="Arial" panose="020B0604020202020204" pitchFamily="34" charset="0"/>
              <a:buNone/>
            </a:pPr>
            <a:r>
              <a:rPr lang="en-US" altLang="en-US" sz="1600" dirty="0"/>
              <a:t>Assigned to computers/cores</a:t>
            </a:r>
          </a:p>
          <a:p>
            <a:pPr lvl="1">
              <a:lnSpc>
                <a:spcPct val="90000"/>
              </a:lnSpc>
              <a:buFont typeface="Arial" panose="020B0604020202020204" pitchFamily="34" charset="0"/>
              <a:buNone/>
            </a:pPr>
            <a:r>
              <a:rPr lang="en-US" altLang="en-US" sz="1600" dirty="0"/>
              <a:t>e.g., Search “bears”</a:t>
            </a:r>
          </a:p>
          <a:p>
            <a:pPr>
              <a:lnSpc>
                <a:spcPct val="90000"/>
              </a:lnSpc>
            </a:pPr>
            <a:r>
              <a:rPr lang="en-US" altLang="en-US" sz="2400" dirty="0"/>
              <a:t>Parallel Threads</a:t>
            </a:r>
          </a:p>
          <a:p>
            <a:pPr lvl="1">
              <a:lnSpc>
                <a:spcPct val="90000"/>
              </a:lnSpc>
              <a:buFont typeface="Arial" panose="020B0604020202020204" pitchFamily="34" charset="0"/>
              <a:buNone/>
            </a:pPr>
            <a:r>
              <a:rPr lang="en-US" altLang="en-US" sz="1600" dirty="0"/>
              <a:t>Assigned to cores/</a:t>
            </a:r>
            <a:r>
              <a:rPr lang="en-US" altLang="en-US" sz="1600" dirty="0" err="1"/>
              <a:t>hw</a:t>
            </a:r>
            <a:r>
              <a:rPr lang="en-US" altLang="en-US" sz="1600" dirty="0"/>
              <a:t> threads</a:t>
            </a:r>
          </a:p>
          <a:p>
            <a:pPr lvl="1">
              <a:lnSpc>
                <a:spcPct val="90000"/>
              </a:lnSpc>
              <a:buFont typeface="Arial" panose="020B0604020202020204" pitchFamily="34" charset="0"/>
              <a:buNone/>
            </a:pPr>
            <a:r>
              <a:rPr lang="en-US" altLang="en-US" sz="1600" dirty="0"/>
              <a:t>e.g., lookup, ads</a:t>
            </a:r>
          </a:p>
          <a:p>
            <a:pPr>
              <a:lnSpc>
                <a:spcPct val="90000"/>
              </a:lnSpc>
            </a:pPr>
            <a:r>
              <a:rPr lang="en-US" altLang="en-US" sz="2400" dirty="0"/>
              <a:t>Parallel Instructions</a:t>
            </a:r>
          </a:p>
          <a:p>
            <a:pPr lvl="1">
              <a:lnSpc>
                <a:spcPct val="90000"/>
              </a:lnSpc>
              <a:buFont typeface="Arial" panose="020B0604020202020204" pitchFamily="34" charset="0"/>
              <a:buNone/>
            </a:pPr>
            <a:r>
              <a:rPr lang="en-US" altLang="en-US" sz="1600" dirty="0"/>
              <a:t>&gt;1 instruction @ one time</a:t>
            </a:r>
          </a:p>
          <a:p>
            <a:pPr lvl="1">
              <a:lnSpc>
                <a:spcPct val="90000"/>
              </a:lnSpc>
              <a:buFont typeface="Arial" panose="020B0604020202020204" pitchFamily="34" charset="0"/>
              <a:buNone/>
            </a:pPr>
            <a:r>
              <a:rPr lang="en-US" altLang="en-US" sz="1600" dirty="0"/>
              <a:t>e.g., 5 pipelined instructions</a:t>
            </a:r>
          </a:p>
          <a:p>
            <a:pPr>
              <a:lnSpc>
                <a:spcPct val="90000"/>
              </a:lnSpc>
            </a:pPr>
            <a:r>
              <a:rPr lang="en-US" altLang="en-US" sz="2400" dirty="0"/>
              <a:t>Parallel Data</a:t>
            </a:r>
          </a:p>
          <a:p>
            <a:pPr lvl="1">
              <a:lnSpc>
                <a:spcPct val="90000"/>
              </a:lnSpc>
              <a:buFont typeface="Arial" panose="020B0604020202020204" pitchFamily="34" charset="0"/>
              <a:buNone/>
            </a:pPr>
            <a:r>
              <a:rPr lang="en-US" altLang="en-US" sz="1600" dirty="0"/>
              <a:t>&gt;1 data item @ one time</a:t>
            </a:r>
          </a:p>
          <a:p>
            <a:pPr lvl="1">
              <a:lnSpc>
                <a:spcPct val="90000"/>
              </a:lnSpc>
              <a:buFont typeface="Arial" panose="020B0604020202020204" pitchFamily="34" charset="0"/>
              <a:buNone/>
            </a:pPr>
            <a:r>
              <a:rPr lang="en-US" altLang="en-US" sz="1600" dirty="0"/>
              <a:t>e.g., Add of 4 pairs of </a:t>
            </a:r>
            <a:r>
              <a:rPr lang="en-US" altLang="en-US" sz="1600" dirty="0" smtClean="0"/>
              <a:t>words or coloring many pixels of a picture</a:t>
            </a:r>
            <a:endParaRPr lang="en-US" altLang="en-US" sz="1600" dirty="0"/>
          </a:p>
        </p:txBody>
      </p:sp>
      <p:sp>
        <p:nvSpPr>
          <p:cNvPr id="45" name="Slide Number Placeholder 44"/>
          <p:cNvSpPr>
            <a:spLocks noGrp="1"/>
          </p:cNvSpPr>
          <p:nvPr>
            <p:ph type="sldNum" sz="quarter" idx="12"/>
          </p:nvPr>
        </p:nvSpPr>
        <p:spPr/>
        <p:txBody>
          <a:bodyPr/>
          <a:lstStyle/>
          <a:p>
            <a:pPr>
              <a:defRPr/>
            </a:pPr>
            <a:fld id="{900CC537-8F72-4B39-9FAB-D82F3EA0DD9E}" type="slidenum">
              <a:rPr lang="en-US"/>
              <a:pPr>
                <a:defRPr/>
              </a:pPr>
              <a:t>4</a:t>
            </a:fld>
            <a:endParaRPr lang="en-US"/>
          </a:p>
        </p:txBody>
      </p:sp>
      <p:sp>
        <p:nvSpPr>
          <p:cNvPr id="15366" name="TextBox 96"/>
          <p:cNvSpPr txBox="1">
            <a:spLocks noChangeArrowheads="1"/>
          </p:cNvSpPr>
          <p:nvPr/>
        </p:nvSpPr>
        <p:spPr bwMode="auto">
          <a:xfrm>
            <a:off x="8056412" y="2314575"/>
            <a:ext cx="63511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lnSpc>
                <a:spcPct val="80000"/>
              </a:lnSpc>
            </a:pPr>
            <a:r>
              <a:rPr lang="en-US" altLang="en-US" sz="1350"/>
              <a:t>Smart</a:t>
            </a:r>
            <a:br>
              <a:rPr lang="en-US" altLang="en-US" sz="1350"/>
            </a:br>
            <a:r>
              <a:rPr lang="en-US" altLang="en-US" sz="1350"/>
              <a:t>Phone</a:t>
            </a:r>
          </a:p>
        </p:txBody>
      </p:sp>
      <p:sp>
        <p:nvSpPr>
          <p:cNvPr id="15367" name="TextBox 117"/>
          <p:cNvSpPr txBox="1">
            <a:spLocks noChangeArrowheads="1"/>
          </p:cNvSpPr>
          <p:nvPr/>
        </p:nvSpPr>
        <p:spPr bwMode="auto">
          <a:xfrm>
            <a:off x="4822092" y="2314575"/>
            <a:ext cx="106669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lnSpc>
                <a:spcPct val="80000"/>
              </a:lnSpc>
            </a:pPr>
            <a:r>
              <a:rPr lang="en-US" altLang="en-US" sz="1350" dirty="0"/>
              <a:t>Warehouse-Scale Computer</a:t>
            </a:r>
          </a:p>
        </p:txBody>
      </p:sp>
      <p:cxnSp>
        <p:nvCxnSpPr>
          <p:cNvPr id="168" name="Straight Connector 167"/>
          <p:cNvCxnSpPr/>
          <p:nvPr/>
        </p:nvCxnSpPr>
        <p:spPr>
          <a:xfrm rot="5400000">
            <a:off x="2525275" y="3940970"/>
            <a:ext cx="3937397" cy="1190"/>
          </a:xfrm>
          <a:prstGeom prst="line">
            <a:avLst/>
          </a:prstGeom>
          <a:ln w="152400"/>
        </p:spPr>
        <p:style>
          <a:lnRef idx="2">
            <a:schemeClr val="accent1"/>
          </a:lnRef>
          <a:fillRef idx="0">
            <a:schemeClr val="accent1"/>
          </a:fillRef>
          <a:effectRef idx="1">
            <a:schemeClr val="accent1"/>
          </a:effectRef>
          <a:fontRef idx="minor">
            <a:schemeClr val="tx1"/>
          </a:fontRef>
        </p:style>
      </p:cxnSp>
      <p:sp>
        <p:nvSpPr>
          <p:cNvPr id="15369" name="TextBox 168"/>
          <p:cNvSpPr txBox="1">
            <a:spLocks noChangeArrowheads="1"/>
          </p:cNvSpPr>
          <p:nvPr/>
        </p:nvSpPr>
        <p:spPr bwMode="auto">
          <a:xfrm>
            <a:off x="3375380" y="1863329"/>
            <a:ext cx="2383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i="1"/>
              <a:t>Software        Hardware</a:t>
            </a:r>
          </a:p>
        </p:txBody>
      </p:sp>
      <p:sp>
        <p:nvSpPr>
          <p:cNvPr id="171" name="TextBox 170"/>
          <p:cNvSpPr txBox="1">
            <a:spLocks noChangeArrowheads="1"/>
          </p:cNvSpPr>
          <p:nvPr/>
        </p:nvSpPr>
        <p:spPr bwMode="auto">
          <a:xfrm>
            <a:off x="3815963" y="2217836"/>
            <a:ext cx="1218347"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500" i="1"/>
              <a:t>Harness</a:t>
            </a:r>
            <a:br>
              <a:rPr lang="en-US" altLang="en-US" sz="1500" i="1"/>
            </a:br>
            <a:r>
              <a:rPr lang="en-US" altLang="en-US" sz="1500" i="1"/>
              <a:t>Parallelism &amp;</a:t>
            </a:r>
          </a:p>
          <a:p>
            <a:pPr algn="ctr" eaLnBrk="1" hangingPunct="1">
              <a:lnSpc>
                <a:spcPct val="90000"/>
              </a:lnSpc>
            </a:pPr>
            <a:r>
              <a:rPr lang="en-US" altLang="en-US" sz="1500" i="1"/>
              <a:t>Achieve High</a:t>
            </a:r>
            <a:br>
              <a:rPr lang="en-US" altLang="en-US" sz="1500" i="1"/>
            </a:br>
            <a:r>
              <a:rPr lang="en-US" altLang="en-US" sz="1500" i="1"/>
              <a:t>Performance</a:t>
            </a:r>
          </a:p>
        </p:txBody>
      </p:sp>
      <p:grpSp>
        <p:nvGrpSpPr>
          <p:cNvPr id="51" name="Group 50"/>
          <p:cNvGrpSpPr>
            <a:grpSpLocks/>
          </p:cNvGrpSpPr>
          <p:nvPr/>
        </p:nvGrpSpPr>
        <p:grpSpPr bwMode="auto">
          <a:xfrm>
            <a:off x="6345991" y="5218509"/>
            <a:ext cx="2566423" cy="966792"/>
            <a:chOff x="5831288" y="5537196"/>
            <a:chExt cx="3420888" cy="1289824"/>
          </a:xfrm>
        </p:grpSpPr>
        <p:sp>
          <p:nvSpPr>
            <p:cNvPr id="15411" name="TextBox 165"/>
            <p:cNvSpPr txBox="1">
              <a:spLocks noChangeArrowheads="1"/>
            </p:cNvSpPr>
            <p:nvPr/>
          </p:nvSpPr>
          <p:spPr bwMode="auto">
            <a:xfrm>
              <a:off x="7942289" y="5985756"/>
              <a:ext cx="1309887" cy="40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Logic Gates</a:t>
              </a:r>
            </a:p>
          </p:txBody>
        </p:sp>
        <p:cxnSp>
          <p:nvCxnSpPr>
            <p:cNvPr id="172" name="Straight Connector 171"/>
            <p:cNvCxnSpPr>
              <a:stCxn id="104" idx="2"/>
              <a:endCxn id="177" idx="3"/>
            </p:cNvCxnSpPr>
            <p:nvPr/>
          </p:nvCxnSpPr>
          <p:spPr>
            <a:xfrm flipH="1">
              <a:off x="7919822" y="5537197"/>
              <a:ext cx="55268" cy="581374"/>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04" idx="1"/>
              <a:endCxn id="177" idx="0"/>
            </p:cNvCxnSpPr>
            <p:nvPr/>
          </p:nvCxnSpPr>
          <p:spPr>
            <a:xfrm flipH="1">
              <a:off x="6543563" y="5537196"/>
              <a:ext cx="955693" cy="581376"/>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5414" name="Group 177"/>
            <p:cNvGrpSpPr>
              <a:grpSpLocks/>
            </p:cNvGrpSpPr>
            <p:nvPr/>
          </p:nvGrpSpPr>
          <p:grpSpPr bwMode="auto">
            <a:xfrm>
              <a:off x="5831288" y="6109003"/>
              <a:ext cx="2089150" cy="718017"/>
              <a:chOff x="5831288" y="6139983"/>
              <a:chExt cx="2089150" cy="718017"/>
            </a:xfrm>
          </p:grpSpPr>
          <p:graphicFrame>
            <p:nvGraphicFramePr>
              <p:cNvPr id="15415"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1036" name="Image" r:id="rId5" imgW="3492063" imgH="2400000" progId="">
                      <p:embed/>
                    </p:oleObj>
                  </mc:Choice>
                  <mc:Fallback>
                    <p:oleObj name="Image" r:id="rId5" imgW="3492063" imgH="2400000" progId="">
                      <p:embed/>
                      <p:pic>
                        <p:nvPicPr>
                          <p:cNvPr id="1541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 name="Freeform 176"/>
              <p:cNvSpPr/>
              <p:nvPr/>
            </p:nvSpPr>
            <p:spPr>
              <a:xfrm>
                <a:off x="5831288" y="6149552"/>
                <a:ext cx="2088534" cy="70844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a:t>
                </a:r>
              </a:p>
            </p:txBody>
          </p:sp>
        </p:grpSp>
      </p:grpSp>
      <p:pic>
        <p:nvPicPr>
          <p:cNvPr id="15372" name="Picture 116" descr="cern-racks.jpg"/>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853073" y="2066926"/>
            <a:ext cx="2144315" cy="1250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 name="Group 55"/>
          <p:cNvGrpSpPr>
            <a:grpSpLocks/>
          </p:cNvGrpSpPr>
          <p:nvPr/>
        </p:nvGrpSpPr>
        <p:grpSpPr bwMode="auto">
          <a:xfrm>
            <a:off x="4554099" y="3300413"/>
            <a:ext cx="3857625" cy="1219200"/>
            <a:chOff x="3442017" y="2980266"/>
            <a:chExt cx="5143176" cy="1625601"/>
          </a:xfrm>
        </p:grpSpPr>
        <p:grpSp>
          <p:nvGrpSpPr>
            <p:cNvPr id="15399" name="Group 53"/>
            <p:cNvGrpSpPr>
              <a:grpSpLocks/>
            </p:cNvGrpSpPr>
            <p:nvPr/>
          </p:nvGrpSpPr>
          <p:grpSpPr bwMode="auto">
            <a:xfrm>
              <a:off x="3442017" y="2980266"/>
              <a:ext cx="5143176" cy="1625601"/>
              <a:chOff x="3442017" y="2980266"/>
              <a:chExt cx="5143176" cy="1625601"/>
            </a:xfrm>
          </p:grpSpPr>
          <p:pic>
            <p:nvPicPr>
              <p:cNvPr id="15401" name="Picture 5"/>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442017" y="3451864"/>
                <a:ext cx="1792390" cy="85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5" name="Straight Connector 134"/>
              <p:cNvCxnSpPr>
                <a:endCxn id="98" idx="1"/>
              </p:cNvCxnSpPr>
              <p:nvPr/>
            </p:nvCxnSpPr>
            <p:spPr>
              <a:xfrm rot="10800000" flipV="1">
                <a:off x="5432617" y="2980266"/>
                <a:ext cx="1730266" cy="38893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98" idx="0"/>
              </p:cNvCxnSpPr>
              <p:nvPr/>
            </p:nvCxnSpPr>
            <p:spPr>
              <a:xfrm>
                <a:off x="7500999" y="2980266"/>
                <a:ext cx="1084194" cy="38893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15404" name="Group 144"/>
              <p:cNvGrpSpPr>
                <a:grpSpLocks/>
              </p:cNvGrpSpPr>
              <p:nvPr/>
            </p:nvGrpSpPr>
            <p:grpSpPr bwMode="auto">
              <a:xfrm>
                <a:off x="3894426" y="3369203"/>
                <a:ext cx="4690767" cy="1236664"/>
                <a:chOff x="3538833" y="3369203"/>
                <a:chExt cx="4690767" cy="1236664"/>
              </a:xfrm>
            </p:grpSpPr>
            <p:sp>
              <p:nvSpPr>
                <p:cNvPr id="98" name="Freeform 97"/>
                <p:cNvSpPr/>
                <p:nvPr/>
              </p:nvSpPr>
              <p:spPr>
                <a:xfrm>
                  <a:off x="3538833" y="3369203"/>
                  <a:ext cx="4690767" cy="1236664"/>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32" name="Freeform 131"/>
                <p:cNvSpPr/>
                <p:nvPr/>
              </p:nvSpPr>
              <p:spPr>
                <a:xfrm>
                  <a:off x="4757956" y="3453341"/>
                  <a:ext cx="1185787" cy="31591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chemeClr val="tx1"/>
                      </a:solidFill>
                    </a:rPr>
                    <a:t>Core</a:t>
                  </a:r>
                </a:p>
              </p:txBody>
            </p:sp>
            <p:sp>
              <p:nvSpPr>
                <p:cNvPr id="133" name="Freeform 132"/>
                <p:cNvSpPr/>
                <p:nvPr/>
              </p:nvSpPr>
              <p:spPr>
                <a:xfrm>
                  <a:off x="6789829" y="3453341"/>
                  <a:ext cx="1185787" cy="31591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chemeClr val="tx1"/>
                      </a:solidFill>
                    </a:rPr>
                    <a:t>Core</a:t>
                  </a:r>
                </a:p>
              </p:txBody>
            </p:sp>
            <p:sp>
              <p:nvSpPr>
                <p:cNvPr id="15408" name="Rectangle 137"/>
                <p:cNvSpPr>
                  <a:spLocks noChangeArrowheads="1"/>
                </p:cNvSpPr>
                <p:nvPr/>
              </p:nvSpPr>
              <p:spPr bwMode="auto">
                <a:xfrm>
                  <a:off x="6242320" y="3413668"/>
                  <a:ext cx="4064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a:t>
                  </a:r>
                </a:p>
              </p:txBody>
            </p:sp>
            <p:sp>
              <p:nvSpPr>
                <p:cNvPr id="140" name="Freeform 139"/>
                <p:cNvSpPr/>
                <p:nvPr/>
              </p:nvSpPr>
              <p:spPr>
                <a:xfrm>
                  <a:off x="4283323" y="3808941"/>
                  <a:ext cx="3303380" cy="357187"/>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     Memory               (Cache)</a:t>
                  </a:r>
                </a:p>
              </p:txBody>
            </p:sp>
            <p:sp>
              <p:nvSpPr>
                <p:cNvPr id="144" name="Freeform 143"/>
                <p:cNvSpPr/>
                <p:nvPr/>
              </p:nvSpPr>
              <p:spPr>
                <a:xfrm>
                  <a:off x="3826152" y="4199467"/>
                  <a:ext cx="330338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Input/Output</a:t>
                  </a:r>
                </a:p>
              </p:txBody>
            </p:sp>
          </p:grpSp>
        </p:grpSp>
        <p:sp>
          <p:nvSpPr>
            <p:cNvPr id="15400" name="TextBox 54"/>
            <p:cNvSpPr txBox="1">
              <a:spLocks noChangeArrowheads="1"/>
            </p:cNvSpPr>
            <p:nvPr/>
          </p:nvSpPr>
          <p:spPr bwMode="auto">
            <a:xfrm>
              <a:off x="6696192" y="3049938"/>
              <a:ext cx="1190508"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lnSpc>
                  <a:spcPct val="80000"/>
                </a:lnSpc>
              </a:pPr>
              <a:r>
                <a:rPr lang="en-US" altLang="en-US" sz="1350"/>
                <a:t>Computer</a:t>
              </a:r>
            </a:p>
          </p:txBody>
        </p:sp>
      </p:grpSp>
      <p:grpSp>
        <p:nvGrpSpPr>
          <p:cNvPr id="91" name="Group 90"/>
          <p:cNvGrpSpPr>
            <a:grpSpLocks/>
          </p:cNvGrpSpPr>
          <p:nvPr/>
        </p:nvGrpSpPr>
        <p:grpSpPr bwMode="auto">
          <a:xfrm>
            <a:off x="4496949" y="3380184"/>
            <a:ext cx="4253781" cy="2243138"/>
            <a:chOff x="3365862" y="3086113"/>
            <a:chExt cx="5671343" cy="2990837"/>
          </a:xfrm>
        </p:grpSpPr>
        <p:sp>
          <p:nvSpPr>
            <p:cNvPr id="151" name="Freeform 150"/>
            <p:cNvSpPr/>
            <p:nvPr/>
          </p:nvSpPr>
          <p:spPr>
            <a:xfrm>
              <a:off x="3970661" y="5624515"/>
              <a:ext cx="3627204" cy="342899"/>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350" dirty="0">
                  <a:solidFill>
                    <a:srgbClr val="000000"/>
                  </a:solidFill>
                </a:rPr>
                <a:t>Main Memory</a:t>
              </a:r>
            </a:p>
          </p:txBody>
        </p:sp>
        <p:grpSp>
          <p:nvGrpSpPr>
            <p:cNvPr id="15377" name="Group 89"/>
            <p:cNvGrpSpPr>
              <a:grpSpLocks/>
            </p:cNvGrpSpPr>
            <p:nvPr/>
          </p:nvGrpSpPr>
          <p:grpSpPr bwMode="auto">
            <a:xfrm>
              <a:off x="3365862" y="3086113"/>
              <a:ext cx="5671343" cy="2990837"/>
              <a:chOff x="3365862" y="3086113"/>
              <a:chExt cx="5671343" cy="2990837"/>
            </a:xfrm>
          </p:grpSpPr>
          <p:grpSp>
            <p:nvGrpSpPr>
              <p:cNvPr id="15392" name="Group 48"/>
              <p:cNvGrpSpPr>
                <a:grpSpLocks/>
              </p:cNvGrpSpPr>
              <p:nvPr/>
            </p:nvGrpSpPr>
            <p:grpSpPr bwMode="auto">
              <a:xfrm>
                <a:off x="3365862" y="3086113"/>
                <a:ext cx="5671343" cy="2990837"/>
                <a:chOff x="3365862" y="3054061"/>
                <a:chExt cx="5498503" cy="3251125"/>
              </a:xfrm>
            </p:grpSpPr>
            <p:sp>
              <p:nvSpPr>
                <p:cNvPr id="147" name="Freeform 146"/>
                <p:cNvSpPr/>
                <p:nvPr/>
              </p:nvSpPr>
              <p:spPr>
                <a:xfrm>
                  <a:off x="3365862" y="4774534"/>
                  <a:ext cx="5454288" cy="1530652"/>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cxnSp>
              <p:nvCxnSpPr>
                <p:cNvPr id="156" name="Straight Connector 155"/>
                <p:cNvCxnSpPr>
                  <a:stCxn id="133" idx="1"/>
                  <a:endCxn id="147" idx="1"/>
                </p:cNvCxnSpPr>
                <p:nvPr/>
              </p:nvCxnSpPr>
              <p:spPr>
                <a:xfrm flipH="1">
                  <a:off x="5154635" y="3054061"/>
                  <a:ext cx="2937118" cy="17204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33" idx="0"/>
                  <a:endCxn id="147" idx="0"/>
                </p:cNvCxnSpPr>
                <p:nvPr/>
              </p:nvCxnSpPr>
              <p:spPr>
                <a:xfrm flipH="1">
                  <a:off x="8820150" y="3054061"/>
                  <a:ext cx="44215" cy="17204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5393" name="TextBox 161"/>
              <p:cNvSpPr txBox="1">
                <a:spLocks noChangeArrowheads="1"/>
              </p:cNvSpPr>
              <p:nvPr/>
            </p:nvSpPr>
            <p:spPr bwMode="auto">
              <a:xfrm>
                <a:off x="7515254" y="4306693"/>
                <a:ext cx="641304" cy="67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350"/>
                  <a:t>Core</a:t>
                </a:r>
              </a:p>
            </p:txBody>
          </p:sp>
          <p:sp>
            <p:nvSpPr>
              <p:cNvPr id="163" name="Freeform 162"/>
              <p:cNvSpPr/>
              <p:nvPr/>
            </p:nvSpPr>
            <p:spPr>
              <a:xfrm>
                <a:off x="4108764" y="4718056"/>
                <a:ext cx="2704926" cy="850896"/>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Instruction </a:t>
                </a:r>
                <a:r>
                  <a:rPr lang="en-US" sz="1350" dirty="0" err="1">
                    <a:solidFill>
                      <a:srgbClr val="000000"/>
                    </a:solidFill>
                  </a:rPr>
                  <a:t>Unit(s</a:t>
                </a:r>
                <a:r>
                  <a:rPr lang="en-US" sz="1350" dirty="0">
                    <a:solidFill>
                      <a:srgbClr val="000000"/>
                    </a:solidFill>
                  </a:rPr>
                  <a:t>)</a:t>
                </a:r>
              </a:p>
              <a:p>
                <a:pPr algn="ctr">
                  <a:lnSpc>
                    <a:spcPct val="90000"/>
                  </a:lnSpc>
                  <a:defRPr/>
                </a:pPr>
                <a:endParaRPr lang="en-US" sz="1350" dirty="0">
                  <a:solidFill>
                    <a:srgbClr val="000000"/>
                  </a:solidFill>
                </a:endParaRPr>
              </a:p>
              <a:p>
                <a:pPr algn="ctr">
                  <a:lnSpc>
                    <a:spcPct val="90000"/>
                  </a:lnSpc>
                  <a:defRPr/>
                </a:pPr>
                <a:endParaRPr lang="en-US" sz="1350" dirty="0">
                  <a:solidFill>
                    <a:srgbClr val="000000"/>
                  </a:solidFill>
                </a:endParaRPr>
              </a:p>
            </p:txBody>
          </p:sp>
          <p:sp>
            <p:nvSpPr>
              <p:cNvPr id="165" name="Freeform 164"/>
              <p:cNvSpPr/>
              <p:nvPr/>
            </p:nvSpPr>
            <p:spPr>
              <a:xfrm>
                <a:off x="6439064" y="4686306"/>
                <a:ext cx="2362048" cy="48894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r>
                  <a:rPr lang="en-US" sz="1350" dirty="0">
                    <a:solidFill>
                      <a:srgbClr val="000000"/>
                    </a:solidFill>
                  </a:rPr>
                  <a:t>       Functional</a:t>
                </a:r>
              </a:p>
              <a:p>
                <a:pPr algn="ctr">
                  <a:lnSpc>
                    <a:spcPct val="90000"/>
                  </a:lnSpc>
                  <a:defRPr/>
                </a:pPr>
                <a:r>
                  <a:rPr lang="en-US" sz="1350" dirty="0" err="1">
                    <a:solidFill>
                      <a:srgbClr val="000000"/>
                    </a:solidFill>
                  </a:rPr>
                  <a:t>Unit(s</a:t>
                </a:r>
                <a:r>
                  <a:rPr lang="en-US" sz="1350" dirty="0">
                    <a:solidFill>
                      <a:srgbClr val="000000"/>
                    </a:solidFill>
                  </a:rPr>
                  <a:t>)</a:t>
                </a:r>
              </a:p>
            </p:txBody>
          </p:sp>
        </p:grpSp>
        <p:pic>
          <p:nvPicPr>
            <p:cNvPr id="15378" name="Picture 56" descr="600px-Pipeline_5.png"/>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875262" y="4921249"/>
              <a:ext cx="908064" cy="65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9" name="Group 88"/>
            <p:cNvGrpSpPr>
              <a:grpSpLocks/>
            </p:cNvGrpSpPr>
            <p:nvPr/>
          </p:nvGrpSpPr>
          <p:grpSpPr bwMode="auto">
            <a:xfrm>
              <a:off x="6108885" y="5194304"/>
              <a:ext cx="2127541" cy="361948"/>
              <a:chOff x="6108885" y="5194304"/>
              <a:chExt cx="2127541" cy="361948"/>
            </a:xfrm>
          </p:grpSpPr>
          <p:grpSp>
            <p:nvGrpSpPr>
              <p:cNvPr id="15380" name="Group 68"/>
              <p:cNvGrpSpPr>
                <a:grpSpLocks/>
              </p:cNvGrpSpPr>
              <p:nvPr/>
            </p:nvGrpSpPr>
            <p:grpSpPr bwMode="auto">
              <a:xfrm>
                <a:off x="7499445" y="5194304"/>
                <a:ext cx="736981" cy="342898"/>
                <a:chOff x="7499445" y="5194304"/>
                <a:chExt cx="736981" cy="342898"/>
              </a:xfrm>
            </p:grpSpPr>
            <p:sp>
              <p:nvSpPr>
                <p:cNvPr id="15390" name="TextBox 113"/>
                <p:cNvSpPr txBox="1">
                  <a:spLocks noChangeArrowheads="1"/>
                </p:cNvSpPr>
                <p:nvPr/>
              </p:nvSpPr>
              <p:spPr bwMode="auto">
                <a:xfrm>
                  <a:off x="7532798" y="5196495"/>
                  <a:ext cx="703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3</a:t>
                  </a:r>
                  <a:r>
                    <a:rPr lang="en-US" altLang="en-US" sz="1050"/>
                    <a:t>+B</a:t>
                  </a:r>
                  <a:r>
                    <a:rPr lang="en-US" altLang="en-US" sz="1050" baseline="-25000"/>
                    <a:t>3</a:t>
                  </a:r>
                  <a:endParaRPr lang="en-US" altLang="en-US" sz="1050"/>
                </a:p>
              </p:txBody>
            </p:sp>
            <p:sp>
              <p:nvSpPr>
                <p:cNvPr id="104" name="Freeform 103"/>
                <p:cNvSpPr/>
                <p:nvPr/>
              </p:nvSpPr>
              <p:spPr>
                <a:xfrm>
                  <a:off x="749944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15381" name="Group 79"/>
              <p:cNvGrpSpPr>
                <a:grpSpLocks/>
              </p:cNvGrpSpPr>
              <p:nvPr/>
            </p:nvGrpSpPr>
            <p:grpSpPr bwMode="auto">
              <a:xfrm>
                <a:off x="7035925" y="5200654"/>
                <a:ext cx="736951" cy="342898"/>
                <a:chOff x="7499475" y="5194304"/>
                <a:chExt cx="736951" cy="342898"/>
              </a:xfrm>
            </p:grpSpPr>
            <p:sp>
              <p:nvSpPr>
                <p:cNvPr id="15388" name="TextBox 80"/>
                <p:cNvSpPr txBox="1">
                  <a:spLocks noChangeArrowheads="1"/>
                </p:cNvSpPr>
                <p:nvPr/>
              </p:nvSpPr>
              <p:spPr bwMode="auto">
                <a:xfrm>
                  <a:off x="7532797" y="5196495"/>
                  <a:ext cx="7036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2</a:t>
                  </a:r>
                  <a:r>
                    <a:rPr lang="en-US" altLang="en-US" sz="1050"/>
                    <a:t>+B</a:t>
                  </a:r>
                  <a:r>
                    <a:rPr lang="en-US" altLang="en-US" sz="1050" baseline="-25000"/>
                    <a:t>2</a:t>
                  </a:r>
                  <a:endParaRPr lang="en-US" altLang="en-US" sz="1050"/>
                </a:p>
              </p:txBody>
            </p:sp>
            <p:sp>
              <p:nvSpPr>
                <p:cNvPr id="82" name="Freeform 81"/>
                <p:cNvSpPr/>
                <p:nvPr/>
              </p:nvSpPr>
              <p:spPr>
                <a:xfrm>
                  <a:off x="749947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15382" name="Group 82"/>
              <p:cNvGrpSpPr>
                <a:grpSpLocks/>
              </p:cNvGrpSpPr>
              <p:nvPr/>
            </p:nvGrpSpPr>
            <p:grpSpPr bwMode="auto">
              <a:xfrm>
                <a:off x="6572405" y="5207004"/>
                <a:ext cx="736921" cy="342898"/>
                <a:chOff x="7499505" y="5194304"/>
                <a:chExt cx="736921" cy="342898"/>
              </a:xfrm>
            </p:grpSpPr>
            <p:sp>
              <p:nvSpPr>
                <p:cNvPr id="15386" name="TextBox 83"/>
                <p:cNvSpPr txBox="1">
                  <a:spLocks noChangeArrowheads="1"/>
                </p:cNvSpPr>
                <p:nvPr/>
              </p:nvSpPr>
              <p:spPr bwMode="auto">
                <a:xfrm>
                  <a:off x="7532798" y="5196495"/>
                  <a:ext cx="703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1</a:t>
                  </a:r>
                  <a:r>
                    <a:rPr lang="en-US" altLang="en-US" sz="1050"/>
                    <a:t>+B</a:t>
                  </a:r>
                  <a:r>
                    <a:rPr lang="en-US" altLang="en-US" sz="1050" baseline="-25000"/>
                    <a:t>1</a:t>
                  </a:r>
                  <a:endParaRPr lang="en-US" altLang="en-US" sz="1050"/>
                </a:p>
              </p:txBody>
            </p:sp>
            <p:sp>
              <p:nvSpPr>
                <p:cNvPr id="85" name="Freeform 84"/>
                <p:cNvSpPr/>
                <p:nvPr/>
              </p:nvSpPr>
              <p:spPr>
                <a:xfrm>
                  <a:off x="749950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nvGrpSpPr>
              <p:cNvPr id="15383" name="Group 85"/>
              <p:cNvGrpSpPr>
                <a:grpSpLocks/>
              </p:cNvGrpSpPr>
              <p:nvPr/>
            </p:nvGrpSpPr>
            <p:grpSpPr bwMode="auto">
              <a:xfrm>
                <a:off x="6108885" y="5213354"/>
                <a:ext cx="736891" cy="342898"/>
                <a:chOff x="7499535" y="5194304"/>
                <a:chExt cx="736891" cy="342898"/>
              </a:xfrm>
            </p:grpSpPr>
            <p:sp>
              <p:nvSpPr>
                <p:cNvPr id="15384" name="TextBox 86"/>
                <p:cNvSpPr txBox="1">
                  <a:spLocks noChangeArrowheads="1"/>
                </p:cNvSpPr>
                <p:nvPr/>
              </p:nvSpPr>
              <p:spPr bwMode="auto">
                <a:xfrm>
                  <a:off x="7532797" y="5196495"/>
                  <a:ext cx="7036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0"/>
                    <a:t>A</a:t>
                  </a:r>
                  <a:r>
                    <a:rPr lang="en-US" altLang="en-US" sz="1050" baseline="-25000"/>
                    <a:t>0</a:t>
                  </a:r>
                  <a:r>
                    <a:rPr lang="en-US" altLang="en-US" sz="1050"/>
                    <a:t>+B</a:t>
                  </a:r>
                  <a:r>
                    <a:rPr lang="en-US" altLang="en-US" sz="1050" baseline="-25000"/>
                    <a:t>0</a:t>
                  </a:r>
                  <a:endParaRPr lang="en-US" altLang="en-US" sz="1050"/>
                </a:p>
              </p:txBody>
            </p:sp>
            <p:sp>
              <p:nvSpPr>
                <p:cNvPr id="88" name="Freeform 87"/>
                <p:cNvSpPr/>
                <p:nvPr/>
              </p:nvSpPr>
              <p:spPr>
                <a:xfrm>
                  <a:off x="7499535" y="5194304"/>
                  <a:ext cx="666707" cy="342898"/>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defRPr/>
                  </a:pPr>
                  <a:endParaRPr lang="en-US" sz="1350" dirty="0">
                    <a:solidFill>
                      <a:srgbClr val="000000"/>
                    </a:solidFill>
                  </a:endParaRPr>
                </a:p>
              </p:txBody>
            </p:sp>
          </p:grpSp>
        </p:grpSp>
      </p:grpSp>
      <p:sp>
        <p:nvSpPr>
          <p:cNvPr id="2" name="Footer Placeholder 1"/>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3537060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xEl>
                                              <p:pRg st="10" end="1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P spid="1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68" y="646235"/>
            <a:ext cx="8190623" cy="857250"/>
          </a:xfrm>
        </p:spPr>
        <p:txBody>
          <a:bodyPr rtlCol="0">
            <a:noAutofit/>
          </a:bodyPr>
          <a:lstStyle/>
          <a:p>
            <a:pPr>
              <a:defRPr/>
            </a:pPr>
            <a:r>
              <a:rPr lang="en-US" sz="4800" dirty="0" smtClean="0"/>
              <a:t>FIVE Great Ideas in Computer Architecture</a:t>
            </a:r>
            <a:endParaRPr lang="en-US" sz="4800" dirty="0"/>
          </a:p>
        </p:txBody>
      </p:sp>
      <p:sp>
        <p:nvSpPr>
          <p:cNvPr id="17411" name="Content Placeholder 5"/>
          <p:cNvSpPr>
            <a:spLocks noGrp="1"/>
          </p:cNvSpPr>
          <p:nvPr>
            <p:ph idx="1"/>
          </p:nvPr>
        </p:nvSpPr>
        <p:spPr>
          <a:xfrm>
            <a:off x="203200" y="2026140"/>
            <a:ext cx="8839200" cy="4530968"/>
          </a:xfrm>
        </p:spPr>
        <p:txBody>
          <a:bodyPr>
            <a:noAutofit/>
          </a:bodyPr>
          <a:lstStyle/>
          <a:p>
            <a:pPr marL="297656" indent="-297656">
              <a:buFont typeface="Calibri" panose="020F0502020204030204" pitchFamily="34" charset="0"/>
              <a:buAutoNum type="arabicPeriod"/>
            </a:pPr>
            <a:r>
              <a:rPr lang="en-US" altLang="en-US" sz="3600" dirty="0"/>
              <a:t>Abstraction (Layers of Representation/Interpretation)</a:t>
            </a:r>
          </a:p>
          <a:p>
            <a:pPr marL="297656" indent="-297656">
              <a:buFont typeface="Calibri" panose="020F0502020204030204" pitchFamily="34" charset="0"/>
              <a:buAutoNum type="arabicPeriod"/>
            </a:pPr>
            <a:r>
              <a:rPr lang="en-US" altLang="en-US" sz="3600" dirty="0"/>
              <a:t>Moore’s Law (Designing through Trends)</a:t>
            </a:r>
          </a:p>
          <a:p>
            <a:pPr marL="297656" indent="-297656">
              <a:buFont typeface="Calibri" panose="020F0502020204030204" pitchFamily="34" charset="0"/>
              <a:buAutoNum type="arabicPeriod"/>
            </a:pPr>
            <a:r>
              <a:rPr lang="en-US" altLang="en-US" sz="3600" dirty="0"/>
              <a:t>Principle of Locality (Memory Hierarchy)</a:t>
            </a:r>
          </a:p>
          <a:p>
            <a:pPr marL="297656" indent="-297656">
              <a:buFont typeface="Calibri" panose="020F0502020204030204" pitchFamily="34" charset="0"/>
              <a:buAutoNum type="arabicPeriod"/>
            </a:pPr>
            <a:r>
              <a:rPr lang="en-US" altLang="en-US" sz="3600" dirty="0" smtClean="0"/>
              <a:t>Parallelism (Multiple things at once)</a:t>
            </a:r>
            <a:endParaRPr lang="en-US" altLang="en-US" sz="3600" dirty="0"/>
          </a:p>
          <a:p>
            <a:pPr marL="297656" indent="-297656">
              <a:buFont typeface="Calibri" panose="020F0502020204030204" pitchFamily="34" charset="0"/>
              <a:buAutoNum type="arabicPeriod"/>
            </a:pPr>
            <a:r>
              <a:rPr lang="en-US" altLang="en-US" sz="3600" dirty="0"/>
              <a:t>Dependability </a:t>
            </a:r>
            <a:r>
              <a:rPr lang="en-US" altLang="en-US" sz="3600" dirty="0" smtClean="0"/>
              <a:t>(via Redundancy)</a:t>
            </a:r>
            <a:endParaRPr lang="en-US" altLang="en-US" sz="3600" dirty="0"/>
          </a:p>
        </p:txBody>
      </p:sp>
      <p:sp>
        <p:nvSpPr>
          <p:cNvPr id="5" name="Slide Number Placeholder 4"/>
          <p:cNvSpPr>
            <a:spLocks noGrp="1"/>
          </p:cNvSpPr>
          <p:nvPr>
            <p:ph type="sldNum" sz="quarter" idx="12"/>
          </p:nvPr>
        </p:nvSpPr>
        <p:spPr/>
        <p:txBody>
          <a:bodyPr/>
          <a:lstStyle/>
          <a:p>
            <a:pPr>
              <a:defRPr/>
            </a:pPr>
            <a:fld id="{DD1DC9FB-2CC4-4FE0-A47B-75E7B52F6C2C}" type="slidenum">
              <a:rPr lang="en-US"/>
              <a:pPr>
                <a:defRPr/>
              </a:pPr>
              <a:t>5</a:t>
            </a:fld>
            <a:endParaRPr lang="en-US"/>
          </a:p>
        </p:txBody>
      </p:sp>
      <p:sp>
        <p:nvSpPr>
          <p:cNvPr id="3" name="Footer Placeholder 2"/>
          <p:cNvSpPr>
            <a:spLocks noGrp="1"/>
          </p:cNvSpPr>
          <p:nvPr>
            <p:ph type="ftr" sz="quarter" idx="11"/>
          </p:nvPr>
        </p:nvSpPr>
        <p:spPr/>
        <p:txBody>
          <a:bodyPr/>
          <a:lstStyle/>
          <a:p>
            <a:r>
              <a:rPr lang="en-US" smtClean="0"/>
              <a:t>CSCE-312 Fall 2016</a:t>
            </a:r>
            <a:endParaRPr lang="en-US"/>
          </a:p>
        </p:txBody>
      </p:sp>
    </p:spTree>
    <p:extLst>
      <p:ext uri="{BB962C8B-B14F-4D97-AF65-F5344CB8AC3E}">
        <p14:creationId xmlns:p14="http://schemas.microsoft.com/office/powerpoint/2010/main" val="1034210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61" y="2157046"/>
            <a:ext cx="8229600" cy="2407139"/>
          </a:xfrm>
        </p:spPr>
        <p:txBody>
          <a:bodyPr>
            <a:noAutofit/>
          </a:bodyPr>
          <a:lstStyle/>
          <a:p>
            <a:r>
              <a:rPr lang="en-US" sz="5400" dirty="0" smtClean="0"/>
              <a:t>Great Idea #1: Abstractions</a:t>
            </a:r>
            <a:endParaRPr lang="en-US" sz="54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341194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786" y="349316"/>
            <a:ext cx="8826977" cy="542745"/>
          </a:xfrm>
        </p:spPr>
        <p:txBody>
          <a:bodyPr>
            <a:noAutofit/>
          </a:bodyPr>
          <a:lstStyle/>
          <a:p>
            <a:r>
              <a:rPr lang="en-US" sz="4000" dirty="0" smtClean="0"/>
              <a:t>What does a processor really look like</a:t>
            </a:r>
            <a:endParaRPr lang="en-US" sz="4000"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07905" y="858499"/>
            <a:ext cx="2275301" cy="2543173"/>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7579" y="858500"/>
            <a:ext cx="2275301" cy="2571769"/>
          </a:xfrm>
          <a:prstGeom prst="rect">
            <a:avLst/>
          </a:prstGeom>
        </p:spPr>
      </p:pic>
      <p:pic>
        <p:nvPicPr>
          <p:cNvPr id="59394" name="Picture 2" descr="http://people.cs.clemson.edu/~mark/330/colwell/pentium.gif"/>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84169" y="880241"/>
            <a:ext cx="1798750" cy="257865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Elbow Connector 8"/>
          <p:cNvCxnSpPr/>
          <p:nvPr/>
        </p:nvCxnSpPr>
        <p:spPr bwMode="auto">
          <a:xfrm>
            <a:off x="5328085" y="2959478"/>
            <a:ext cx="1709465" cy="512169"/>
          </a:xfrm>
          <a:prstGeom prst="bentConnector4">
            <a:avLst>
              <a:gd name="adj1" fmla="val -1807"/>
              <a:gd name="adj2" fmla="val 144634"/>
            </a:avLst>
          </a:prstGeom>
          <a:blipFill dpi="0" rotWithShape="0">
            <a:blip r:embed="rId5"/>
            <a:srcRect/>
            <a:tile tx="0" ty="0" sx="100000" sy="100000" flip="none" algn="tl"/>
          </a:blipFill>
          <a:ln w="57150" cap="flat" cmpd="sng" algn="ctr">
            <a:solidFill>
              <a:srgbClr val="FF0000"/>
            </a:solidFill>
            <a:prstDash val="solid"/>
            <a:round/>
            <a:headEnd type="none" w="med" len="med"/>
            <a:tailEnd type="triangle"/>
          </a:ln>
          <a:effectLst/>
        </p:spPr>
      </p:cxnSp>
      <p:pic>
        <p:nvPicPr>
          <p:cNvPr id="11" name="Picture 10"/>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16069" y="4659408"/>
            <a:ext cx="1638467" cy="786464"/>
          </a:xfrm>
          <a:prstGeom prst="rect">
            <a:avLst/>
          </a:prstGeom>
        </p:spPr>
      </p:pic>
      <p:pic>
        <p:nvPicPr>
          <p:cNvPr id="12" name="Picture 11"/>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034538" y="4054116"/>
            <a:ext cx="1036684" cy="2379138"/>
          </a:xfrm>
          <a:prstGeom prst="rect">
            <a:avLst/>
          </a:prstGeom>
        </p:spPr>
      </p:pic>
      <p:sp>
        <p:nvSpPr>
          <p:cNvPr id="13" name="TextBox 12"/>
          <p:cNvSpPr txBox="1"/>
          <p:nvPr/>
        </p:nvSpPr>
        <p:spPr>
          <a:xfrm>
            <a:off x="5600141" y="3409240"/>
            <a:ext cx="1256774" cy="338554"/>
          </a:xfrm>
          <a:prstGeom prst="rect">
            <a:avLst/>
          </a:prstGeom>
          <a:noFill/>
        </p:spPr>
        <p:txBody>
          <a:bodyPr wrap="none" rtlCol="0">
            <a:spAutoFit/>
          </a:bodyPr>
          <a:lstStyle/>
          <a:p>
            <a:r>
              <a:rPr lang="en-US" sz="1600" dirty="0"/>
              <a:t>Single Core</a:t>
            </a:r>
          </a:p>
        </p:txBody>
      </p:sp>
      <p:pic>
        <p:nvPicPr>
          <p:cNvPr id="14" name="Picture 1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064777" y="3883667"/>
            <a:ext cx="1070727" cy="2848098"/>
          </a:xfrm>
          <a:prstGeom prst="rect">
            <a:avLst/>
          </a:prstGeom>
        </p:spPr>
      </p:pic>
      <p:sp>
        <p:nvSpPr>
          <p:cNvPr id="18" name="TextBox 17"/>
          <p:cNvSpPr txBox="1"/>
          <p:nvPr/>
        </p:nvSpPr>
        <p:spPr>
          <a:xfrm>
            <a:off x="501394" y="5578230"/>
            <a:ext cx="2374067" cy="584776"/>
          </a:xfrm>
          <a:prstGeom prst="rect">
            <a:avLst/>
          </a:prstGeom>
          <a:noFill/>
        </p:spPr>
        <p:txBody>
          <a:bodyPr wrap="none" rtlCol="0">
            <a:spAutoFit/>
          </a:bodyPr>
          <a:lstStyle/>
          <a:p>
            <a:r>
              <a:rPr lang="en-US" sz="1600" dirty="0"/>
              <a:t>Core is made of millions </a:t>
            </a:r>
          </a:p>
          <a:p>
            <a:r>
              <a:rPr lang="en-US" sz="1600"/>
              <a:t>of </a:t>
            </a:r>
            <a:r>
              <a:rPr lang="en-US" sz="1600" smtClean="0"/>
              <a:t>gates like these</a:t>
            </a:r>
            <a:endParaRPr lang="en-US" sz="1600" dirty="0"/>
          </a:p>
        </p:txBody>
      </p:sp>
      <p:sp>
        <p:nvSpPr>
          <p:cNvPr id="19" name="TextBox 18"/>
          <p:cNvSpPr txBox="1"/>
          <p:nvPr/>
        </p:nvSpPr>
        <p:spPr>
          <a:xfrm>
            <a:off x="1969377" y="6273224"/>
            <a:ext cx="2955857" cy="584776"/>
          </a:xfrm>
          <a:prstGeom prst="rect">
            <a:avLst/>
          </a:prstGeom>
          <a:noFill/>
        </p:spPr>
        <p:txBody>
          <a:bodyPr wrap="none" rtlCol="0">
            <a:spAutoFit/>
          </a:bodyPr>
          <a:lstStyle/>
          <a:p>
            <a:r>
              <a:rPr lang="en-US" sz="1600" dirty="0"/>
              <a:t>This is what a NAND gate</a:t>
            </a:r>
          </a:p>
          <a:p>
            <a:r>
              <a:rPr lang="en-US" sz="1600" dirty="0"/>
              <a:t>looks like inside at switch level</a:t>
            </a:r>
          </a:p>
        </p:txBody>
      </p:sp>
      <p:sp>
        <p:nvSpPr>
          <p:cNvPr id="20" name="TextBox 19"/>
          <p:cNvSpPr txBox="1"/>
          <p:nvPr/>
        </p:nvSpPr>
        <p:spPr>
          <a:xfrm>
            <a:off x="6506418" y="6024836"/>
            <a:ext cx="2637582" cy="738664"/>
          </a:xfrm>
          <a:prstGeom prst="rect">
            <a:avLst/>
          </a:prstGeom>
          <a:noFill/>
        </p:spPr>
        <p:txBody>
          <a:bodyPr wrap="square" rtlCol="0">
            <a:spAutoFit/>
          </a:bodyPr>
          <a:lstStyle/>
          <a:p>
            <a:r>
              <a:rPr lang="en-US" sz="1400" dirty="0"/>
              <a:t>And this is what a NAND gate</a:t>
            </a:r>
          </a:p>
          <a:p>
            <a:r>
              <a:rPr lang="en-US" sz="1400" dirty="0"/>
              <a:t>looks when sent to the MASK</a:t>
            </a:r>
          </a:p>
          <a:p>
            <a:r>
              <a:rPr lang="en-US" sz="1400" dirty="0"/>
              <a:t>shop to get fabricated!</a:t>
            </a:r>
          </a:p>
        </p:txBody>
      </p:sp>
      <p:sp>
        <p:nvSpPr>
          <p:cNvPr id="4" name="Footer Placeholder 3"/>
          <p:cNvSpPr>
            <a:spLocks noGrp="1"/>
          </p:cNvSpPr>
          <p:nvPr>
            <p:ph type="ftr" sz="quarter" idx="11"/>
          </p:nvPr>
        </p:nvSpPr>
        <p:spPr/>
        <p:txBody>
          <a:bodyPr/>
          <a:lstStyle/>
          <a:p>
            <a:r>
              <a:rPr lang="de-DE" smtClean="0"/>
              <a:t>CSCE-312 Fall 2016</a:t>
            </a:r>
            <a:endParaRPr lang="en-US"/>
          </a:p>
        </p:txBody>
      </p:sp>
      <p:sp>
        <p:nvSpPr>
          <p:cNvPr id="7" name="Slide Number Placeholder 6"/>
          <p:cNvSpPr>
            <a:spLocks noGrp="1"/>
          </p:cNvSpPr>
          <p:nvPr>
            <p:ph type="sldNum" sz="quarter" idx="12"/>
          </p:nvPr>
        </p:nvSpPr>
        <p:spPr/>
        <p:txBody>
          <a:bodyPr/>
          <a:lstStyle/>
          <a:p>
            <a:fld id="{A615FD4E-8D68-4ADE-B603-4A0B738B6166}" type="slidenum">
              <a:rPr lang="en-US" smtClean="0"/>
              <a:pPr/>
              <a:t>7</a:t>
            </a:fld>
            <a:endParaRPr lang="en-US"/>
          </a:p>
        </p:txBody>
      </p:sp>
      <p:pic>
        <p:nvPicPr>
          <p:cNvPr id="3" name="Picture 2" descr="45nm_wafer_photo_2.jpg"/>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0" y="1694396"/>
            <a:ext cx="1801593" cy="2530163"/>
          </a:xfrm>
          <a:prstGeom prst="rect">
            <a:avLst/>
          </a:prstGeom>
        </p:spPr>
      </p:pic>
      <p:sp>
        <p:nvSpPr>
          <p:cNvPr id="21" name="Left Arrow 20"/>
          <p:cNvSpPr/>
          <p:nvPr/>
        </p:nvSpPr>
        <p:spPr>
          <a:xfrm rot="369797">
            <a:off x="1536137" y="3537549"/>
            <a:ext cx="976792" cy="16950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254536" y="3699001"/>
            <a:ext cx="791728" cy="369332"/>
          </a:xfrm>
          <a:prstGeom prst="rect">
            <a:avLst/>
          </a:prstGeom>
          <a:noFill/>
        </p:spPr>
        <p:txBody>
          <a:bodyPr wrap="none" rtlCol="0">
            <a:spAutoFit/>
          </a:bodyPr>
          <a:lstStyle/>
          <a:p>
            <a:r>
              <a:rPr lang="en-US" dirty="0" smtClean="0"/>
              <a:t>Wafer</a:t>
            </a:r>
            <a:endParaRPr lang="en-US" dirty="0"/>
          </a:p>
        </p:txBody>
      </p:sp>
    </p:spTree>
    <p:extLst>
      <p:ext uri="{BB962C8B-B14F-4D97-AF65-F5344CB8AC3E}">
        <p14:creationId xmlns:p14="http://schemas.microsoft.com/office/powerpoint/2010/main" val="15928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394"/>
                                        </p:tgtEl>
                                        <p:attrNameLst>
                                          <p:attrName>style.visibility</p:attrName>
                                        </p:attrNameLst>
                                      </p:cBhvr>
                                      <p:to>
                                        <p:strVal val="visible"/>
                                      </p:to>
                                    </p:set>
                                    <p:anim calcmode="lin" valueType="num">
                                      <p:cBhvr additive="base">
                                        <p:cTn id="27" dur="500" fill="hold"/>
                                        <p:tgtEl>
                                          <p:spTgt spid="59394"/>
                                        </p:tgtEl>
                                        <p:attrNameLst>
                                          <p:attrName>ppt_x</p:attrName>
                                        </p:attrNameLst>
                                      </p:cBhvr>
                                      <p:tavLst>
                                        <p:tav tm="0">
                                          <p:val>
                                            <p:strVal val="#ppt_x"/>
                                          </p:val>
                                        </p:tav>
                                        <p:tav tm="100000">
                                          <p:val>
                                            <p:strVal val="#ppt_x"/>
                                          </p:val>
                                        </p:tav>
                                      </p:tavLst>
                                    </p:anim>
                                    <p:anim calcmode="lin" valueType="num">
                                      <p:cBhvr additive="base">
                                        <p:cTn id="28" dur="500" fill="hold"/>
                                        <p:tgtEl>
                                          <p:spTgt spid="5939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2" name="Picture 111"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955" y="0"/>
            <a:ext cx="2263045" cy="2171711"/>
          </a:xfrm>
          <a:prstGeom prst="rect">
            <a:avLst/>
          </a:prstGeom>
        </p:spPr>
      </p:pic>
      <p:sp>
        <p:nvSpPr>
          <p:cNvPr id="25602" name="Rectangle 2"/>
          <p:cNvSpPr>
            <a:spLocks noGrp="1" noChangeArrowheads="1"/>
          </p:cNvSpPr>
          <p:nvPr>
            <p:ph type="title"/>
          </p:nvPr>
        </p:nvSpPr>
        <p:spPr>
          <a:xfrm>
            <a:off x="27209" y="329654"/>
            <a:ext cx="8229600" cy="835009"/>
          </a:xfrm>
        </p:spPr>
        <p:txBody>
          <a:bodyPr>
            <a:noAutofit/>
          </a:bodyPr>
          <a:lstStyle/>
          <a:p>
            <a:r>
              <a:rPr lang="en-US" altLang="en-US" sz="3200" dirty="0" smtClean="0"/>
              <a:t>Abstractions from Human Thought </a:t>
            </a:r>
            <a:br>
              <a:rPr lang="en-US" altLang="en-US" sz="3200" dirty="0" smtClean="0"/>
            </a:br>
            <a:r>
              <a:rPr lang="en-US" altLang="en-US" sz="3200" dirty="0" smtClean="0"/>
              <a:t>to Physics</a:t>
            </a:r>
            <a:endParaRPr lang="en-US" altLang="en-US" sz="3200" dirty="0"/>
          </a:p>
        </p:txBody>
      </p:sp>
      <p:sp>
        <p:nvSpPr>
          <p:cNvPr id="4" name="Footer Placeholder 3"/>
          <p:cNvSpPr>
            <a:spLocks noGrp="1"/>
          </p:cNvSpPr>
          <p:nvPr>
            <p:ph type="ftr" sz="quarter" idx="11"/>
          </p:nvPr>
        </p:nvSpPr>
        <p:spPr/>
        <p:txBody>
          <a:bodyPr/>
          <a:lstStyle/>
          <a:p>
            <a:r>
              <a:rPr lang="de-DE" smtClean="0"/>
              <a:t>CSCE-312 Fall 2016</a:t>
            </a:r>
            <a:endParaRPr lang="en-US" dirty="0"/>
          </a:p>
        </p:txBody>
      </p:sp>
      <p:sp>
        <p:nvSpPr>
          <p:cNvPr id="5" name="Slide Number Placeholder 4"/>
          <p:cNvSpPr>
            <a:spLocks noGrp="1"/>
          </p:cNvSpPr>
          <p:nvPr>
            <p:ph type="sldNum" sz="quarter" idx="12"/>
          </p:nvPr>
        </p:nvSpPr>
        <p:spPr/>
        <p:txBody>
          <a:bodyPr/>
          <a:lstStyle/>
          <a:p>
            <a:fld id="{A615FD4E-8D68-4ADE-B603-4A0B738B6166}" type="slidenum">
              <a:rPr lang="en-US" smtClean="0"/>
              <a:pPr/>
              <a:t>8</a:t>
            </a:fld>
            <a:endParaRPr lang="en-US"/>
          </a:p>
        </p:txBody>
      </p:sp>
      <p:grpSp>
        <p:nvGrpSpPr>
          <p:cNvPr id="2" name="Group 3"/>
          <p:cNvGrpSpPr>
            <a:grpSpLocks/>
          </p:cNvGrpSpPr>
          <p:nvPr/>
        </p:nvGrpSpPr>
        <p:grpSpPr bwMode="auto">
          <a:xfrm>
            <a:off x="662634" y="1218833"/>
            <a:ext cx="7955110" cy="5536100"/>
            <a:chOff x="163" y="634"/>
            <a:chExt cx="5549" cy="3066"/>
          </a:xfrm>
        </p:grpSpPr>
        <p:grpSp>
          <p:nvGrpSpPr>
            <p:cNvPr id="25605" name="Group 4"/>
            <p:cNvGrpSpPr>
              <a:grpSpLocks/>
            </p:cNvGrpSpPr>
            <p:nvPr/>
          </p:nvGrpSpPr>
          <p:grpSpPr bwMode="auto">
            <a:xfrm>
              <a:off x="833" y="1955"/>
              <a:ext cx="4051" cy="445"/>
              <a:chOff x="833" y="1955"/>
              <a:chExt cx="4051" cy="445"/>
            </a:xfrm>
          </p:grpSpPr>
          <p:sp>
            <p:nvSpPr>
              <p:cNvPr id="25703" name="Rectangle 5"/>
              <p:cNvSpPr>
                <a:spLocks noChangeArrowheads="1"/>
              </p:cNvSpPr>
              <p:nvPr/>
            </p:nvSpPr>
            <p:spPr bwMode="auto">
              <a:xfrm>
                <a:off x="2562" y="2073"/>
                <a:ext cx="454" cy="8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704" name="Rectangle 6"/>
              <p:cNvSpPr>
                <a:spLocks noChangeArrowheads="1"/>
              </p:cNvSpPr>
              <p:nvPr/>
            </p:nvSpPr>
            <p:spPr bwMode="auto">
              <a:xfrm>
                <a:off x="2590" y="2065"/>
                <a:ext cx="519"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Assembler</a:t>
                </a:r>
                <a:endParaRPr lang="en-US" altLang="en-US" sz="1200">
                  <a:latin typeface="Arial" panose="020B0604020202020204" pitchFamily="34" charset="0"/>
                </a:endParaRPr>
              </a:p>
            </p:txBody>
          </p:sp>
          <p:sp>
            <p:nvSpPr>
              <p:cNvPr id="25705" name="Freeform 7"/>
              <p:cNvSpPr>
                <a:spLocks/>
              </p:cNvSpPr>
              <p:nvPr/>
            </p:nvSpPr>
            <p:spPr bwMode="auto">
              <a:xfrm>
                <a:off x="2533" y="2239"/>
                <a:ext cx="483" cy="140"/>
              </a:xfrm>
              <a:custGeom>
                <a:avLst/>
                <a:gdLst>
                  <a:gd name="T0" fmla="*/ 0 w 483"/>
                  <a:gd name="T1" fmla="*/ 71 h 140"/>
                  <a:gd name="T2" fmla="*/ 3 w 483"/>
                  <a:gd name="T3" fmla="*/ 59 h 140"/>
                  <a:gd name="T4" fmla="*/ 13 w 483"/>
                  <a:gd name="T5" fmla="*/ 48 h 140"/>
                  <a:gd name="T6" fmla="*/ 26 w 483"/>
                  <a:gd name="T7" fmla="*/ 38 h 140"/>
                  <a:gd name="T8" fmla="*/ 47 w 483"/>
                  <a:gd name="T9" fmla="*/ 28 h 140"/>
                  <a:gd name="T10" fmla="*/ 72 w 483"/>
                  <a:gd name="T11" fmla="*/ 20 h 140"/>
                  <a:gd name="T12" fmla="*/ 99 w 483"/>
                  <a:gd name="T13" fmla="*/ 13 h 140"/>
                  <a:gd name="T14" fmla="*/ 132 w 483"/>
                  <a:gd name="T15" fmla="*/ 9 h 140"/>
                  <a:gd name="T16" fmla="*/ 166 w 483"/>
                  <a:gd name="T17" fmla="*/ 4 h 140"/>
                  <a:gd name="T18" fmla="*/ 204 w 483"/>
                  <a:gd name="T19" fmla="*/ 0 h 140"/>
                  <a:gd name="T20" fmla="*/ 241 w 483"/>
                  <a:gd name="T21" fmla="*/ 0 h 140"/>
                  <a:gd name="T22" fmla="*/ 279 w 483"/>
                  <a:gd name="T23" fmla="*/ 0 h 140"/>
                  <a:gd name="T24" fmla="*/ 317 w 483"/>
                  <a:gd name="T25" fmla="*/ 4 h 140"/>
                  <a:gd name="T26" fmla="*/ 351 w 483"/>
                  <a:gd name="T27" fmla="*/ 9 h 140"/>
                  <a:gd name="T28" fmla="*/ 383 w 483"/>
                  <a:gd name="T29" fmla="*/ 13 h 140"/>
                  <a:gd name="T30" fmla="*/ 411 w 483"/>
                  <a:gd name="T31" fmla="*/ 20 h 140"/>
                  <a:gd name="T32" fmla="*/ 436 w 483"/>
                  <a:gd name="T33" fmla="*/ 28 h 140"/>
                  <a:gd name="T34" fmla="*/ 457 w 483"/>
                  <a:gd name="T35" fmla="*/ 38 h 140"/>
                  <a:gd name="T36" fmla="*/ 470 w 483"/>
                  <a:gd name="T37" fmla="*/ 48 h 140"/>
                  <a:gd name="T38" fmla="*/ 480 w 483"/>
                  <a:gd name="T39" fmla="*/ 59 h 140"/>
                  <a:gd name="T40" fmla="*/ 483 w 483"/>
                  <a:gd name="T41" fmla="*/ 71 h 140"/>
                  <a:gd name="T42" fmla="*/ 480 w 483"/>
                  <a:gd name="T43" fmla="*/ 81 h 140"/>
                  <a:gd name="T44" fmla="*/ 470 w 483"/>
                  <a:gd name="T45" fmla="*/ 92 h 140"/>
                  <a:gd name="T46" fmla="*/ 457 w 483"/>
                  <a:gd name="T47" fmla="*/ 102 h 140"/>
                  <a:gd name="T48" fmla="*/ 436 w 483"/>
                  <a:gd name="T49" fmla="*/ 112 h 140"/>
                  <a:gd name="T50" fmla="*/ 411 w 483"/>
                  <a:gd name="T51" fmla="*/ 120 h 140"/>
                  <a:gd name="T52" fmla="*/ 383 w 483"/>
                  <a:gd name="T53" fmla="*/ 127 h 140"/>
                  <a:gd name="T54" fmla="*/ 351 w 483"/>
                  <a:gd name="T55" fmla="*/ 133 h 140"/>
                  <a:gd name="T56" fmla="*/ 317 w 483"/>
                  <a:gd name="T57" fmla="*/ 137 h 140"/>
                  <a:gd name="T58" fmla="*/ 279 w 483"/>
                  <a:gd name="T59" fmla="*/ 140 h 140"/>
                  <a:gd name="T60" fmla="*/ 241 w 483"/>
                  <a:gd name="T61" fmla="*/ 140 h 140"/>
                  <a:gd name="T62" fmla="*/ 204 w 483"/>
                  <a:gd name="T63" fmla="*/ 140 h 140"/>
                  <a:gd name="T64" fmla="*/ 166 w 483"/>
                  <a:gd name="T65" fmla="*/ 137 h 140"/>
                  <a:gd name="T66" fmla="*/ 132 w 483"/>
                  <a:gd name="T67" fmla="*/ 133 h 140"/>
                  <a:gd name="T68" fmla="*/ 99 w 483"/>
                  <a:gd name="T69" fmla="*/ 127 h 140"/>
                  <a:gd name="T70" fmla="*/ 72 w 483"/>
                  <a:gd name="T71" fmla="*/ 120 h 140"/>
                  <a:gd name="T72" fmla="*/ 47 w 483"/>
                  <a:gd name="T73" fmla="*/ 112 h 140"/>
                  <a:gd name="T74" fmla="*/ 26 w 483"/>
                  <a:gd name="T75" fmla="*/ 102 h 140"/>
                  <a:gd name="T76" fmla="*/ 13 w 483"/>
                  <a:gd name="T77" fmla="*/ 92 h 140"/>
                  <a:gd name="T78" fmla="*/ 3 w 483"/>
                  <a:gd name="T79" fmla="*/ 81 h 140"/>
                  <a:gd name="T80" fmla="*/ 0 w 483"/>
                  <a:gd name="T81" fmla="*/ 71 h 14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3"/>
                  <a:gd name="T124" fmla="*/ 0 h 140"/>
                  <a:gd name="T125" fmla="*/ 483 w 483"/>
                  <a:gd name="T126" fmla="*/ 140 h 14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3" h="140">
                    <a:moveTo>
                      <a:pt x="0" y="71"/>
                    </a:moveTo>
                    <a:lnTo>
                      <a:pt x="3" y="59"/>
                    </a:lnTo>
                    <a:lnTo>
                      <a:pt x="13" y="48"/>
                    </a:lnTo>
                    <a:lnTo>
                      <a:pt x="26" y="38"/>
                    </a:lnTo>
                    <a:lnTo>
                      <a:pt x="47" y="28"/>
                    </a:lnTo>
                    <a:lnTo>
                      <a:pt x="72" y="20"/>
                    </a:lnTo>
                    <a:lnTo>
                      <a:pt x="99" y="13"/>
                    </a:lnTo>
                    <a:lnTo>
                      <a:pt x="132" y="9"/>
                    </a:lnTo>
                    <a:lnTo>
                      <a:pt x="166" y="4"/>
                    </a:lnTo>
                    <a:lnTo>
                      <a:pt x="204" y="0"/>
                    </a:lnTo>
                    <a:lnTo>
                      <a:pt x="241" y="0"/>
                    </a:lnTo>
                    <a:lnTo>
                      <a:pt x="279" y="0"/>
                    </a:lnTo>
                    <a:lnTo>
                      <a:pt x="317" y="4"/>
                    </a:lnTo>
                    <a:lnTo>
                      <a:pt x="351" y="9"/>
                    </a:lnTo>
                    <a:lnTo>
                      <a:pt x="383" y="13"/>
                    </a:lnTo>
                    <a:lnTo>
                      <a:pt x="411" y="20"/>
                    </a:lnTo>
                    <a:lnTo>
                      <a:pt x="436" y="28"/>
                    </a:lnTo>
                    <a:lnTo>
                      <a:pt x="457" y="38"/>
                    </a:lnTo>
                    <a:lnTo>
                      <a:pt x="470" y="48"/>
                    </a:lnTo>
                    <a:lnTo>
                      <a:pt x="480" y="59"/>
                    </a:lnTo>
                    <a:lnTo>
                      <a:pt x="483" y="71"/>
                    </a:lnTo>
                    <a:lnTo>
                      <a:pt x="480" y="81"/>
                    </a:lnTo>
                    <a:lnTo>
                      <a:pt x="470" y="92"/>
                    </a:lnTo>
                    <a:lnTo>
                      <a:pt x="457" y="102"/>
                    </a:lnTo>
                    <a:lnTo>
                      <a:pt x="436" y="112"/>
                    </a:lnTo>
                    <a:lnTo>
                      <a:pt x="411" y="120"/>
                    </a:lnTo>
                    <a:lnTo>
                      <a:pt x="383" y="127"/>
                    </a:lnTo>
                    <a:lnTo>
                      <a:pt x="351" y="133"/>
                    </a:lnTo>
                    <a:lnTo>
                      <a:pt x="317" y="137"/>
                    </a:lnTo>
                    <a:lnTo>
                      <a:pt x="279" y="140"/>
                    </a:lnTo>
                    <a:lnTo>
                      <a:pt x="241" y="140"/>
                    </a:lnTo>
                    <a:lnTo>
                      <a:pt x="204" y="140"/>
                    </a:lnTo>
                    <a:lnTo>
                      <a:pt x="166" y="137"/>
                    </a:lnTo>
                    <a:lnTo>
                      <a:pt x="132" y="133"/>
                    </a:lnTo>
                    <a:lnTo>
                      <a:pt x="99" y="127"/>
                    </a:lnTo>
                    <a:lnTo>
                      <a:pt x="72" y="120"/>
                    </a:lnTo>
                    <a:lnTo>
                      <a:pt x="47" y="112"/>
                    </a:lnTo>
                    <a:lnTo>
                      <a:pt x="26" y="102"/>
                    </a:lnTo>
                    <a:lnTo>
                      <a:pt x="13" y="92"/>
                    </a:lnTo>
                    <a:lnTo>
                      <a:pt x="3" y="81"/>
                    </a:lnTo>
                    <a:lnTo>
                      <a:pt x="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sp>
            <p:nvSpPr>
              <p:cNvPr id="25707" name="Freeform 9"/>
              <p:cNvSpPr>
                <a:spLocks/>
              </p:cNvSpPr>
              <p:nvPr/>
            </p:nvSpPr>
            <p:spPr bwMode="auto">
              <a:xfrm>
                <a:off x="856" y="1955"/>
                <a:ext cx="4028" cy="404"/>
              </a:xfrm>
              <a:custGeom>
                <a:avLst/>
                <a:gdLst>
                  <a:gd name="T0" fmla="*/ 0 w 4028"/>
                  <a:gd name="T1" fmla="*/ 404 h 404"/>
                  <a:gd name="T2" fmla="*/ 0 w 4028"/>
                  <a:gd name="T3" fmla="*/ 232 h 404"/>
                  <a:gd name="T4" fmla="*/ 4028 w 4028"/>
                  <a:gd name="T5" fmla="*/ 232 h 404"/>
                  <a:gd name="T6" fmla="*/ 4028 w 4028"/>
                  <a:gd name="T7" fmla="*/ 0 h 404"/>
                  <a:gd name="T8" fmla="*/ 0 60000 65536"/>
                  <a:gd name="T9" fmla="*/ 0 60000 65536"/>
                  <a:gd name="T10" fmla="*/ 0 60000 65536"/>
                  <a:gd name="T11" fmla="*/ 0 60000 65536"/>
                  <a:gd name="T12" fmla="*/ 0 w 4028"/>
                  <a:gd name="T13" fmla="*/ 0 h 404"/>
                  <a:gd name="T14" fmla="*/ 4028 w 4028"/>
                  <a:gd name="T15" fmla="*/ 404 h 404"/>
                </a:gdLst>
                <a:ahLst/>
                <a:cxnLst>
                  <a:cxn ang="T8">
                    <a:pos x="T0" y="T1"/>
                  </a:cxn>
                  <a:cxn ang="T9">
                    <a:pos x="T2" y="T3"/>
                  </a:cxn>
                  <a:cxn ang="T10">
                    <a:pos x="T4" y="T5"/>
                  </a:cxn>
                  <a:cxn ang="T11">
                    <a:pos x="T6" y="T7"/>
                  </a:cxn>
                </a:cxnLst>
                <a:rect l="T12" t="T13" r="T14" b="T15"/>
                <a:pathLst>
                  <a:path w="4028" h="404">
                    <a:moveTo>
                      <a:pt x="0" y="404"/>
                    </a:moveTo>
                    <a:lnTo>
                      <a:pt x="0" y="232"/>
                    </a:lnTo>
                    <a:lnTo>
                      <a:pt x="4028" y="232"/>
                    </a:lnTo>
                    <a:lnTo>
                      <a:pt x="4028" y="0"/>
                    </a:lnTo>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200"/>
              </a:p>
            </p:txBody>
          </p:sp>
          <p:sp>
            <p:nvSpPr>
              <p:cNvPr id="25708" name="Freeform 10"/>
              <p:cNvSpPr>
                <a:spLocks/>
              </p:cNvSpPr>
              <p:nvPr/>
            </p:nvSpPr>
            <p:spPr bwMode="auto">
              <a:xfrm>
                <a:off x="833" y="2353"/>
                <a:ext cx="47" cy="47"/>
              </a:xfrm>
              <a:custGeom>
                <a:avLst/>
                <a:gdLst>
                  <a:gd name="T0" fmla="*/ 47 w 47"/>
                  <a:gd name="T1" fmla="*/ 0 h 47"/>
                  <a:gd name="T2" fmla="*/ 23 w 47"/>
                  <a:gd name="T3" fmla="*/ 47 h 47"/>
                  <a:gd name="T4" fmla="*/ 0 w 47"/>
                  <a:gd name="T5" fmla="*/ 0 h 47"/>
                  <a:gd name="T6" fmla="*/ 47 w 47"/>
                  <a:gd name="T7" fmla="*/ 0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0"/>
                    </a:moveTo>
                    <a:lnTo>
                      <a:pt x="23" y="47"/>
                    </a:lnTo>
                    <a:lnTo>
                      <a:pt x="0" y="0"/>
                    </a:lnTo>
                    <a:lnTo>
                      <a:pt x="4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grpSp>
        <p:grpSp>
          <p:nvGrpSpPr>
            <p:cNvPr id="25606" name="Group 11"/>
            <p:cNvGrpSpPr>
              <a:grpSpLocks/>
            </p:cNvGrpSpPr>
            <p:nvPr/>
          </p:nvGrpSpPr>
          <p:grpSpPr bwMode="auto">
            <a:xfrm>
              <a:off x="1752" y="778"/>
              <a:ext cx="884" cy="641"/>
              <a:chOff x="1752" y="778"/>
              <a:chExt cx="884" cy="641"/>
            </a:xfrm>
          </p:grpSpPr>
          <p:sp>
            <p:nvSpPr>
              <p:cNvPr id="25697" name="Rectangle 12"/>
              <p:cNvSpPr>
                <a:spLocks noChangeArrowheads="1"/>
              </p:cNvSpPr>
              <p:nvPr/>
            </p:nvSpPr>
            <p:spPr bwMode="auto">
              <a:xfrm>
                <a:off x="1752" y="933"/>
                <a:ext cx="753" cy="486"/>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98" name="Rectangle 13"/>
              <p:cNvSpPr>
                <a:spLocks noChangeArrowheads="1"/>
              </p:cNvSpPr>
              <p:nvPr/>
            </p:nvSpPr>
            <p:spPr bwMode="auto">
              <a:xfrm>
                <a:off x="1804" y="984"/>
                <a:ext cx="704"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H.L. Language</a:t>
                </a:r>
                <a:endParaRPr lang="en-US" altLang="en-US" sz="1200">
                  <a:latin typeface="Arial" panose="020B0604020202020204" pitchFamily="34" charset="0"/>
                </a:endParaRPr>
              </a:p>
            </p:txBody>
          </p:sp>
          <p:sp>
            <p:nvSpPr>
              <p:cNvPr id="25699" name="Rectangle 14"/>
              <p:cNvSpPr>
                <a:spLocks noChangeArrowheads="1"/>
              </p:cNvSpPr>
              <p:nvPr/>
            </p:nvSpPr>
            <p:spPr bwMode="auto">
              <a:xfrm>
                <a:off x="2093" y="1115"/>
                <a:ext cx="72"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&amp;</a:t>
                </a:r>
                <a:endParaRPr lang="en-US" altLang="en-US" sz="1200">
                  <a:latin typeface="Arial" panose="020B0604020202020204" pitchFamily="34" charset="0"/>
                </a:endParaRPr>
              </a:p>
            </p:txBody>
          </p:sp>
          <p:sp>
            <p:nvSpPr>
              <p:cNvPr id="25700" name="Rectangle 15"/>
              <p:cNvSpPr>
                <a:spLocks noChangeArrowheads="1"/>
              </p:cNvSpPr>
              <p:nvPr/>
            </p:nvSpPr>
            <p:spPr bwMode="auto">
              <a:xfrm>
                <a:off x="1798" y="1247"/>
                <a:ext cx="710"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A0"/>
                    </a:solidFill>
                    <a:latin typeface="Arial" panose="020B0604020202020204" pitchFamily="34" charset="0"/>
                  </a:rPr>
                  <a:t>Operating Sys.</a:t>
                </a:r>
                <a:endParaRPr lang="en-US" altLang="en-US" sz="1200" dirty="0">
                  <a:latin typeface="Arial" panose="020B0604020202020204" pitchFamily="34" charset="0"/>
                </a:endParaRPr>
              </a:p>
            </p:txBody>
          </p:sp>
          <p:sp>
            <p:nvSpPr>
              <p:cNvPr id="25701" name="Rectangle 16"/>
              <p:cNvSpPr>
                <a:spLocks noChangeArrowheads="1"/>
              </p:cNvSpPr>
              <p:nvPr/>
            </p:nvSpPr>
            <p:spPr bwMode="auto">
              <a:xfrm>
                <a:off x="1752" y="778"/>
                <a:ext cx="753" cy="155"/>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702" name="Rectangle 17"/>
              <p:cNvSpPr>
                <a:spLocks noChangeArrowheads="1"/>
              </p:cNvSpPr>
              <p:nvPr/>
            </p:nvSpPr>
            <p:spPr bwMode="auto">
              <a:xfrm>
                <a:off x="1813" y="804"/>
                <a:ext cx="823"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nvGrpSpPr>
            <p:cNvPr id="25607" name="Group 18"/>
            <p:cNvGrpSpPr>
              <a:grpSpLocks/>
            </p:cNvGrpSpPr>
            <p:nvPr/>
          </p:nvGrpSpPr>
          <p:grpSpPr bwMode="auto">
            <a:xfrm>
              <a:off x="2513" y="960"/>
              <a:ext cx="655" cy="205"/>
              <a:chOff x="2332" y="1488"/>
              <a:chExt cx="655" cy="205"/>
            </a:xfrm>
          </p:grpSpPr>
          <p:sp>
            <p:nvSpPr>
              <p:cNvPr id="25692" name="Rectangle 19"/>
              <p:cNvSpPr>
                <a:spLocks noChangeArrowheads="1"/>
              </p:cNvSpPr>
              <p:nvPr/>
            </p:nvSpPr>
            <p:spPr bwMode="auto">
              <a:xfrm>
                <a:off x="2433" y="1550"/>
                <a:ext cx="466" cy="8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93" name="Rectangle 20"/>
              <p:cNvSpPr>
                <a:spLocks noChangeArrowheads="1"/>
              </p:cNvSpPr>
              <p:nvPr/>
            </p:nvSpPr>
            <p:spPr bwMode="auto">
              <a:xfrm>
                <a:off x="2461" y="1488"/>
                <a:ext cx="429"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Compiler</a:t>
                </a:r>
                <a:endParaRPr lang="en-US" altLang="en-US" sz="1200">
                  <a:latin typeface="Arial" panose="020B0604020202020204" pitchFamily="34" charset="0"/>
                </a:endParaRPr>
              </a:p>
            </p:txBody>
          </p:sp>
          <p:sp>
            <p:nvSpPr>
              <p:cNvPr id="25695" name="Line 22"/>
              <p:cNvSpPr>
                <a:spLocks noChangeShapeType="1"/>
              </p:cNvSpPr>
              <p:nvPr/>
            </p:nvSpPr>
            <p:spPr bwMode="auto">
              <a:xfrm>
                <a:off x="2332" y="1669"/>
                <a:ext cx="614"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200"/>
              </a:p>
            </p:txBody>
          </p:sp>
          <p:sp>
            <p:nvSpPr>
              <p:cNvPr id="25696" name="Freeform 23"/>
              <p:cNvSpPr>
                <a:spLocks/>
              </p:cNvSpPr>
              <p:nvPr/>
            </p:nvSpPr>
            <p:spPr bwMode="auto">
              <a:xfrm>
                <a:off x="2939" y="1646"/>
                <a:ext cx="48" cy="47"/>
              </a:xfrm>
              <a:custGeom>
                <a:avLst/>
                <a:gdLst>
                  <a:gd name="T0" fmla="*/ 0 w 48"/>
                  <a:gd name="T1" fmla="*/ 0 h 47"/>
                  <a:gd name="T2" fmla="*/ 48 w 48"/>
                  <a:gd name="T3" fmla="*/ 23 h 47"/>
                  <a:gd name="T4" fmla="*/ 0 w 48"/>
                  <a:gd name="T5" fmla="*/ 47 h 47"/>
                  <a:gd name="T6" fmla="*/ 0 w 48"/>
                  <a:gd name="T7" fmla="*/ 0 h 47"/>
                  <a:gd name="T8" fmla="*/ 0 60000 65536"/>
                  <a:gd name="T9" fmla="*/ 0 60000 65536"/>
                  <a:gd name="T10" fmla="*/ 0 60000 65536"/>
                  <a:gd name="T11" fmla="*/ 0 60000 65536"/>
                  <a:gd name="T12" fmla="*/ 0 w 48"/>
                  <a:gd name="T13" fmla="*/ 0 h 47"/>
                  <a:gd name="T14" fmla="*/ 48 w 48"/>
                  <a:gd name="T15" fmla="*/ 47 h 47"/>
                </a:gdLst>
                <a:ahLst/>
                <a:cxnLst>
                  <a:cxn ang="T8">
                    <a:pos x="T0" y="T1"/>
                  </a:cxn>
                  <a:cxn ang="T9">
                    <a:pos x="T2" y="T3"/>
                  </a:cxn>
                  <a:cxn ang="T10">
                    <a:pos x="T4" y="T5"/>
                  </a:cxn>
                  <a:cxn ang="T11">
                    <a:pos x="T6" y="T7"/>
                  </a:cxn>
                </a:cxnLst>
                <a:rect l="T12" t="T13" r="T14" b="T15"/>
                <a:pathLst>
                  <a:path w="48" h="47">
                    <a:moveTo>
                      <a:pt x="0" y="0"/>
                    </a:moveTo>
                    <a:lnTo>
                      <a:pt x="48" y="23"/>
                    </a:lnTo>
                    <a:lnTo>
                      <a:pt x="0" y="4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grpSp>
        <p:grpSp>
          <p:nvGrpSpPr>
            <p:cNvPr id="25608" name="Group 24"/>
            <p:cNvGrpSpPr>
              <a:grpSpLocks/>
            </p:cNvGrpSpPr>
            <p:nvPr/>
          </p:nvGrpSpPr>
          <p:grpSpPr bwMode="auto">
            <a:xfrm>
              <a:off x="3913" y="1337"/>
              <a:ext cx="810" cy="339"/>
              <a:chOff x="3913" y="1337"/>
              <a:chExt cx="810" cy="339"/>
            </a:xfrm>
          </p:grpSpPr>
          <p:sp>
            <p:nvSpPr>
              <p:cNvPr id="25686" name="Rectangle 25"/>
              <p:cNvSpPr>
                <a:spLocks noChangeArrowheads="1"/>
              </p:cNvSpPr>
              <p:nvPr/>
            </p:nvSpPr>
            <p:spPr bwMode="auto">
              <a:xfrm>
                <a:off x="3970" y="1352"/>
                <a:ext cx="733" cy="8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87" name="Rectangle 26"/>
              <p:cNvSpPr>
                <a:spLocks noChangeArrowheads="1"/>
              </p:cNvSpPr>
              <p:nvPr/>
            </p:nvSpPr>
            <p:spPr bwMode="auto">
              <a:xfrm>
                <a:off x="3973" y="1337"/>
                <a:ext cx="680"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VM Translator</a:t>
                </a:r>
                <a:endParaRPr lang="en-US" altLang="en-US" sz="1200" dirty="0">
                  <a:latin typeface="Arial" panose="020B0604020202020204" pitchFamily="34" charset="0"/>
                </a:endParaRPr>
              </a:p>
            </p:txBody>
          </p:sp>
          <p:sp>
            <p:nvSpPr>
              <p:cNvPr id="25688" name="Freeform 27"/>
              <p:cNvSpPr>
                <a:spLocks/>
              </p:cNvSpPr>
              <p:nvPr/>
            </p:nvSpPr>
            <p:spPr bwMode="auto">
              <a:xfrm>
                <a:off x="3942" y="1534"/>
                <a:ext cx="558" cy="142"/>
              </a:xfrm>
              <a:custGeom>
                <a:avLst/>
                <a:gdLst>
                  <a:gd name="T0" fmla="*/ 0 w 558"/>
                  <a:gd name="T1" fmla="*/ 71 h 142"/>
                  <a:gd name="T2" fmla="*/ 3 w 558"/>
                  <a:gd name="T3" fmla="*/ 61 h 142"/>
                  <a:gd name="T4" fmla="*/ 11 w 558"/>
                  <a:gd name="T5" fmla="*/ 50 h 142"/>
                  <a:gd name="T6" fmla="*/ 28 w 558"/>
                  <a:gd name="T7" fmla="*/ 40 h 142"/>
                  <a:gd name="T8" fmla="*/ 47 w 558"/>
                  <a:gd name="T9" fmla="*/ 31 h 142"/>
                  <a:gd name="T10" fmla="*/ 73 w 558"/>
                  <a:gd name="T11" fmla="*/ 23 h 142"/>
                  <a:gd name="T12" fmla="*/ 104 w 558"/>
                  <a:gd name="T13" fmla="*/ 17 h 142"/>
                  <a:gd name="T14" fmla="*/ 139 w 558"/>
                  <a:gd name="T15" fmla="*/ 10 h 142"/>
                  <a:gd name="T16" fmla="*/ 176 w 558"/>
                  <a:gd name="T17" fmla="*/ 5 h 142"/>
                  <a:gd name="T18" fmla="*/ 217 w 558"/>
                  <a:gd name="T19" fmla="*/ 2 h 142"/>
                  <a:gd name="T20" fmla="*/ 258 w 558"/>
                  <a:gd name="T21" fmla="*/ 0 h 142"/>
                  <a:gd name="T22" fmla="*/ 300 w 558"/>
                  <a:gd name="T23" fmla="*/ 0 h 142"/>
                  <a:gd name="T24" fmla="*/ 341 w 558"/>
                  <a:gd name="T25" fmla="*/ 2 h 142"/>
                  <a:gd name="T26" fmla="*/ 382 w 558"/>
                  <a:gd name="T27" fmla="*/ 5 h 142"/>
                  <a:gd name="T28" fmla="*/ 420 w 558"/>
                  <a:gd name="T29" fmla="*/ 10 h 142"/>
                  <a:gd name="T30" fmla="*/ 454 w 558"/>
                  <a:gd name="T31" fmla="*/ 17 h 142"/>
                  <a:gd name="T32" fmla="*/ 485 w 558"/>
                  <a:gd name="T33" fmla="*/ 23 h 142"/>
                  <a:gd name="T34" fmla="*/ 511 w 558"/>
                  <a:gd name="T35" fmla="*/ 31 h 142"/>
                  <a:gd name="T36" fmla="*/ 531 w 558"/>
                  <a:gd name="T37" fmla="*/ 40 h 142"/>
                  <a:gd name="T38" fmla="*/ 547 w 558"/>
                  <a:gd name="T39" fmla="*/ 50 h 142"/>
                  <a:gd name="T40" fmla="*/ 555 w 558"/>
                  <a:gd name="T41" fmla="*/ 61 h 142"/>
                  <a:gd name="T42" fmla="*/ 558 w 558"/>
                  <a:gd name="T43" fmla="*/ 71 h 142"/>
                  <a:gd name="T44" fmla="*/ 555 w 558"/>
                  <a:gd name="T45" fmla="*/ 81 h 142"/>
                  <a:gd name="T46" fmla="*/ 547 w 558"/>
                  <a:gd name="T47" fmla="*/ 92 h 142"/>
                  <a:gd name="T48" fmla="*/ 531 w 558"/>
                  <a:gd name="T49" fmla="*/ 102 h 142"/>
                  <a:gd name="T50" fmla="*/ 511 w 558"/>
                  <a:gd name="T51" fmla="*/ 110 h 142"/>
                  <a:gd name="T52" fmla="*/ 485 w 558"/>
                  <a:gd name="T53" fmla="*/ 119 h 142"/>
                  <a:gd name="T54" fmla="*/ 454 w 558"/>
                  <a:gd name="T55" fmla="*/ 125 h 142"/>
                  <a:gd name="T56" fmla="*/ 420 w 558"/>
                  <a:gd name="T57" fmla="*/ 132 h 142"/>
                  <a:gd name="T58" fmla="*/ 382 w 558"/>
                  <a:gd name="T59" fmla="*/ 137 h 142"/>
                  <a:gd name="T60" fmla="*/ 341 w 558"/>
                  <a:gd name="T61" fmla="*/ 140 h 142"/>
                  <a:gd name="T62" fmla="*/ 300 w 558"/>
                  <a:gd name="T63" fmla="*/ 142 h 142"/>
                  <a:gd name="T64" fmla="*/ 258 w 558"/>
                  <a:gd name="T65" fmla="*/ 142 h 142"/>
                  <a:gd name="T66" fmla="*/ 217 w 558"/>
                  <a:gd name="T67" fmla="*/ 140 h 142"/>
                  <a:gd name="T68" fmla="*/ 176 w 558"/>
                  <a:gd name="T69" fmla="*/ 137 h 142"/>
                  <a:gd name="T70" fmla="*/ 139 w 558"/>
                  <a:gd name="T71" fmla="*/ 132 h 142"/>
                  <a:gd name="T72" fmla="*/ 104 w 558"/>
                  <a:gd name="T73" fmla="*/ 125 h 142"/>
                  <a:gd name="T74" fmla="*/ 73 w 558"/>
                  <a:gd name="T75" fmla="*/ 119 h 142"/>
                  <a:gd name="T76" fmla="*/ 47 w 558"/>
                  <a:gd name="T77" fmla="*/ 110 h 142"/>
                  <a:gd name="T78" fmla="*/ 28 w 558"/>
                  <a:gd name="T79" fmla="*/ 102 h 142"/>
                  <a:gd name="T80" fmla="*/ 11 w 558"/>
                  <a:gd name="T81" fmla="*/ 92 h 142"/>
                  <a:gd name="T82" fmla="*/ 3 w 558"/>
                  <a:gd name="T83" fmla="*/ 81 h 142"/>
                  <a:gd name="T84" fmla="*/ 0 w 558"/>
                  <a:gd name="T85" fmla="*/ 71 h 1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58"/>
                  <a:gd name="T130" fmla="*/ 0 h 142"/>
                  <a:gd name="T131" fmla="*/ 558 w 558"/>
                  <a:gd name="T132" fmla="*/ 142 h 1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58" h="142">
                    <a:moveTo>
                      <a:pt x="0" y="71"/>
                    </a:moveTo>
                    <a:lnTo>
                      <a:pt x="3" y="61"/>
                    </a:lnTo>
                    <a:lnTo>
                      <a:pt x="11" y="50"/>
                    </a:lnTo>
                    <a:lnTo>
                      <a:pt x="28" y="40"/>
                    </a:lnTo>
                    <a:lnTo>
                      <a:pt x="47" y="31"/>
                    </a:lnTo>
                    <a:lnTo>
                      <a:pt x="73" y="23"/>
                    </a:lnTo>
                    <a:lnTo>
                      <a:pt x="104" y="17"/>
                    </a:lnTo>
                    <a:lnTo>
                      <a:pt x="139" y="10"/>
                    </a:lnTo>
                    <a:lnTo>
                      <a:pt x="176" y="5"/>
                    </a:lnTo>
                    <a:lnTo>
                      <a:pt x="217" y="2"/>
                    </a:lnTo>
                    <a:lnTo>
                      <a:pt x="258" y="0"/>
                    </a:lnTo>
                    <a:lnTo>
                      <a:pt x="300" y="0"/>
                    </a:lnTo>
                    <a:lnTo>
                      <a:pt x="341" y="2"/>
                    </a:lnTo>
                    <a:lnTo>
                      <a:pt x="382" y="5"/>
                    </a:lnTo>
                    <a:lnTo>
                      <a:pt x="420" y="10"/>
                    </a:lnTo>
                    <a:lnTo>
                      <a:pt x="454" y="17"/>
                    </a:lnTo>
                    <a:lnTo>
                      <a:pt x="485" y="23"/>
                    </a:lnTo>
                    <a:lnTo>
                      <a:pt x="511" y="31"/>
                    </a:lnTo>
                    <a:lnTo>
                      <a:pt x="531" y="40"/>
                    </a:lnTo>
                    <a:lnTo>
                      <a:pt x="547" y="50"/>
                    </a:lnTo>
                    <a:lnTo>
                      <a:pt x="555" y="61"/>
                    </a:lnTo>
                    <a:lnTo>
                      <a:pt x="558" y="71"/>
                    </a:lnTo>
                    <a:lnTo>
                      <a:pt x="555" y="81"/>
                    </a:lnTo>
                    <a:lnTo>
                      <a:pt x="547" y="92"/>
                    </a:lnTo>
                    <a:lnTo>
                      <a:pt x="531" y="102"/>
                    </a:lnTo>
                    <a:lnTo>
                      <a:pt x="511" y="110"/>
                    </a:lnTo>
                    <a:lnTo>
                      <a:pt x="485" y="119"/>
                    </a:lnTo>
                    <a:lnTo>
                      <a:pt x="454" y="125"/>
                    </a:lnTo>
                    <a:lnTo>
                      <a:pt x="420" y="132"/>
                    </a:lnTo>
                    <a:lnTo>
                      <a:pt x="382" y="137"/>
                    </a:lnTo>
                    <a:lnTo>
                      <a:pt x="341" y="140"/>
                    </a:lnTo>
                    <a:lnTo>
                      <a:pt x="300" y="142"/>
                    </a:lnTo>
                    <a:lnTo>
                      <a:pt x="258" y="142"/>
                    </a:lnTo>
                    <a:lnTo>
                      <a:pt x="217" y="140"/>
                    </a:lnTo>
                    <a:lnTo>
                      <a:pt x="176" y="137"/>
                    </a:lnTo>
                    <a:lnTo>
                      <a:pt x="139" y="132"/>
                    </a:lnTo>
                    <a:lnTo>
                      <a:pt x="104" y="125"/>
                    </a:lnTo>
                    <a:lnTo>
                      <a:pt x="73" y="119"/>
                    </a:lnTo>
                    <a:lnTo>
                      <a:pt x="47" y="110"/>
                    </a:lnTo>
                    <a:lnTo>
                      <a:pt x="28" y="102"/>
                    </a:lnTo>
                    <a:lnTo>
                      <a:pt x="11" y="92"/>
                    </a:lnTo>
                    <a:lnTo>
                      <a:pt x="3" y="81"/>
                    </a:lnTo>
                    <a:lnTo>
                      <a:pt x="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sp>
            <p:nvSpPr>
              <p:cNvPr id="25690" name="Line 29"/>
              <p:cNvSpPr>
                <a:spLocks noChangeShapeType="1"/>
              </p:cNvSpPr>
              <p:nvPr/>
            </p:nvSpPr>
            <p:spPr bwMode="auto">
              <a:xfrm>
                <a:off x="3913" y="1498"/>
                <a:ext cx="769"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200"/>
              </a:p>
            </p:txBody>
          </p:sp>
          <p:sp>
            <p:nvSpPr>
              <p:cNvPr id="25691" name="Freeform 30"/>
              <p:cNvSpPr>
                <a:spLocks/>
              </p:cNvSpPr>
              <p:nvPr/>
            </p:nvSpPr>
            <p:spPr bwMode="auto">
              <a:xfrm>
                <a:off x="4675" y="1475"/>
                <a:ext cx="48" cy="48"/>
              </a:xfrm>
              <a:custGeom>
                <a:avLst/>
                <a:gdLst>
                  <a:gd name="T0" fmla="*/ 0 w 48"/>
                  <a:gd name="T1" fmla="*/ 0 h 48"/>
                  <a:gd name="T2" fmla="*/ 48 w 48"/>
                  <a:gd name="T3" fmla="*/ 23 h 48"/>
                  <a:gd name="T4" fmla="*/ 0 w 48"/>
                  <a:gd name="T5" fmla="*/ 48 h 48"/>
                  <a:gd name="T6" fmla="*/ 0 w 48"/>
                  <a:gd name="T7" fmla="*/ 0 h 48"/>
                  <a:gd name="T8" fmla="*/ 0 60000 65536"/>
                  <a:gd name="T9" fmla="*/ 0 60000 65536"/>
                  <a:gd name="T10" fmla="*/ 0 60000 65536"/>
                  <a:gd name="T11" fmla="*/ 0 60000 65536"/>
                  <a:gd name="T12" fmla="*/ 0 w 48"/>
                  <a:gd name="T13" fmla="*/ 0 h 48"/>
                  <a:gd name="T14" fmla="*/ 48 w 48"/>
                  <a:gd name="T15" fmla="*/ 48 h 48"/>
                </a:gdLst>
                <a:ahLst/>
                <a:cxnLst>
                  <a:cxn ang="T8">
                    <a:pos x="T0" y="T1"/>
                  </a:cxn>
                  <a:cxn ang="T9">
                    <a:pos x="T2" y="T3"/>
                  </a:cxn>
                  <a:cxn ang="T10">
                    <a:pos x="T4" y="T5"/>
                  </a:cxn>
                  <a:cxn ang="T11">
                    <a:pos x="T6" y="T7"/>
                  </a:cxn>
                </a:cxnLst>
                <a:rect l="T12" t="T13" r="T14" b="T15"/>
                <a:pathLst>
                  <a:path w="48" h="48">
                    <a:moveTo>
                      <a:pt x="0" y="0"/>
                    </a:moveTo>
                    <a:lnTo>
                      <a:pt x="48" y="23"/>
                    </a:lnTo>
                    <a:lnTo>
                      <a:pt x="0" y="48"/>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grpSp>
        <p:grpSp>
          <p:nvGrpSpPr>
            <p:cNvPr id="25609" name="Group 31"/>
            <p:cNvGrpSpPr>
              <a:grpSpLocks/>
            </p:cNvGrpSpPr>
            <p:nvPr/>
          </p:nvGrpSpPr>
          <p:grpSpPr bwMode="auto">
            <a:xfrm>
              <a:off x="1233" y="2522"/>
              <a:ext cx="751" cy="470"/>
              <a:chOff x="1233" y="2522"/>
              <a:chExt cx="751" cy="470"/>
            </a:xfrm>
          </p:grpSpPr>
          <p:sp>
            <p:nvSpPr>
              <p:cNvPr id="25679" name="Rectangle 32"/>
              <p:cNvSpPr>
                <a:spLocks noChangeArrowheads="1"/>
              </p:cNvSpPr>
              <p:nvPr/>
            </p:nvSpPr>
            <p:spPr bwMode="auto">
              <a:xfrm>
                <a:off x="1328" y="2522"/>
                <a:ext cx="650" cy="24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80" name="Rectangle 33"/>
              <p:cNvSpPr>
                <a:spLocks noChangeArrowheads="1"/>
              </p:cNvSpPr>
              <p:nvPr/>
            </p:nvSpPr>
            <p:spPr bwMode="auto">
              <a:xfrm>
                <a:off x="1319" y="2527"/>
                <a:ext cx="474"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Computer</a:t>
                </a:r>
                <a:endParaRPr lang="en-US" altLang="en-US" sz="1200" dirty="0">
                  <a:latin typeface="Arial" panose="020B0604020202020204" pitchFamily="34" charset="0"/>
                </a:endParaRPr>
              </a:p>
            </p:txBody>
          </p:sp>
          <p:sp>
            <p:nvSpPr>
              <p:cNvPr id="25681" name="Rectangle 34"/>
              <p:cNvSpPr>
                <a:spLocks noChangeArrowheads="1"/>
              </p:cNvSpPr>
              <p:nvPr/>
            </p:nvSpPr>
            <p:spPr bwMode="auto">
              <a:xfrm>
                <a:off x="1307" y="2642"/>
                <a:ext cx="582"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Architecture</a:t>
                </a:r>
                <a:endParaRPr lang="en-US" altLang="en-US" sz="1200" dirty="0">
                  <a:latin typeface="Arial" panose="020B0604020202020204" pitchFamily="34" charset="0"/>
                </a:endParaRPr>
              </a:p>
            </p:txBody>
          </p:sp>
          <p:sp>
            <p:nvSpPr>
              <p:cNvPr id="25682" name="Freeform 35"/>
              <p:cNvSpPr>
                <a:spLocks/>
              </p:cNvSpPr>
              <p:nvPr/>
            </p:nvSpPr>
            <p:spPr bwMode="auto">
              <a:xfrm>
                <a:off x="1295" y="2852"/>
                <a:ext cx="580" cy="140"/>
              </a:xfrm>
              <a:custGeom>
                <a:avLst/>
                <a:gdLst>
                  <a:gd name="T0" fmla="*/ 0 w 580"/>
                  <a:gd name="T1" fmla="*/ 71 h 140"/>
                  <a:gd name="T2" fmla="*/ 3 w 580"/>
                  <a:gd name="T3" fmla="*/ 59 h 140"/>
                  <a:gd name="T4" fmla="*/ 13 w 580"/>
                  <a:gd name="T5" fmla="*/ 50 h 140"/>
                  <a:gd name="T6" fmla="*/ 29 w 580"/>
                  <a:gd name="T7" fmla="*/ 40 h 140"/>
                  <a:gd name="T8" fmla="*/ 51 w 580"/>
                  <a:gd name="T9" fmla="*/ 32 h 140"/>
                  <a:gd name="T10" fmla="*/ 77 w 580"/>
                  <a:gd name="T11" fmla="*/ 23 h 140"/>
                  <a:gd name="T12" fmla="*/ 109 w 580"/>
                  <a:gd name="T13" fmla="*/ 15 h 140"/>
                  <a:gd name="T14" fmla="*/ 145 w 580"/>
                  <a:gd name="T15" fmla="*/ 10 h 140"/>
                  <a:gd name="T16" fmla="*/ 184 w 580"/>
                  <a:gd name="T17" fmla="*/ 5 h 140"/>
                  <a:gd name="T18" fmla="*/ 225 w 580"/>
                  <a:gd name="T19" fmla="*/ 2 h 140"/>
                  <a:gd name="T20" fmla="*/ 268 w 580"/>
                  <a:gd name="T21" fmla="*/ 0 h 140"/>
                  <a:gd name="T22" fmla="*/ 312 w 580"/>
                  <a:gd name="T23" fmla="*/ 0 h 140"/>
                  <a:gd name="T24" fmla="*/ 354 w 580"/>
                  <a:gd name="T25" fmla="*/ 2 h 140"/>
                  <a:gd name="T26" fmla="*/ 395 w 580"/>
                  <a:gd name="T27" fmla="*/ 5 h 140"/>
                  <a:gd name="T28" fmla="*/ 434 w 580"/>
                  <a:gd name="T29" fmla="*/ 10 h 140"/>
                  <a:gd name="T30" fmla="*/ 470 w 580"/>
                  <a:gd name="T31" fmla="*/ 15 h 140"/>
                  <a:gd name="T32" fmla="*/ 501 w 580"/>
                  <a:gd name="T33" fmla="*/ 23 h 140"/>
                  <a:gd name="T34" fmla="*/ 529 w 580"/>
                  <a:gd name="T35" fmla="*/ 32 h 140"/>
                  <a:gd name="T36" fmla="*/ 550 w 580"/>
                  <a:gd name="T37" fmla="*/ 40 h 140"/>
                  <a:gd name="T38" fmla="*/ 567 w 580"/>
                  <a:gd name="T39" fmla="*/ 50 h 140"/>
                  <a:gd name="T40" fmla="*/ 576 w 580"/>
                  <a:gd name="T41" fmla="*/ 59 h 140"/>
                  <a:gd name="T42" fmla="*/ 580 w 580"/>
                  <a:gd name="T43" fmla="*/ 71 h 140"/>
                  <a:gd name="T44" fmla="*/ 576 w 580"/>
                  <a:gd name="T45" fmla="*/ 81 h 140"/>
                  <a:gd name="T46" fmla="*/ 567 w 580"/>
                  <a:gd name="T47" fmla="*/ 91 h 140"/>
                  <a:gd name="T48" fmla="*/ 550 w 580"/>
                  <a:gd name="T49" fmla="*/ 101 h 140"/>
                  <a:gd name="T50" fmla="*/ 529 w 580"/>
                  <a:gd name="T51" fmla="*/ 110 h 140"/>
                  <a:gd name="T52" fmla="*/ 501 w 580"/>
                  <a:gd name="T53" fmla="*/ 119 h 140"/>
                  <a:gd name="T54" fmla="*/ 470 w 580"/>
                  <a:gd name="T55" fmla="*/ 125 h 140"/>
                  <a:gd name="T56" fmla="*/ 434 w 580"/>
                  <a:gd name="T57" fmla="*/ 132 h 140"/>
                  <a:gd name="T58" fmla="*/ 395 w 580"/>
                  <a:gd name="T59" fmla="*/ 137 h 140"/>
                  <a:gd name="T60" fmla="*/ 354 w 580"/>
                  <a:gd name="T61" fmla="*/ 140 h 140"/>
                  <a:gd name="T62" fmla="*/ 312 w 580"/>
                  <a:gd name="T63" fmla="*/ 140 h 140"/>
                  <a:gd name="T64" fmla="*/ 268 w 580"/>
                  <a:gd name="T65" fmla="*/ 140 h 140"/>
                  <a:gd name="T66" fmla="*/ 225 w 580"/>
                  <a:gd name="T67" fmla="*/ 140 h 140"/>
                  <a:gd name="T68" fmla="*/ 184 w 580"/>
                  <a:gd name="T69" fmla="*/ 137 h 140"/>
                  <a:gd name="T70" fmla="*/ 145 w 580"/>
                  <a:gd name="T71" fmla="*/ 132 h 140"/>
                  <a:gd name="T72" fmla="*/ 109 w 580"/>
                  <a:gd name="T73" fmla="*/ 125 h 140"/>
                  <a:gd name="T74" fmla="*/ 77 w 580"/>
                  <a:gd name="T75" fmla="*/ 119 h 140"/>
                  <a:gd name="T76" fmla="*/ 51 w 580"/>
                  <a:gd name="T77" fmla="*/ 110 h 140"/>
                  <a:gd name="T78" fmla="*/ 29 w 580"/>
                  <a:gd name="T79" fmla="*/ 101 h 140"/>
                  <a:gd name="T80" fmla="*/ 13 w 580"/>
                  <a:gd name="T81" fmla="*/ 91 h 140"/>
                  <a:gd name="T82" fmla="*/ 3 w 580"/>
                  <a:gd name="T83" fmla="*/ 81 h 140"/>
                  <a:gd name="T84" fmla="*/ 0 w 580"/>
                  <a:gd name="T85" fmla="*/ 71 h 1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0"/>
                  <a:gd name="T130" fmla="*/ 0 h 140"/>
                  <a:gd name="T131" fmla="*/ 580 w 580"/>
                  <a:gd name="T132" fmla="*/ 140 h 1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0" h="140">
                    <a:moveTo>
                      <a:pt x="0" y="71"/>
                    </a:moveTo>
                    <a:lnTo>
                      <a:pt x="3" y="59"/>
                    </a:lnTo>
                    <a:lnTo>
                      <a:pt x="13" y="50"/>
                    </a:lnTo>
                    <a:lnTo>
                      <a:pt x="29" y="40"/>
                    </a:lnTo>
                    <a:lnTo>
                      <a:pt x="51" y="32"/>
                    </a:lnTo>
                    <a:lnTo>
                      <a:pt x="77" y="23"/>
                    </a:lnTo>
                    <a:lnTo>
                      <a:pt x="109" y="15"/>
                    </a:lnTo>
                    <a:lnTo>
                      <a:pt x="145" y="10"/>
                    </a:lnTo>
                    <a:lnTo>
                      <a:pt x="184" y="5"/>
                    </a:lnTo>
                    <a:lnTo>
                      <a:pt x="225" y="2"/>
                    </a:lnTo>
                    <a:lnTo>
                      <a:pt x="268" y="0"/>
                    </a:lnTo>
                    <a:lnTo>
                      <a:pt x="312" y="0"/>
                    </a:lnTo>
                    <a:lnTo>
                      <a:pt x="354" y="2"/>
                    </a:lnTo>
                    <a:lnTo>
                      <a:pt x="395" y="5"/>
                    </a:lnTo>
                    <a:lnTo>
                      <a:pt x="434" y="10"/>
                    </a:lnTo>
                    <a:lnTo>
                      <a:pt x="470" y="15"/>
                    </a:lnTo>
                    <a:lnTo>
                      <a:pt x="501" y="23"/>
                    </a:lnTo>
                    <a:lnTo>
                      <a:pt x="529" y="32"/>
                    </a:lnTo>
                    <a:lnTo>
                      <a:pt x="550" y="40"/>
                    </a:lnTo>
                    <a:lnTo>
                      <a:pt x="567" y="50"/>
                    </a:lnTo>
                    <a:lnTo>
                      <a:pt x="576" y="59"/>
                    </a:lnTo>
                    <a:lnTo>
                      <a:pt x="580" y="71"/>
                    </a:lnTo>
                    <a:lnTo>
                      <a:pt x="576" y="81"/>
                    </a:lnTo>
                    <a:lnTo>
                      <a:pt x="567" y="91"/>
                    </a:lnTo>
                    <a:lnTo>
                      <a:pt x="550" y="101"/>
                    </a:lnTo>
                    <a:lnTo>
                      <a:pt x="529" y="110"/>
                    </a:lnTo>
                    <a:lnTo>
                      <a:pt x="501" y="119"/>
                    </a:lnTo>
                    <a:lnTo>
                      <a:pt x="470" y="125"/>
                    </a:lnTo>
                    <a:lnTo>
                      <a:pt x="434" y="132"/>
                    </a:lnTo>
                    <a:lnTo>
                      <a:pt x="395" y="137"/>
                    </a:lnTo>
                    <a:lnTo>
                      <a:pt x="354" y="140"/>
                    </a:lnTo>
                    <a:lnTo>
                      <a:pt x="312" y="140"/>
                    </a:lnTo>
                    <a:lnTo>
                      <a:pt x="268" y="140"/>
                    </a:lnTo>
                    <a:lnTo>
                      <a:pt x="225" y="140"/>
                    </a:lnTo>
                    <a:lnTo>
                      <a:pt x="184" y="137"/>
                    </a:lnTo>
                    <a:lnTo>
                      <a:pt x="145" y="132"/>
                    </a:lnTo>
                    <a:lnTo>
                      <a:pt x="109" y="125"/>
                    </a:lnTo>
                    <a:lnTo>
                      <a:pt x="77" y="119"/>
                    </a:lnTo>
                    <a:lnTo>
                      <a:pt x="51" y="110"/>
                    </a:lnTo>
                    <a:lnTo>
                      <a:pt x="29" y="101"/>
                    </a:lnTo>
                    <a:lnTo>
                      <a:pt x="13" y="91"/>
                    </a:lnTo>
                    <a:lnTo>
                      <a:pt x="3" y="81"/>
                    </a:lnTo>
                    <a:lnTo>
                      <a:pt x="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sp>
            <p:nvSpPr>
              <p:cNvPr id="25684" name="Line 37"/>
              <p:cNvSpPr>
                <a:spLocks noChangeShapeType="1"/>
              </p:cNvSpPr>
              <p:nvPr/>
            </p:nvSpPr>
            <p:spPr bwMode="auto">
              <a:xfrm>
                <a:off x="1233" y="2798"/>
                <a:ext cx="709"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200"/>
              </a:p>
            </p:txBody>
          </p:sp>
          <p:sp>
            <p:nvSpPr>
              <p:cNvPr id="25685" name="Freeform 38"/>
              <p:cNvSpPr>
                <a:spLocks/>
              </p:cNvSpPr>
              <p:nvPr/>
            </p:nvSpPr>
            <p:spPr bwMode="auto">
              <a:xfrm>
                <a:off x="1937" y="2775"/>
                <a:ext cx="47" cy="48"/>
              </a:xfrm>
              <a:custGeom>
                <a:avLst/>
                <a:gdLst>
                  <a:gd name="T0" fmla="*/ 0 w 47"/>
                  <a:gd name="T1" fmla="*/ 0 h 48"/>
                  <a:gd name="T2" fmla="*/ 47 w 47"/>
                  <a:gd name="T3" fmla="*/ 23 h 48"/>
                  <a:gd name="T4" fmla="*/ 0 w 47"/>
                  <a:gd name="T5" fmla="*/ 48 h 48"/>
                  <a:gd name="T6" fmla="*/ 0 w 47"/>
                  <a:gd name="T7" fmla="*/ 0 h 48"/>
                  <a:gd name="T8" fmla="*/ 0 60000 65536"/>
                  <a:gd name="T9" fmla="*/ 0 60000 65536"/>
                  <a:gd name="T10" fmla="*/ 0 60000 65536"/>
                  <a:gd name="T11" fmla="*/ 0 60000 65536"/>
                  <a:gd name="T12" fmla="*/ 0 w 47"/>
                  <a:gd name="T13" fmla="*/ 0 h 48"/>
                  <a:gd name="T14" fmla="*/ 47 w 47"/>
                  <a:gd name="T15" fmla="*/ 48 h 48"/>
                </a:gdLst>
                <a:ahLst/>
                <a:cxnLst>
                  <a:cxn ang="T8">
                    <a:pos x="T0" y="T1"/>
                  </a:cxn>
                  <a:cxn ang="T9">
                    <a:pos x="T2" y="T3"/>
                  </a:cxn>
                  <a:cxn ang="T10">
                    <a:pos x="T4" y="T5"/>
                  </a:cxn>
                  <a:cxn ang="T11">
                    <a:pos x="T6" y="T7"/>
                  </a:cxn>
                </a:cxnLst>
                <a:rect l="T12" t="T13" r="T14" b="T15"/>
                <a:pathLst>
                  <a:path w="47" h="48">
                    <a:moveTo>
                      <a:pt x="0" y="0"/>
                    </a:moveTo>
                    <a:lnTo>
                      <a:pt x="47" y="23"/>
                    </a:lnTo>
                    <a:lnTo>
                      <a:pt x="0" y="48"/>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grpSp>
        <p:grpSp>
          <p:nvGrpSpPr>
            <p:cNvPr id="25610" name="Group 39"/>
            <p:cNvGrpSpPr>
              <a:grpSpLocks/>
            </p:cNvGrpSpPr>
            <p:nvPr/>
          </p:nvGrpSpPr>
          <p:grpSpPr bwMode="auto">
            <a:xfrm>
              <a:off x="2735" y="2938"/>
              <a:ext cx="745" cy="320"/>
              <a:chOff x="2735" y="2938"/>
              <a:chExt cx="745" cy="320"/>
            </a:xfrm>
          </p:grpSpPr>
          <p:sp>
            <p:nvSpPr>
              <p:cNvPr id="25673" name="Rectangle 40"/>
              <p:cNvSpPr>
                <a:spLocks noChangeArrowheads="1"/>
              </p:cNvSpPr>
              <p:nvPr/>
            </p:nvSpPr>
            <p:spPr bwMode="auto">
              <a:xfrm>
                <a:off x="2814" y="2938"/>
                <a:ext cx="566" cy="13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74" name="Rectangle 41"/>
              <p:cNvSpPr>
                <a:spLocks noChangeArrowheads="1"/>
              </p:cNvSpPr>
              <p:nvPr/>
            </p:nvSpPr>
            <p:spPr bwMode="auto">
              <a:xfrm>
                <a:off x="2841" y="2946"/>
                <a:ext cx="519"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Gate Logic</a:t>
                </a:r>
                <a:endParaRPr lang="en-US" altLang="en-US" sz="1200">
                  <a:latin typeface="Arial" panose="020B0604020202020204" pitchFamily="34" charset="0"/>
                </a:endParaRPr>
              </a:p>
            </p:txBody>
          </p:sp>
          <p:sp>
            <p:nvSpPr>
              <p:cNvPr id="25675" name="Freeform 42"/>
              <p:cNvSpPr>
                <a:spLocks/>
              </p:cNvSpPr>
              <p:nvPr/>
            </p:nvSpPr>
            <p:spPr bwMode="auto">
              <a:xfrm>
                <a:off x="2786" y="3176"/>
                <a:ext cx="602" cy="82"/>
              </a:xfrm>
              <a:custGeom>
                <a:avLst/>
                <a:gdLst>
                  <a:gd name="T0" fmla="*/ 0 w 602"/>
                  <a:gd name="T1" fmla="*/ 41 h 82"/>
                  <a:gd name="T2" fmla="*/ 3 w 602"/>
                  <a:gd name="T3" fmla="*/ 35 h 82"/>
                  <a:gd name="T4" fmla="*/ 11 w 602"/>
                  <a:gd name="T5" fmla="*/ 30 h 82"/>
                  <a:gd name="T6" fmla="*/ 26 w 602"/>
                  <a:gd name="T7" fmla="*/ 25 h 82"/>
                  <a:gd name="T8" fmla="*/ 47 w 602"/>
                  <a:gd name="T9" fmla="*/ 18 h 82"/>
                  <a:gd name="T10" fmla="*/ 73 w 602"/>
                  <a:gd name="T11" fmla="*/ 13 h 82"/>
                  <a:gd name="T12" fmla="*/ 103 w 602"/>
                  <a:gd name="T13" fmla="*/ 10 h 82"/>
                  <a:gd name="T14" fmla="*/ 137 w 602"/>
                  <a:gd name="T15" fmla="*/ 7 h 82"/>
                  <a:gd name="T16" fmla="*/ 176 w 602"/>
                  <a:gd name="T17" fmla="*/ 3 h 82"/>
                  <a:gd name="T18" fmla="*/ 215 w 602"/>
                  <a:gd name="T19" fmla="*/ 2 h 82"/>
                  <a:gd name="T20" fmla="*/ 258 w 602"/>
                  <a:gd name="T21" fmla="*/ 0 h 82"/>
                  <a:gd name="T22" fmla="*/ 300 w 602"/>
                  <a:gd name="T23" fmla="*/ 0 h 82"/>
                  <a:gd name="T24" fmla="*/ 344 w 602"/>
                  <a:gd name="T25" fmla="*/ 0 h 82"/>
                  <a:gd name="T26" fmla="*/ 385 w 602"/>
                  <a:gd name="T27" fmla="*/ 2 h 82"/>
                  <a:gd name="T28" fmla="*/ 426 w 602"/>
                  <a:gd name="T29" fmla="*/ 3 h 82"/>
                  <a:gd name="T30" fmla="*/ 464 w 602"/>
                  <a:gd name="T31" fmla="*/ 7 h 82"/>
                  <a:gd name="T32" fmla="*/ 498 w 602"/>
                  <a:gd name="T33" fmla="*/ 10 h 82"/>
                  <a:gd name="T34" fmla="*/ 529 w 602"/>
                  <a:gd name="T35" fmla="*/ 13 h 82"/>
                  <a:gd name="T36" fmla="*/ 555 w 602"/>
                  <a:gd name="T37" fmla="*/ 18 h 82"/>
                  <a:gd name="T38" fmla="*/ 575 w 602"/>
                  <a:gd name="T39" fmla="*/ 25 h 82"/>
                  <a:gd name="T40" fmla="*/ 589 w 602"/>
                  <a:gd name="T41" fmla="*/ 30 h 82"/>
                  <a:gd name="T42" fmla="*/ 599 w 602"/>
                  <a:gd name="T43" fmla="*/ 35 h 82"/>
                  <a:gd name="T44" fmla="*/ 602 w 602"/>
                  <a:gd name="T45" fmla="*/ 41 h 82"/>
                  <a:gd name="T46" fmla="*/ 599 w 602"/>
                  <a:gd name="T47" fmla="*/ 48 h 82"/>
                  <a:gd name="T48" fmla="*/ 589 w 602"/>
                  <a:gd name="T49" fmla="*/ 53 h 82"/>
                  <a:gd name="T50" fmla="*/ 575 w 602"/>
                  <a:gd name="T51" fmla="*/ 58 h 82"/>
                  <a:gd name="T52" fmla="*/ 555 w 602"/>
                  <a:gd name="T53" fmla="*/ 64 h 82"/>
                  <a:gd name="T54" fmla="*/ 529 w 602"/>
                  <a:gd name="T55" fmla="*/ 67 h 82"/>
                  <a:gd name="T56" fmla="*/ 498 w 602"/>
                  <a:gd name="T57" fmla="*/ 72 h 82"/>
                  <a:gd name="T58" fmla="*/ 464 w 602"/>
                  <a:gd name="T59" fmla="*/ 76 h 82"/>
                  <a:gd name="T60" fmla="*/ 426 w 602"/>
                  <a:gd name="T61" fmla="*/ 79 h 82"/>
                  <a:gd name="T62" fmla="*/ 385 w 602"/>
                  <a:gd name="T63" fmla="*/ 81 h 82"/>
                  <a:gd name="T64" fmla="*/ 344 w 602"/>
                  <a:gd name="T65" fmla="*/ 82 h 82"/>
                  <a:gd name="T66" fmla="*/ 300 w 602"/>
                  <a:gd name="T67" fmla="*/ 82 h 82"/>
                  <a:gd name="T68" fmla="*/ 258 w 602"/>
                  <a:gd name="T69" fmla="*/ 82 h 82"/>
                  <a:gd name="T70" fmla="*/ 215 w 602"/>
                  <a:gd name="T71" fmla="*/ 81 h 82"/>
                  <a:gd name="T72" fmla="*/ 176 w 602"/>
                  <a:gd name="T73" fmla="*/ 79 h 82"/>
                  <a:gd name="T74" fmla="*/ 137 w 602"/>
                  <a:gd name="T75" fmla="*/ 76 h 82"/>
                  <a:gd name="T76" fmla="*/ 103 w 602"/>
                  <a:gd name="T77" fmla="*/ 72 h 82"/>
                  <a:gd name="T78" fmla="*/ 73 w 602"/>
                  <a:gd name="T79" fmla="*/ 67 h 82"/>
                  <a:gd name="T80" fmla="*/ 47 w 602"/>
                  <a:gd name="T81" fmla="*/ 64 h 82"/>
                  <a:gd name="T82" fmla="*/ 26 w 602"/>
                  <a:gd name="T83" fmla="*/ 58 h 82"/>
                  <a:gd name="T84" fmla="*/ 11 w 602"/>
                  <a:gd name="T85" fmla="*/ 53 h 82"/>
                  <a:gd name="T86" fmla="*/ 3 w 602"/>
                  <a:gd name="T87" fmla="*/ 48 h 82"/>
                  <a:gd name="T88" fmla="*/ 0 w 602"/>
                  <a:gd name="T89" fmla="*/ 41 h 8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2"/>
                  <a:gd name="T136" fmla="*/ 0 h 82"/>
                  <a:gd name="T137" fmla="*/ 602 w 602"/>
                  <a:gd name="T138" fmla="*/ 82 h 8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2" h="82">
                    <a:moveTo>
                      <a:pt x="0" y="41"/>
                    </a:moveTo>
                    <a:lnTo>
                      <a:pt x="3" y="35"/>
                    </a:lnTo>
                    <a:lnTo>
                      <a:pt x="11" y="30"/>
                    </a:lnTo>
                    <a:lnTo>
                      <a:pt x="26" y="25"/>
                    </a:lnTo>
                    <a:lnTo>
                      <a:pt x="47" y="18"/>
                    </a:lnTo>
                    <a:lnTo>
                      <a:pt x="73" y="13"/>
                    </a:lnTo>
                    <a:lnTo>
                      <a:pt x="103" y="10"/>
                    </a:lnTo>
                    <a:lnTo>
                      <a:pt x="137" y="7"/>
                    </a:lnTo>
                    <a:lnTo>
                      <a:pt x="176" y="3"/>
                    </a:lnTo>
                    <a:lnTo>
                      <a:pt x="215" y="2"/>
                    </a:lnTo>
                    <a:lnTo>
                      <a:pt x="258" y="0"/>
                    </a:lnTo>
                    <a:lnTo>
                      <a:pt x="300" y="0"/>
                    </a:lnTo>
                    <a:lnTo>
                      <a:pt x="344" y="0"/>
                    </a:lnTo>
                    <a:lnTo>
                      <a:pt x="385" y="2"/>
                    </a:lnTo>
                    <a:lnTo>
                      <a:pt x="426" y="3"/>
                    </a:lnTo>
                    <a:lnTo>
                      <a:pt x="464" y="7"/>
                    </a:lnTo>
                    <a:lnTo>
                      <a:pt x="498" y="10"/>
                    </a:lnTo>
                    <a:lnTo>
                      <a:pt x="529" y="13"/>
                    </a:lnTo>
                    <a:lnTo>
                      <a:pt x="555" y="18"/>
                    </a:lnTo>
                    <a:lnTo>
                      <a:pt x="575" y="25"/>
                    </a:lnTo>
                    <a:lnTo>
                      <a:pt x="589" y="30"/>
                    </a:lnTo>
                    <a:lnTo>
                      <a:pt x="599" y="35"/>
                    </a:lnTo>
                    <a:lnTo>
                      <a:pt x="602" y="41"/>
                    </a:lnTo>
                    <a:lnTo>
                      <a:pt x="599" y="48"/>
                    </a:lnTo>
                    <a:lnTo>
                      <a:pt x="589" y="53"/>
                    </a:lnTo>
                    <a:lnTo>
                      <a:pt x="575" y="58"/>
                    </a:lnTo>
                    <a:lnTo>
                      <a:pt x="555" y="64"/>
                    </a:lnTo>
                    <a:lnTo>
                      <a:pt x="529" y="67"/>
                    </a:lnTo>
                    <a:lnTo>
                      <a:pt x="498" y="72"/>
                    </a:lnTo>
                    <a:lnTo>
                      <a:pt x="464" y="76"/>
                    </a:lnTo>
                    <a:lnTo>
                      <a:pt x="426" y="79"/>
                    </a:lnTo>
                    <a:lnTo>
                      <a:pt x="385" y="81"/>
                    </a:lnTo>
                    <a:lnTo>
                      <a:pt x="344" y="82"/>
                    </a:lnTo>
                    <a:lnTo>
                      <a:pt x="300" y="82"/>
                    </a:lnTo>
                    <a:lnTo>
                      <a:pt x="258" y="82"/>
                    </a:lnTo>
                    <a:lnTo>
                      <a:pt x="215" y="81"/>
                    </a:lnTo>
                    <a:lnTo>
                      <a:pt x="176" y="79"/>
                    </a:lnTo>
                    <a:lnTo>
                      <a:pt x="137" y="76"/>
                    </a:lnTo>
                    <a:lnTo>
                      <a:pt x="103" y="72"/>
                    </a:lnTo>
                    <a:lnTo>
                      <a:pt x="73" y="67"/>
                    </a:lnTo>
                    <a:lnTo>
                      <a:pt x="47" y="64"/>
                    </a:lnTo>
                    <a:lnTo>
                      <a:pt x="26" y="58"/>
                    </a:lnTo>
                    <a:lnTo>
                      <a:pt x="11" y="53"/>
                    </a:lnTo>
                    <a:lnTo>
                      <a:pt x="3" y="48"/>
                    </a:lnTo>
                    <a:lnTo>
                      <a:pt x="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sp>
            <p:nvSpPr>
              <p:cNvPr id="25677" name="Line 44"/>
              <p:cNvSpPr>
                <a:spLocks noChangeShapeType="1"/>
              </p:cNvSpPr>
              <p:nvPr/>
            </p:nvSpPr>
            <p:spPr bwMode="auto">
              <a:xfrm>
                <a:off x="2735" y="3119"/>
                <a:ext cx="704"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200"/>
              </a:p>
            </p:txBody>
          </p:sp>
          <p:sp>
            <p:nvSpPr>
              <p:cNvPr id="25678" name="Freeform 45"/>
              <p:cNvSpPr>
                <a:spLocks/>
              </p:cNvSpPr>
              <p:nvPr/>
            </p:nvSpPr>
            <p:spPr bwMode="auto">
              <a:xfrm>
                <a:off x="3432" y="3096"/>
                <a:ext cx="48" cy="47"/>
              </a:xfrm>
              <a:custGeom>
                <a:avLst/>
                <a:gdLst>
                  <a:gd name="T0" fmla="*/ 0 w 48"/>
                  <a:gd name="T1" fmla="*/ 0 h 47"/>
                  <a:gd name="T2" fmla="*/ 48 w 48"/>
                  <a:gd name="T3" fmla="*/ 23 h 47"/>
                  <a:gd name="T4" fmla="*/ 0 w 48"/>
                  <a:gd name="T5" fmla="*/ 47 h 47"/>
                  <a:gd name="T6" fmla="*/ 0 w 48"/>
                  <a:gd name="T7" fmla="*/ 0 h 47"/>
                  <a:gd name="T8" fmla="*/ 0 60000 65536"/>
                  <a:gd name="T9" fmla="*/ 0 60000 65536"/>
                  <a:gd name="T10" fmla="*/ 0 60000 65536"/>
                  <a:gd name="T11" fmla="*/ 0 60000 65536"/>
                  <a:gd name="T12" fmla="*/ 0 w 48"/>
                  <a:gd name="T13" fmla="*/ 0 h 47"/>
                  <a:gd name="T14" fmla="*/ 48 w 48"/>
                  <a:gd name="T15" fmla="*/ 47 h 47"/>
                </a:gdLst>
                <a:ahLst/>
                <a:cxnLst>
                  <a:cxn ang="T8">
                    <a:pos x="T0" y="T1"/>
                  </a:cxn>
                  <a:cxn ang="T9">
                    <a:pos x="T2" y="T3"/>
                  </a:cxn>
                  <a:cxn ang="T10">
                    <a:pos x="T4" y="T5"/>
                  </a:cxn>
                  <a:cxn ang="T11">
                    <a:pos x="T6" y="T7"/>
                  </a:cxn>
                </a:cxnLst>
                <a:rect l="T12" t="T13" r="T14" b="T15"/>
                <a:pathLst>
                  <a:path w="48" h="47">
                    <a:moveTo>
                      <a:pt x="0" y="0"/>
                    </a:moveTo>
                    <a:lnTo>
                      <a:pt x="48" y="23"/>
                    </a:lnTo>
                    <a:lnTo>
                      <a:pt x="0" y="4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grpSp>
        <p:grpSp>
          <p:nvGrpSpPr>
            <p:cNvPr id="25611" name="Group 46"/>
            <p:cNvGrpSpPr>
              <a:grpSpLocks/>
            </p:cNvGrpSpPr>
            <p:nvPr/>
          </p:nvGrpSpPr>
          <p:grpSpPr bwMode="auto">
            <a:xfrm>
              <a:off x="4233" y="3175"/>
              <a:ext cx="1479" cy="525"/>
              <a:chOff x="4233" y="3175"/>
              <a:chExt cx="1479" cy="525"/>
            </a:xfrm>
          </p:grpSpPr>
          <p:sp>
            <p:nvSpPr>
              <p:cNvPr id="25664" name="Rectangle 47"/>
              <p:cNvSpPr>
                <a:spLocks noChangeArrowheads="1"/>
              </p:cNvSpPr>
              <p:nvPr/>
            </p:nvSpPr>
            <p:spPr bwMode="auto">
              <a:xfrm>
                <a:off x="4318" y="3179"/>
                <a:ext cx="610" cy="22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65" name="Rectangle 48"/>
              <p:cNvSpPr>
                <a:spLocks noChangeArrowheads="1"/>
              </p:cNvSpPr>
              <p:nvPr/>
            </p:nvSpPr>
            <p:spPr bwMode="auto">
              <a:xfrm>
                <a:off x="4297" y="3175"/>
                <a:ext cx="435"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Electrical</a:t>
                </a:r>
                <a:endParaRPr lang="en-US" altLang="en-US" sz="1200" dirty="0">
                  <a:latin typeface="Arial" panose="020B0604020202020204" pitchFamily="34" charset="0"/>
                </a:endParaRPr>
              </a:p>
            </p:txBody>
          </p:sp>
          <p:sp>
            <p:nvSpPr>
              <p:cNvPr id="25666" name="Rectangle 49"/>
              <p:cNvSpPr>
                <a:spLocks noChangeArrowheads="1"/>
              </p:cNvSpPr>
              <p:nvPr/>
            </p:nvSpPr>
            <p:spPr bwMode="auto">
              <a:xfrm>
                <a:off x="4297" y="3290"/>
                <a:ext cx="573"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Engineering</a:t>
                </a:r>
                <a:endParaRPr lang="en-US" altLang="en-US" sz="1200" dirty="0">
                  <a:latin typeface="Arial" panose="020B0604020202020204" pitchFamily="34" charset="0"/>
                </a:endParaRPr>
              </a:p>
            </p:txBody>
          </p:sp>
          <p:sp>
            <p:nvSpPr>
              <p:cNvPr id="25667" name="Freeform 50"/>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7"/>
                  <a:gd name="T112" fmla="*/ 0 h 378"/>
                  <a:gd name="T113" fmla="*/ 697 w 697"/>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sp>
            <p:nvSpPr>
              <p:cNvPr id="25668" name="Freeform 51"/>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7"/>
                  <a:gd name="T112" fmla="*/ 0 h 378"/>
                  <a:gd name="T113" fmla="*/ 697 w 697"/>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200"/>
              </a:p>
            </p:txBody>
          </p:sp>
          <p:sp>
            <p:nvSpPr>
              <p:cNvPr id="25669" name="Freeform 52"/>
              <p:cNvSpPr>
                <a:spLocks/>
              </p:cNvSpPr>
              <p:nvPr/>
            </p:nvSpPr>
            <p:spPr bwMode="auto">
              <a:xfrm>
                <a:off x="4958" y="3264"/>
                <a:ext cx="697" cy="378"/>
              </a:xfrm>
              <a:custGeom>
                <a:avLst/>
                <a:gdLst>
                  <a:gd name="T0" fmla="*/ 62 w 697"/>
                  <a:gd name="T1" fmla="*/ 163 h 378"/>
                  <a:gd name="T2" fmla="*/ 5 w 697"/>
                  <a:gd name="T3" fmla="*/ 178 h 378"/>
                  <a:gd name="T4" fmla="*/ 72 w 697"/>
                  <a:gd name="T5" fmla="*/ 199 h 378"/>
                  <a:gd name="T6" fmla="*/ 18 w 697"/>
                  <a:gd name="T7" fmla="*/ 245 h 378"/>
                  <a:gd name="T8" fmla="*/ 90 w 697"/>
                  <a:gd name="T9" fmla="*/ 266 h 378"/>
                  <a:gd name="T10" fmla="*/ 49 w 697"/>
                  <a:gd name="T11" fmla="*/ 311 h 378"/>
                  <a:gd name="T12" fmla="*/ 142 w 697"/>
                  <a:gd name="T13" fmla="*/ 319 h 378"/>
                  <a:gd name="T14" fmla="*/ 155 w 697"/>
                  <a:gd name="T15" fmla="*/ 370 h 378"/>
                  <a:gd name="T16" fmla="*/ 235 w 697"/>
                  <a:gd name="T17" fmla="*/ 352 h 378"/>
                  <a:gd name="T18" fmla="*/ 294 w 697"/>
                  <a:gd name="T19" fmla="*/ 378 h 378"/>
                  <a:gd name="T20" fmla="*/ 340 w 697"/>
                  <a:gd name="T21" fmla="*/ 352 h 378"/>
                  <a:gd name="T22" fmla="*/ 385 w 697"/>
                  <a:gd name="T23" fmla="*/ 378 h 378"/>
                  <a:gd name="T24" fmla="*/ 426 w 697"/>
                  <a:gd name="T25" fmla="*/ 347 h 378"/>
                  <a:gd name="T26" fmla="*/ 487 w 697"/>
                  <a:gd name="T27" fmla="*/ 368 h 378"/>
                  <a:gd name="T28" fmla="*/ 542 w 697"/>
                  <a:gd name="T29" fmla="*/ 327 h 378"/>
                  <a:gd name="T30" fmla="*/ 643 w 697"/>
                  <a:gd name="T31" fmla="*/ 340 h 378"/>
                  <a:gd name="T32" fmla="*/ 617 w 697"/>
                  <a:gd name="T33" fmla="*/ 293 h 378"/>
                  <a:gd name="T34" fmla="*/ 686 w 697"/>
                  <a:gd name="T35" fmla="*/ 288 h 378"/>
                  <a:gd name="T36" fmla="*/ 638 w 697"/>
                  <a:gd name="T37" fmla="*/ 234 h 378"/>
                  <a:gd name="T38" fmla="*/ 697 w 697"/>
                  <a:gd name="T39" fmla="*/ 202 h 378"/>
                  <a:gd name="T40" fmla="*/ 622 w 697"/>
                  <a:gd name="T41" fmla="*/ 170 h 378"/>
                  <a:gd name="T42" fmla="*/ 665 w 697"/>
                  <a:gd name="T43" fmla="*/ 122 h 378"/>
                  <a:gd name="T44" fmla="*/ 586 w 697"/>
                  <a:gd name="T45" fmla="*/ 120 h 378"/>
                  <a:gd name="T46" fmla="*/ 617 w 697"/>
                  <a:gd name="T47" fmla="*/ 64 h 378"/>
                  <a:gd name="T48" fmla="*/ 518 w 697"/>
                  <a:gd name="T49" fmla="*/ 73 h 378"/>
                  <a:gd name="T50" fmla="*/ 511 w 697"/>
                  <a:gd name="T51" fmla="*/ 17 h 378"/>
                  <a:gd name="T52" fmla="*/ 411 w 697"/>
                  <a:gd name="T53" fmla="*/ 41 h 378"/>
                  <a:gd name="T54" fmla="*/ 374 w 697"/>
                  <a:gd name="T55" fmla="*/ 0 h 378"/>
                  <a:gd name="T56" fmla="*/ 310 w 697"/>
                  <a:gd name="T57" fmla="*/ 36 h 378"/>
                  <a:gd name="T58" fmla="*/ 248 w 697"/>
                  <a:gd name="T59" fmla="*/ 0 h 378"/>
                  <a:gd name="T60" fmla="*/ 209 w 697"/>
                  <a:gd name="T61" fmla="*/ 56 h 378"/>
                  <a:gd name="T62" fmla="*/ 142 w 697"/>
                  <a:gd name="T63" fmla="*/ 27 h 378"/>
                  <a:gd name="T64" fmla="*/ 144 w 697"/>
                  <a:gd name="T65" fmla="*/ 76 h 378"/>
                  <a:gd name="T66" fmla="*/ 57 w 697"/>
                  <a:gd name="T67" fmla="*/ 61 h 378"/>
                  <a:gd name="T68" fmla="*/ 78 w 697"/>
                  <a:gd name="T69" fmla="*/ 112 h 378"/>
                  <a:gd name="T70" fmla="*/ 0 w 697"/>
                  <a:gd name="T71" fmla="*/ 110 h 378"/>
                  <a:gd name="T72" fmla="*/ 62 w 697"/>
                  <a:gd name="T73" fmla="*/ 163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7"/>
                  <a:gd name="T112" fmla="*/ 0 h 378"/>
                  <a:gd name="T113" fmla="*/ 697 w 697"/>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7" h="378">
                    <a:moveTo>
                      <a:pt x="62" y="163"/>
                    </a:moveTo>
                    <a:lnTo>
                      <a:pt x="5" y="178"/>
                    </a:lnTo>
                    <a:lnTo>
                      <a:pt x="72" y="199"/>
                    </a:lnTo>
                    <a:lnTo>
                      <a:pt x="18" y="245"/>
                    </a:lnTo>
                    <a:lnTo>
                      <a:pt x="90" y="266"/>
                    </a:lnTo>
                    <a:lnTo>
                      <a:pt x="49" y="311"/>
                    </a:lnTo>
                    <a:lnTo>
                      <a:pt x="142" y="319"/>
                    </a:lnTo>
                    <a:lnTo>
                      <a:pt x="155" y="370"/>
                    </a:lnTo>
                    <a:lnTo>
                      <a:pt x="235" y="352"/>
                    </a:lnTo>
                    <a:lnTo>
                      <a:pt x="294" y="378"/>
                    </a:lnTo>
                    <a:lnTo>
                      <a:pt x="340" y="352"/>
                    </a:lnTo>
                    <a:lnTo>
                      <a:pt x="385" y="378"/>
                    </a:lnTo>
                    <a:lnTo>
                      <a:pt x="426" y="347"/>
                    </a:lnTo>
                    <a:lnTo>
                      <a:pt x="487" y="368"/>
                    </a:lnTo>
                    <a:lnTo>
                      <a:pt x="542" y="327"/>
                    </a:lnTo>
                    <a:lnTo>
                      <a:pt x="643" y="340"/>
                    </a:lnTo>
                    <a:lnTo>
                      <a:pt x="617" y="293"/>
                    </a:lnTo>
                    <a:lnTo>
                      <a:pt x="686" y="288"/>
                    </a:lnTo>
                    <a:lnTo>
                      <a:pt x="638" y="234"/>
                    </a:lnTo>
                    <a:lnTo>
                      <a:pt x="697" y="202"/>
                    </a:lnTo>
                    <a:lnTo>
                      <a:pt x="622" y="170"/>
                    </a:lnTo>
                    <a:lnTo>
                      <a:pt x="665" y="122"/>
                    </a:lnTo>
                    <a:lnTo>
                      <a:pt x="586" y="120"/>
                    </a:lnTo>
                    <a:lnTo>
                      <a:pt x="617" y="64"/>
                    </a:lnTo>
                    <a:lnTo>
                      <a:pt x="518" y="73"/>
                    </a:lnTo>
                    <a:lnTo>
                      <a:pt x="511" y="17"/>
                    </a:lnTo>
                    <a:lnTo>
                      <a:pt x="411" y="41"/>
                    </a:lnTo>
                    <a:lnTo>
                      <a:pt x="374" y="0"/>
                    </a:lnTo>
                    <a:lnTo>
                      <a:pt x="310" y="36"/>
                    </a:lnTo>
                    <a:lnTo>
                      <a:pt x="248" y="0"/>
                    </a:lnTo>
                    <a:lnTo>
                      <a:pt x="209" y="56"/>
                    </a:lnTo>
                    <a:lnTo>
                      <a:pt x="142" y="27"/>
                    </a:lnTo>
                    <a:lnTo>
                      <a:pt x="144" y="76"/>
                    </a:lnTo>
                    <a:lnTo>
                      <a:pt x="57" y="61"/>
                    </a:lnTo>
                    <a:lnTo>
                      <a:pt x="78" y="112"/>
                    </a:lnTo>
                    <a:lnTo>
                      <a:pt x="0" y="110"/>
                    </a:lnTo>
                    <a:lnTo>
                      <a:pt x="62" y="163"/>
                    </a:lnTo>
                    <a:close/>
                  </a:path>
                </a:pathLst>
              </a:custGeom>
              <a:solidFill>
                <a:srgbClr val="FFFF00"/>
              </a:solidFill>
              <a:ln w="3175">
                <a:solidFill>
                  <a:srgbClr val="000000"/>
                </a:solidFill>
                <a:round/>
                <a:headEnd/>
                <a:tailEnd/>
              </a:ln>
            </p:spPr>
            <p:txBody>
              <a:bodyPr/>
              <a:lstStyle/>
              <a:p>
                <a:endParaRPr lang="en-US" sz="1200"/>
              </a:p>
            </p:txBody>
          </p:sp>
          <p:sp>
            <p:nvSpPr>
              <p:cNvPr id="25670" name="Rectangle 53"/>
              <p:cNvSpPr>
                <a:spLocks noChangeArrowheads="1"/>
              </p:cNvSpPr>
              <p:nvPr/>
            </p:nvSpPr>
            <p:spPr bwMode="auto">
              <a:xfrm>
                <a:off x="5141" y="3394"/>
                <a:ext cx="370"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Physics</a:t>
                </a:r>
                <a:endParaRPr lang="en-US" altLang="en-US" sz="1200">
                  <a:latin typeface="Arial" panose="020B0604020202020204" pitchFamily="34" charset="0"/>
                </a:endParaRPr>
              </a:p>
            </p:txBody>
          </p:sp>
          <p:sp>
            <p:nvSpPr>
              <p:cNvPr id="25671" name="Line 54"/>
              <p:cNvSpPr>
                <a:spLocks noChangeShapeType="1"/>
              </p:cNvSpPr>
              <p:nvPr/>
            </p:nvSpPr>
            <p:spPr bwMode="auto">
              <a:xfrm>
                <a:off x="4233" y="3439"/>
                <a:ext cx="674"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200"/>
              </a:p>
            </p:txBody>
          </p:sp>
          <p:sp>
            <p:nvSpPr>
              <p:cNvPr id="25672" name="Freeform 55"/>
              <p:cNvSpPr>
                <a:spLocks/>
              </p:cNvSpPr>
              <p:nvPr/>
            </p:nvSpPr>
            <p:spPr bwMode="auto">
              <a:xfrm>
                <a:off x="4901" y="3416"/>
                <a:ext cx="47" cy="48"/>
              </a:xfrm>
              <a:custGeom>
                <a:avLst/>
                <a:gdLst>
                  <a:gd name="T0" fmla="*/ 0 w 47"/>
                  <a:gd name="T1" fmla="*/ 0 h 48"/>
                  <a:gd name="T2" fmla="*/ 47 w 47"/>
                  <a:gd name="T3" fmla="*/ 23 h 48"/>
                  <a:gd name="T4" fmla="*/ 0 w 47"/>
                  <a:gd name="T5" fmla="*/ 48 h 48"/>
                  <a:gd name="T6" fmla="*/ 0 w 47"/>
                  <a:gd name="T7" fmla="*/ 0 h 48"/>
                  <a:gd name="T8" fmla="*/ 0 60000 65536"/>
                  <a:gd name="T9" fmla="*/ 0 60000 65536"/>
                  <a:gd name="T10" fmla="*/ 0 60000 65536"/>
                  <a:gd name="T11" fmla="*/ 0 60000 65536"/>
                  <a:gd name="T12" fmla="*/ 0 w 47"/>
                  <a:gd name="T13" fmla="*/ 0 h 48"/>
                  <a:gd name="T14" fmla="*/ 47 w 47"/>
                  <a:gd name="T15" fmla="*/ 48 h 48"/>
                </a:gdLst>
                <a:ahLst/>
                <a:cxnLst>
                  <a:cxn ang="T8">
                    <a:pos x="T0" y="T1"/>
                  </a:cxn>
                  <a:cxn ang="T9">
                    <a:pos x="T2" y="T3"/>
                  </a:cxn>
                  <a:cxn ang="T10">
                    <a:pos x="T4" y="T5"/>
                  </a:cxn>
                  <a:cxn ang="T11">
                    <a:pos x="T6" y="T7"/>
                  </a:cxn>
                </a:cxnLst>
                <a:rect l="T12" t="T13" r="T14" b="T15"/>
                <a:pathLst>
                  <a:path w="47" h="48">
                    <a:moveTo>
                      <a:pt x="0" y="0"/>
                    </a:moveTo>
                    <a:lnTo>
                      <a:pt x="47" y="23"/>
                    </a:lnTo>
                    <a:lnTo>
                      <a:pt x="0" y="48"/>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grpSp>
        <p:grpSp>
          <p:nvGrpSpPr>
            <p:cNvPr id="25612" name="Group 56"/>
            <p:cNvGrpSpPr>
              <a:grpSpLocks/>
            </p:cNvGrpSpPr>
            <p:nvPr/>
          </p:nvGrpSpPr>
          <p:grpSpPr bwMode="auto">
            <a:xfrm>
              <a:off x="3160" y="1100"/>
              <a:ext cx="883" cy="641"/>
              <a:chOff x="3160" y="1100"/>
              <a:chExt cx="883" cy="641"/>
            </a:xfrm>
          </p:grpSpPr>
          <p:sp>
            <p:nvSpPr>
              <p:cNvPr id="25659" name="Rectangle 57"/>
              <p:cNvSpPr>
                <a:spLocks noChangeArrowheads="1"/>
              </p:cNvSpPr>
              <p:nvPr/>
            </p:nvSpPr>
            <p:spPr bwMode="auto">
              <a:xfrm>
                <a:off x="3160" y="1255"/>
                <a:ext cx="753" cy="486"/>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60" name="Rectangle 58"/>
              <p:cNvSpPr>
                <a:spLocks noChangeArrowheads="1"/>
              </p:cNvSpPr>
              <p:nvPr/>
            </p:nvSpPr>
            <p:spPr bwMode="auto">
              <a:xfrm>
                <a:off x="3390" y="1372"/>
                <a:ext cx="311"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Virtual</a:t>
                </a:r>
                <a:endParaRPr lang="en-US" altLang="en-US" sz="1200">
                  <a:latin typeface="Arial" panose="020B0604020202020204" pitchFamily="34" charset="0"/>
                </a:endParaRPr>
              </a:p>
            </p:txBody>
          </p:sp>
          <p:sp>
            <p:nvSpPr>
              <p:cNvPr id="25661" name="Rectangle 59"/>
              <p:cNvSpPr>
                <a:spLocks noChangeArrowheads="1"/>
              </p:cNvSpPr>
              <p:nvPr/>
            </p:nvSpPr>
            <p:spPr bwMode="auto">
              <a:xfrm>
                <a:off x="3348" y="1503"/>
                <a:ext cx="406"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Machine</a:t>
                </a:r>
                <a:endParaRPr lang="en-US" altLang="en-US" sz="1200">
                  <a:latin typeface="Arial" panose="020B0604020202020204" pitchFamily="34" charset="0"/>
                </a:endParaRPr>
              </a:p>
            </p:txBody>
          </p:sp>
          <p:sp>
            <p:nvSpPr>
              <p:cNvPr id="25662" name="Rectangle 60"/>
              <p:cNvSpPr>
                <a:spLocks noChangeArrowheads="1"/>
              </p:cNvSpPr>
              <p:nvPr/>
            </p:nvSpPr>
            <p:spPr bwMode="auto">
              <a:xfrm>
                <a:off x="3160" y="1100"/>
                <a:ext cx="753" cy="155"/>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63" name="Rectangle 61"/>
              <p:cNvSpPr>
                <a:spLocks noChangeArrowheads="1"/>
              </p:cNvSpPr>
              <p:nvPr/>
            </p:nvSpPr>
            <p:spPr bwMode="auto">
              <a:xfrm>
                <a:off x="3220" y="1126"/>
                <a:ext cx="823"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nvGrpSpPr>
            <p:cNvPr id="25613" name="Group 62"/>
            <p:cNvGrpSpPr>
              <a:grpSpLocks/>
            </p:cNvGrpSpPr>
            <p:nvPr/>
          </p:nvGrpSpPr>
          <p:grpSpPr bwMode="auto">
            <a:xfrm>
              <a:off x="3893" y="660"/>
              <a:ext cx="1713" cy="1402"/>
              <a:chOff x="3893" y="660"/>
              <a:chExt cx="1713" cy="1402"/>
            </a:xfrm>
          </p:grpSpPr>
          <p:grpSp>
            <p:nvGrpSpPr>
              <p:cNvPr id="25649" name="Group 63"/>
              <p:cNvGrpSpPr>
                <a:grpSpLocks/>
              </p:cNvGrpSpPr>
              <p:nvPr/>
            </p:nvGrpSpPr>
            <p:grpSpPr bwMode="auto">
              <a:xfrm>
                <a:off x="3893" y="660"/>
                <a:ext cx="810" cy="401"/>
                <a:chOff x="3893" y="660"/>
                <a:chExt cx="810" cy="401"/>
              </a:xfrm>
            </p:grpSpPr>
            <p:sp>
              <p:nvSpPr>
                <p:cNvPr id="25656" name="Rectangle 64"/>
                <p:cNvSpPr>
                  <a:spLocks noChangeArrowheads="1"/>
                </p:cNvSpPr>
                <p:nvPr/>
              </p:nvSpPr>
              <p:spPr bwMode="auto">
                <a:xfrm>
                  <a:off x="3893" y="660"/>
                  <a:ext cx="810" cy="40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57" name="Rectangle 65"/>
                <p:cNvSpPr>
                  <a:spLocks noChangeArrowheads="1"/>
                </p:cNvSpPr>
                <p:nvPr/>
              </p:nvSpPr>
              <p:spPr bwMode="auto">
                <a:xfrm>
                  <a:off x="3915" y="713"/>
                  <a:ext cx="635"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800" dirty="0">
                      <a:solidFill>
                        <a:srgbClr val="990000"/>
                      </a:solidFill>
                      <a:latin typeface="Arial" panose="020B0604020202020204" pitchFamily="34" charset="0"/>
                    </a:rPr>
                    <a:t>Software</a:t>
                  </a:r>
                  <a:endParaRPr lang="en-US" altLang="en-US" sz="1200" dirty="0">
                    <a:solidFill>
                      <a:srgbClr val="990000"/>
                    </a:solidFill>
                    <a:latin typeface="Arial" panose="020B0604020202020204" pitchFamily="34" charset="0"/>
                  </a:endParaRPr>
                </a:p>
              </p:txBody>
            </p:sp>
            <p:sp>
              <p:nvSpPr>
                <p:cNvPr id="25658" name="Rectangle 66"/>
                <p:cNvSpPr>
                  <a:spLocks noChangeArrowheads="1"/>
                </p:cNvSpPr>
                <p:nvPr/>
              </p:nvSpPr>
              <p:spPr bwMode="auto">
                <a:xfrm>
                  <a:off x="3904" y="861"/>
                  <a:ext cx="662"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800" dirty="0">
                      <a:solidFill>
                        <a:srgbClr val="990000"/>
                      </a:solidFill>
                      <a:latin typeface="Arial" panose="020B0604020202020204" pitchFamily="34" charset="0"/>
                    </a:rPr>
                    <a:t>hierarchy</a:t>
                  </a:r>
                </a:p>
              </p:txBody>
            </p:sp>
          </p:grpSp>
          <p:grpSp>
            <p:nvGrpSpPr>
              <p:cNvPr id="25650" name="Group 67"/>
              <p:cNvGrpSpPr>
                <a:grpSpLocks/>
              </p:cNvGrpSpPr>
              <p:nvPr/>
            </p:nvGrpSpPr>
            <p:grpSpPr bwMode="auto">
              <a:xfrm>
                <a:off x="4723" y="1421"/>
                <a:ext cx="883" cy="641"/>
                <a:chOff x="4723" y="1421"/>
                <a:chExt cx="883" cy="641"/>
              </a:xfrm>
            </p:grpSpPr>
            <p:sp>
              <p:nvSpPr>
                <p:cNvPr id="25651" name="Rectangle 68"/>
                <p:cNvSpPr>
                  <a:spLocks noChangeArrowheads="1"/>
                </p:cNvSpPr>
                <p:nvPr/>
              </p:nvSpPr>
              <p:spPr bwMode="auto">
                <a:xfrm>
                  <a:off x="4723" y="1575"/>
                  <a:ext cx="752" cy="487"/>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52" name="Rectangle 69"/>
                <p:cNvSpPr>
                  <a:spLocks noChangeArrowheads="1"/>
                </p:cNvSpPr>
                <p:nvPr/>
              </p:nvSpPr>
              <p:spPr bwMode="auto">
                <a:xfrm>
                  <a:off x="4879" y="1692"/>
                  <a:ext cx="474"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Assembly</a:t>
                  </a:r>
                  <a:endParaRPr lang="en-US" altLang="en-US" sz="1200">
                    <a:latin typeface="Arial" panose="020B0604020202020204" pitchFamily="34" charset="0"/>
                  </a:endParaRPr>
                </a:p>
              </p:txBody>
            </p:sp>
            <p:sp>
              <p:nvSpPr>
                <p:cNvPr id="25653" name="Rectangle 70"/>
                <p:cNvSpPr>
                  <a:spLocks noChangeArrowheads="1"/>
                </p:cNvSpPr>
                <p:nvPr/>
              </p:nvSpPr>
              <p:spPr bwMode="auto">
                <a:xfrm>
                  <a:off x="4878" y="1824"/>
                  <a:ext cx="478"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Language</a:t>
                  </a:r>
                  <a:endParaRPr lang="en-US" altLang="en-US" sz="1200">
                    <a:latin typeface="Arial" panose="020B0604020202020204" pitchFamily="34" charset="0"/>
                  </a:endParaRPr>
                </a:p>
              </p:txBody>
            </p:sp>
            <p:sp>
              <p:nvSpPr>
                <p:cNvPr id="25654" name="Rectangle 71"/>
                <p:cNvSpPr>
                  <a:spLocks noChangeArrowheads="1"/>
                </p:cNvSpPr>
                <p:nvPr/>
              </p:nvSpPr>
              <p:spPr bwMode="auto">
                <a:xfrm>
                  <a:off x="4723" y="1421"/>
                  <a:ext cx="752" cy="154"/>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55" name="Rectangle 72"/>
                <p:cNvSpPr>
                  <a:spLocks noChangeArrowheads="1"/>
                </p:cNvSpPr>
                <p:nvPr/>
              </p:nvSpPr>
              <p:spPr bwMode="auto">
                <a:xfrm>
                  <a:off x="4783" y="1447"/>
                  <a:ext cx="823"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grpSp>
          <p:nvGrpSpPr>
            <p:cNvPr id="25614" name="Group 73"/>
            <p:cNvGrpSpPr>
              <a:grpSpLocks/>
            </p:cNvGrpSpPr>
            <p:nvPr/>
          </p:nvGrpSpPr>
          <p:grpSpPr bwMode="auto">
            <a:xfrm>
              <a:off x="480" y="2400"/>
              <a:ext cx="1301" cy="1271"/>
              <a:chOff x="480" y="2400"/>
              <a:chExt cx="1301" cy="1271"/>
            </a:xfrm>
          </p:grpSpPr>
          <p:grpSp>
            <p:nvGrpSpPr>
              <p:cNvPr id="25639" name="Group 74"/>
              <p:cNvGrpSpPr>
                <a:grpSpLocks/>
              </p:cNvGrpSpPr>
              <p:nvPr/>
            </p:nvGrpSpPr>
            <p:grpSpPr bwMode="auto">
              <a:xfrm>
                <a:off x="942" y="3294"/>
                <a:ext cx="839" cy="377"/>
                <a:chOff x="942" y="3294"/>
                <a:chExt cx="839" cy="377"/>
              </a:xfrm>
            </p:grpSpPr>
            <p:sp>
              <p:nvSpPr>
                <p:cNvPr id="25646" name="Rectangle 75"/>
                <p:cNvSpPr>
                  <a:spLocks noChangeArrowheads="1"/>
                </p:cNvSpPr>
                <p:nvPr/>
              </p:nvSpPr>
              <p:spPr bwMode="auto">
                <a:xfrm>
                  <a:off x="942" y="3294"/>
                  <a:ext cx="810" cy="37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47" name="Rectangle 76"/>
                <p:cNvSpPr>
                  <a:spLocks noChangeArrowheads="1"/>
                </p:cNvSpPr>
                <p:nvPr/>
              </p:nvSpPr>
              <p:spPr bwMode="auto">
                <a:xfrm>
                  <a:off x="1083" y="3336"/>
                  <a:ext cx="698"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800" dirty="0">
                      <a:solidFill>
                        <a:srgbClr val="990000"/>
                      </a:solidFill>
                      <a:latin typeface="Arial" panose="020B0604020202020204" pitchFamily="34" charset="0"/>
                    </a:rPr>
                    <a:t>Hardware</a:t>
                  </a:r>
                </a:p>
              </p:txBody>
            </p:sp>
            <p:sp>
              <p:nvSpPr>
                <p:cNvPr id="25648" name="Rectangle 77"/>
                <p:cNvSpPr>
                  <a:spLocks noChangeArrowheads="1"/>
                </p:cNvSpPr>
                <p:nvPr/>
              </p:nvSpPr>
              <p:spPr bwMode="auto">
                <a:xfrm>
                  <a:off x="1094" y="3484"/>
                  <a:ext cx="662"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800" dirty="0">
                      <a:solidFill>
                        <a:srgbClr val="990000"/>
                      </a:solidFill>
                      <a:latin typeface="Arial" panose="020B0604020202020204" pitchFamily="34" charset="0"/>
                    </a:rPr>
                    <a:t>hierarchy</a:t>
                  </a:r>
                </a:p>
              </p:txBody>
            </p:sp>
          </p:grpSp>
          <p:grpSp>
            <p:nvGrpSpPr>
              <p:cNvPr id="25640" name="Group 78"/>
              <p:cNvGrpSpPr>
                <a:grpSpLocks/>
              </p:cNvGrpSpPr>
              <p:nvPr/>
            </p:nvGrpSpPr>
            <p:grpSpPr bwMode="auto">
              <a:xfrm>
                <a:off x="480" y="2400"/>
                <a:ext cx="884" cy="641"/>
                <a:chOff x="480" y="2400"/>
                <a:chExt cx="884" cy="641"/>
              </a:xfrm>
            </p:grpSpPr>
            <p:sp>
              <p:nvSpPr>
                <p:cNvPr id="25641" name="Rectangle 79"/>
                <p:cNvSpPr>
                  <a:spLocks noChangeArrowheads="1"/>
                </p:cNvSpPr>
                <p:nvPr/>
              </p:nvSpPr>
              <p:spPr bwMode="auto">
                <a:xfrm>
                  <a:off x="480" y="2556"/>
                  <a:ext cx="753" cy="485"/>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42" name="Rectangle 80"/>
                <p:cNvSpPr>
                  <a:spLocks noChangeArrowheads="1"/>
                </p:cNvSpPr>
                <p:nvPr/>
              </p:nvSpPr>
              <p:spPr bwMode="auto">
                <a:xfrm>
                  <a:off x="668" y="2672"/>
                  <a:ext cx="406"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Machine</a:t>
                  </a:r>
                  <a:endParaRPr lang="en-US" altLang="en-US" sz="1200">
                    <a:latin typeface="Arial" panose="020B0604020202020204" pitchFamily="34" charset="0"/>
                  </a:endParaRPr>
                </a:p>
              </p:txBody>
            </p:sp>
            <p:sp>
              <p:nvSpPr>
                <p:cNvPr id="25643" name="Rectangle 81"/>
                <p:cNvSpPr>
                  <a:spLocks noChangeArrowheads="1"/>
                </p:cNvSpPr>
                <p:nvPr/>
              </p:nvSpPr>
              <p:spPr bwMode="auto">
                <a:xfrm>
                  <a:off x="635" y="2803"/>
                  <a:ext cx="478"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Language</a:t>
                  </a:r>
                  <a:endParaRPr lang="en-US" altLang="en-US" sz="1200">
                    <a:latin typeface="Arial" panose="020B0604020202020204" pitchFamily="34" charset="0"/>
                  </a:endParaRPr>
                </a:p>
              </p:txBody>
            </p:sp>
            <p:sp>
              <p:nvSpPr>
                <p:cNvPr id="25644" name="Rectangle 82"/>
                <p:cNvSpPr>
                  <a:spLocks noChangeArrowheads="1"/>
                </p:cNvSpPr>
                <p:nvPr/>
              </p:nvSpPr>
              <p:spPr bwMode="auto">
                <a:xfrm>
                  <a:off x="480" y="2400"/>
                  <a:ext cx="753" cy="156"/>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45" name="Rectangle 83"/>
                <p:cNvSpPr>
                  <a:spLocks noChangeArrowheads="1"/>
                </p:cNvSpPr>
                <p:nvPr/>
              </p:nvSpPr>
              <p:spPr bwMode="auto">
                <a:xfrm>
                  <a:off x="541" y="2428"/>
                  <a:ext cx="823"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grpSp>
          <p:nvGrpSpPr>
            <p:cNvPr id="25615" name="Group 84"/>
            <p:cNvGrpSpPr>
              <a:grpSpLocks/>
            </p:cNvGrpSpPr>
            <p:nvPr/>
          </p:nvGrpSpPr>
          <p:grpSpPr bwMode="auto">
            <a:xfrm>
              <a:off x="1984" y="2721"/>
              <a:ext cx="883" cy="641"/>
              <a:chOff x="1984" y="2721"/>
              <a:chExt cx="883" cy="641"/>
            </a:xfrm>
          </p:grpSpPr>
          <p:sp>
            <p:nvSpPr>
              <p:cNvPr id="25634" name="Rectangle 85"/>
              <p:cNvSpPr>
                <a:spLocks noChangeArrowheads="1"/>
              </p:cNvSpPr>
              <p:nvPr/>
            </p:nvSpPr>
            <p:spPr bwMode="auto">
              <a:xfrm>
                <a:off x="1984" y="2877"/>
                <a:ext cx="751" cy="485"/>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35" name="Rectangle 86"/>
              <p:cNvSpPr>
                <a:spLocks noChangeArrowheads="1"/>
              </p:cNvSpPr>
              <p:nvPr/>
            </p:nvSpPr>
            <p:spPr bwMode="auto">
              <a:xfrm>
                <a:off x="2144" y="2992"/>
                <a:ext cx="465"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Hardware</a:t>
                </a:r>
                <a:endParaRPr lang="en-US" altLang="en-US" sz="1200">
                  <a:latin typeface="Arial" panose="020B0604020202020204" pitchFamily="34" charset="0"/>
                </a:endParaRPr>
              </a:p>
            </p:txBody>
          </p:sp>
          <p:sp>
            <p:nvSpPr>
              <p:cNvPr id="25636" name="Rectangle 87"/>
              <p:cNvSpPr>
                <a:spLocks noChangeArrowheads="1"/>
              </p:cNvSpPr>
              <p:nvPr/>
            </p:nvSpPr>
            <p:spPr bwMode="auto">
              <a:xfrm>
                <a:off x="2169" y="3124"/>
                <a:ext cx="403"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Platform</a:t>
                </a:r>
                <a:endParaRPr lang="en-US" altLang="en-US" sz="1200">
                  <a:latin typeface="Arial" panose="020B0604020202020204" pitchFamily="34" charset="0"/>
                </a:endParaRPr>
              </a:p>
            </p:txBody>
          </p:sp>
          <p:sp>
            <p:nvSpPr>
              <p:cNvPr id="25637" name="Rectangle 88"/>
              <p:cNvSpPr>
                <a:spLocks noChangeArrowheads="1"/>
              </p:cNvSpPr>
              <p:nvPr/>
            </p:nvSpPr>
            <p:spPr bwMode="auto">
              <a:xfrm>
                <a:off x="1984" y="2721"/>
                <a:ext cx="751" cy="156"/>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38" name="Rectangle 89"/>
              <p:cNvSpPr>
                <a:spLocks noChangeArrowheads="1"/>
              </p:cNvSpPr>
              <p:nvPr/>
            </p:nvSpPr>
            <p:spPr bwMode="auto">
              <a:xfrm>
                <a:off x="2044" y="2747"/>
                <a:ext cx="823"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nvGrpSpPr>
            <p:cNvPr id="25616" name="Group 90"/>
            <p:cNvGrpSpPr>
              <a:grpSpLocks/>
            </p:cNvGrpSpPr>
            <p:nvPr/>
          </p:nvGrpSpPr>
          <p:grpSpPr bwMode="auto">
            <a:xfrm>
              <a:off x="3480" y="3041"/>
              <a:ext cx="883" cy="641"/>
              <a:chOff x="3480" y="3041"/>
              <a:chExt cx="883" cy="641"/>
            </a:xfrm>
          </p:grpSpPr>
          <p:sp>
            <p:nvSpPr>
              <p:cNvPr id="25629" name="Rectangle 91"/>
              <p:cNvSpPr>
                <a:spLocks noChangeArrowheads="1"/>
              </p:cNvSpPr>
              <p:nvPr/>
            </p:nvSpPr>
            <p:spPr bwMode="auto">
              <a:xfrm>
                <a:off x="3480" y="3197"/>
                <a:ext cx="753" cy="485"/>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30" name="Rectangle 92"/>
              <p:cNvSpPr>
                <a:spLocks noChangeArrowheads="1"/>
              </p:cNvSpPr>
              <p:nvPr/>
            </p:nvSpPr>
            <p:spPr bwMode="auto">
              <a:xfrm>
                <a:off x="3677" y="3313"/>
                <a:ext cx="376"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Chips &amp;</a:t>
                </a:r>
                <a:endParaRPr lang="en-US" altLang="en-US" sz="1200">
                  <a:latin typeface="Arial" panose="020B0604020202020204" pitchFamily="34" charset="0"/>
                </a:endParaRPr>
              </a:p>
            </p:txBody>
          </p:sp>
          <p:sp>
            <p:nvSpPr>
              <p:cNvPr id="25631" name="Rectangle 93"/>
              <p:cNvSpPr>
                <a:spLocks noChangeArrowheads="1"/>
              </p:cNvSpPr>
              <p:nvPr/>
            </p:nvSpPr>
            <p:spPr bwMode="auto">
              <a:xfrm>
                <a:off x="3588" y="3444"/>
                <a:ext cx="573"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Logic Gates</a:t>
                </a:r>
                <a:endParaRPr lang="en-US" altLang="en-US" sz="1200">
                  <a:latin typeface="Arial" panose="020B0604020202020204" pitchFamily="34" charset="0"/>
                </a:endParaRPr>
              </a:p>
            </p:txBody>
          </p:sp>
          <p:sp>
            <p:nvSpPr>
              <p:cNvPr id="25632" name="Rectangle 94"/>
              <p:cNvSpPr>
                <a:spLocks noChangeArrowheads="1"/>
              </p:cNvSpPr>
              <p:nvPr/>
            </p:nvSpPr>
            <p:spPr bwMode="auto">
              <a:xfrm>
                <a:off x="3480" y="3041"/>
                <a:ext cx="753" cy="156"/>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33" name="Rectangle 95"/>
              <p:cNvSpPr>
                <a:spLocks noChangeArrowheads="1"/>
              </p:cNvSpPr>
              <p:nvPr/>
            </p:nvSpPr>
            <p:spPr bwMode="auto">
              <a:xfrm>
                <a:off x="3540" y="3067"/>
                <a:ext cx="823"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abstract interface</a:t>
                </a:r>
                <a:endParaRPr lang="en-US" altLang="en-US" sz="1200" dirty="0">
                  <a:latin typeface="Arial" panose="020B0604020202020204" pitchFamily="34" charset="0"/>
                </a:endParaRPr>
              </a:p>
            </p:txBody>
          </p:sp>
        </p:grpSp>
        <p:grpSp>
          <p:nvGrpSpPr>
            <p:cNvPr id="25617" name="Group 96"/>
            <p:cNvGrpSpPr>
              <a:grpSpLocks/>
            </p:cNvGrpSpPr>
            <p:nvPr/>
          </p:nvGrpSpPr>
          <p:grpSpPr bwMode="auto">
            <a:xfrm>
              <a:off x="163" y="634"/>
              <a:ext cx="1589" cy="503"/>
              <a:chOff x="163" y="634"/>
              <a:chExt cx="1589" cy="503"/>
            </a:xfrm>
          </p:grpSpPr>
          <p:sp>
            <p:nvSpPr>
              <p:cNvPr id="25618" name="Freeform 97"/>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48"/>
                  <a:gd name="T112" fmla="*/ 0 h 444"/>
                  <a:gd name="T113" fmla="*/ 748 w 748"/>
                  <a:gd name="T114" fmla="*/ 444 h 4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sp>
            <p:nvSpPr>
              <p:cNvPr id="25619" name="Freeform 98"/>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48"/>
                  <a:gd name="T112" fmla="*/ 0 h 444"/>
                  <a:gd name="T113" fmla="*/ 748 w 748"/>
                  <a:gd name="T114" fmla="*/ 444 h 4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200"/>
              </a:p>
            </p:txBody>
          </p:sp>
          <p:sp>
            <p:nvSpPr>
              <p:cNvPr id="25620" name="Freeform 99"/>
              <p:cNvSpPr>
                <a:spLocks/>
              </p:cNvSpPr>
              <p:nvPr/>
            </p:nvSpPr>
            <p:spPr bwMode="auto">
              <a:xfrm>
                <a:off x="163" y="634"/>
                <a:ext cx="748" cy="445"/>
              </a:xfrm>
              <a:custGeom>
                <a:avLst/>
                <a:gdLst>
                  <a:gd name="T0" fmla="*/ 67 w 748"/>
                  <a:gd name="T1" fmla="*/ 192 h 445"/>
                  <a:gd name="T2" fmla="*/ 5 w 748"/>
                  <a:gd name="T3" fmla="*/ 210 h 445"/>
                  <a:gd name="T4" fmla="*/ 77 w 748"/>
                  <a:gd name="T5" fmla="*/ 235 h 445"/>
                  <a:gd name="T6" fmla="*/ 18 w 748"/>
                  <a:gd name="T7" fmla="*/ 289 h 445"/>
                  <a:gd name="T8" fmla="*/ 97 w 748"/>
                  <a:gd name="T9" fmla="*/ 314 h 445"/>
                  <a:gd name="T10" fmla="*/ 53 w 748"/>
                  <a:gd name="T11" fmla="*/ 366 h 445"/>
                  <a:gd name="T12" fmla="*/ 152 w 748"/>
                  <a:gd name="T13" fmla="*/ 376 h 445"/>
                  <a:gd name="T14" fmla="*/ 167 w 748"/>
                  <a:gd name="T15" fmla="*/ 437 h 445"/>
                  <a:gd name="T16" fmla="*/ 252 w 748"/>
                  <a:gd name="T17" fmla="*/ 414 h 445"/>
                  <a:gd name="T18" fmla="*/ 316 w 748"/>
                  <a:gd name="T19" fmla="*/ 445 h 445"/>
                  <a:gd name="T20" fmla="*/ 363 w 748"/>
                  <a:gd name="T21" fmla="*/ 415 h 445"/>
                  <a:gd name="T22" fmla="*/ 413 w 748"/>
                  <a:gd name="T23" fmla="*/ 445 h 445"/>
                  <a:gd name="T24" fmla="*/ 458 w 748"/>
                  <a:gd name="T25" fmla="*/ 409 h 445"/>
                  <a:gd name="T26" fmla="*/ 523 w 748"/>
                  <a:gd name="T27" fmla="*/ 434 h 445"/>
                  <a:gd name="T28" fmla="*/ 582 w 748"/>
                  <a:gd name="T29" fmla="*/ 386 h 445"/>
                  <a:gd name="T30" fmla="*/ 689 w 748"/>
                  <a:gd name="T31" fmla="*/ 401 h 445"/>
                  <a:gd name="T32" fmla="*/ 662 w 748"/>
                  <a:gd name="T33" fmla="*/ 345 h 445"/>
                  <a:gd name="T34" fmla="*/ 735 w 748"/>
                  <a:gd name="T35" fmla="*/ 338 h 445"/>
                  <a:gd name="T36" fmla="*/ 685 w 748"/>
                  <a:gd name="T37" fmla="*/ 274 h 445"/>
                  <a:gd name="T38" fmla="*/ 748 w 748"/>
                  <a:gd name="T39" fmla="*/ 240 h 445"/>
                  <a:gd name="T40" fmla="*/ 667 w 748"/>
                  <a:gd name="T41" fmla="*/ 200 h 445"/>
                  <a:gd name="T42" fmla="*/ 712 w 748"/>
                  <a:gd name="T43" fmla="*/ 144 h 445"/>
                  <a:gd name="T44" fmla="*/ 627 w 748"/>
                  <a:gd name="T45" fmla="*/ 141 h 445"/>
                  <a:gd name="T46" fmla="*/ 662 w 748"/>
                  <a:gd name="T47" fmla="*/ 77 h 445"/>
                  <a:gd name="T48" fmla="*/ 556 w 748"/>
                  <a:gd name="T49" fmla="*/ 85 h 445"/>
                  <a:gd name="T50" fmla="*/ 549 w 748"/>
                  <a:gd name="T51" fmla="*/ 19 h 445"/>
                  <a:gd name="T52" fmla="*/ 441 w 748"/>
                  <a:gd name="T53" fmla="*/ 49 h 445"/>
                  <a:gd name="T54" fmla="*/ 402 w 748"/>
                  <a:gd name="T55" fmla="*/ 0 h 445"/>
                  <a:gd name="T56" fmla="*/ 333 w 748"/>
                  <a:gd name="T57" fmla="*/ 44 h 445"/>
                  <a:gd name="T58" fmla="*/ 267 w 748"/>
                  <a:gd name="T59" fmla="*/ 0 h 445"/>
                  <a:gd name="T60" fmla="*/ 226 w 748"/>
                  <a:gd name="T61" fmla="*/ 67 h 445"/>
                  <a:gd name="T62" fmla="*/ 152 w 748"/>
                  <a:gd name="T63" fmla="*/ 31 h 445"/>
                  <a:gd name="T64" fmla="*/ 155 w 748"/>
                  <a:gd name="T65" fmla="*/ 90 h 445"/>
                  <a:gd name="T66" fmla="*/ 62 w 748"/>
                  <a:gd name="T67" fmla="*/ 72 h 445"/>
                  <a:gd name="T68" fmla="*/ 85 w 748"/>
                  <a:gd name="T69" fmla="*/ 133 h 445"/>
                  <a:gd name="T70" fmla="*/ 0 w 748"/>
                  <a:gd name="T71" fmla="*/ 129 h 445"/>
                  <a:gd name="T72" fmla="*/ 67 w 748"/>
                  <a:gd name="T73" fmla="*/ 192 h 4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48"/>
                  <a:gd name="T112" fmla="*/ 0 h 445"/>
                  <a:gd name="T113" fmla="*/ 748 w 748"/>
                  <a:gd name="T114" fmla="*/ 445 h 4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48" h="445">
                    <a:moveTo>
                      <a:pt x="67" y="192"/>
                    </a:moveTo>
                    <a:lnTo>
                      <a:pt x="5" y="210"/>
                    </a:lnTo>
                    <a:lnTo>
                      <a:pt x="77" y="235"/>
                    </a:lnTo>
                    <a:lnTo>
                      <a:pt x="18" y="289"/>
                    </a:lnTo>
                    <a:lnTo>
                      <a:pt x="97" y="314"/>
                    </a:lnTo>
                    <a:lnTo>
                      <a:pt x="53" y="366"/>
                    </a:lnTo>
                    <a:lnTo>
                      <a:pt x="152" y="376"/>
                    </a:lnTo>
                    <a:lnTo>
                      <a:pt x="167" y="437"/>
                    </a:lnTo>
                    <a:lnTo>
                      <a:pt x="252" y="414"/>
                    </a:lnTo>
                    <a:lnTo>
                      <a:pt x="316" y="445"/>
                    </a:lnTo>
                    <a:lnTo>
                      <a:pt x="363" y="415"/>
                    </a:lnTo>
                    <a:lnTo>
                      <a:pt x="413" y="445"/>
                    </a:lnTo>
                    <a:lnTo>
                      <a:pt x="458" y="409"/>
                    </a:lnTo>
                    <a:lnTo>
                      <a:pt x="523" y="434"/>
                    </a:lnTo>
                    <a:lnTo>
                      <a:pt x="582" y="386"/>
                    </a:lnTo>
                    <a:lnTo>
                      <a:pt x="689" y="401"/>
                    </a:lnTo>
                    <a:lnTo>
                      <a:pt x="662" y="345"/>
                    </a:lnTo>
                    <a:lnTo>
                      <a:pt x="735" y="338"/>
                    </a:lnTo>
                    <a:lnTo>
                      <a:pt x="685" y="274"/>
                    </a:lnTo>
                    <a:lnTo>
                      <a:pt x="748" y="240"/>
                    </a:lnTo>
                    <a:lnTo>
                      <a:pt x="667" y="200"/>
                    </a:lnTo>
                    <a:lnTo>
                      <a:pt x="712" y="144"/>
                    </a:lnTo>
                    <a:lnTo>
                      <a:pt x="627" y="141"/>
                    </a:lnTo>
                    <a:lnTo>
                      <a:pt x="662" y="77"/>
                    </a:lnTo>
                    <a:lnTo>
                      <a:pt x="556" y="85"/>
                    </a:lnTo>
                    <a:lnTo>
                      <a:pt x="549" y="19"/>
                    </a:lnTo>
                    <a:lnTo>
                      <a:pt x="441" y="49"/>
                    </a:lnTo>
                    <a:lnTo>
                      <a:pt x="402" y="0"/>
                    </a:lnTo>
                    <a:lnTo>
                      <a:pt x="333" y="44"/>
                    </a:lnTo>
                    <a:lnTo>
                      <a:pt x="267" y="0"/>
                    </a:lnTo>
                    <a:lnTo>
                      <a:pt x="226" y="67"/>
                    </a:lnTo>
                    <a:lnTo>
                      <a:pt x="152" y="31"/>
                    </a:lnTo>
                    <a:lnTo>
                      <a:pt x="155" y="90"/>
                    </a:lnTo>
                    <a:lnTo>
                      <a:pt x="62" y="72"/>
                    </a:lnTo>
                    <a:lnTo>
                      <a:pt x="85" y="133"/>
                    </a:lnTo>
                    <a:lnTo>
                      <a:pt x="0" y="129"/>
                    </a:lnTo>
                    <a:lnTo>
                      <a:pt x="67" y="192"/>
                    </a:lnTo>
                    <a:close/>
                  </a:path>
                </a:pathLst>
              </a:custGeom>
              <a:solidFill>
                <a:srgbClr val="FFFF00"/>
              </a:solidFill>
              <a:ln w="3175">
                <a:solidFill>
                  <a:srgbClr val="000000"/>
                </a:solidFill>
                <a:round/>
                <a:headEnd/>
                <a:tailEnd/>
              </a:ln>
            </p:spPr>
            <p:txBody>
              <a:bodyPr/>
              <a:lstStyle/>
              <a:p>
                <a:endParaRPr lang="en-US" sz="1200"/>
              </a:p>
            </p:txBody>
          </p:sp>
          <p:sp>
            <p:nvSpPr>
              <p:cNvPr id="25621" name="Rectangle 100"/>
              <p:cNvSpPr>
                <a:spLocks noChangeArrowheads="1"/>
              </p:cNvSpPr>
              <p:nvPr/>
            </p:nvSpPr>
            <p:spPr bwMode="auto">
              <a:xfrm>
                <a:off x="389" y="741"/>
                <a:ext cx="346"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Human</a:t>
                </a:r>
                <a:endParaRPr lang="en-US" altLang="en-US" sz="1200">
                  <a:latin typeface="Arial" panose="020B0604020202020204" pitchFamily="34" charset="0"/>
                </a:endParaRPr>
              </a:p>
            </p:txBody>
          </p:sp>
          <p:sp>
            <p:nvSpPr>
              <p:cNvPr id="25622" name="Rectangle 101"/>
              <p:cNvSpPr>
                <a:spLocks noChangeArrowheads="1"/>
              </p:cNvSpPr>
              <p:nvPr/>
            </p:nvSpPr>
            <p:spPr bwMode="auto">
              <a:xfrm>
                <a:off x="363" y="856"/>
                <a:ext cx="394"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Thought</a:t>
                </a:r>
                <a:endParaRPr lang="en-US" altLang="en-US" sz="1200" dirty="0">
                  <a:latin typeface="Arial" panose="020B0604020202020204" pitchFamily="34" charset="0"/>
                </a:endParaRPr>
              </a:p>
            </p:txBody>
          </p:sp>
          <p:sp>
            <p:nvSpPr>
              <p:cNvPr id="25623" name="Rectangle 102"/>
              <p:cNvSpPr>
                <a:spLocks noChangeArrowheads="1"/>
              </p:cNvSpPr>
              <p:nvPr/>
            </p:nvSpPr>
            <p:spPr bwMode="auto">
              <a:xfrm>
                <a:off x="962" y="673"/>
                <a:ext cx="771" cy="16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24" name="Rectangle 103"/>
              <p:cNvSpPr>
                <a:spLocks noChangeArrowheads="1"/>
              </p:cNvSpPr>
              <p:nvPr/>
            </p:nvSpPr>
            <p:spPr bwMode="auto">
              <a:xfrm>
                <a:off x="990" y="696"/>
                <a:ext cx="749"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design</a:t>
                </a:r>
                <a:endParaRPr lang="en-US" altLang="en-US" sz="1200">
                  <a:latin typeface="Arial" panose="020B0604020202020204" pitchFamily="34" charset="0"/>
                </a:endParaRPr>
              </a:p>
            </p:txBody>
          </p:sp>
          <p:sp>
            <p:nvSpPr>
              <p:cNvPr id="25625" name="Freeform 104"/>
              <p:cNvSpPr>
                <a:spLocks/>
              </p:cNvSpPr>
              <p:nvPr/>
            </p:nvSpPr>
            <p:spPr bwMode="auto">
              <a:xfrm>
                <a:off x="942" y="936"/>
                <a:ext cx="578" cy="95"/>
              </a:xfrm>
              <a:custGeom>
                <a:avLst/>
                <a:gdLst>
                  <a:gd name="T0" fmla="*/ 0 w 578"/>
                  <a:gd name="T1" fmla="*/ 48 h 95"/>
                  <a:gd name="T2" fmla="*/ 4 w 578"/>
                  <a:gd name="T3" fmla="*/ 41 h 95"/>
                  <a:gd name="T4" fmla="*/ 13 w 578"/>
                  <a:gd name="T5" fmla="*/ 33 h 95"/>
                  <a:gd name="T6" fmla="*/ 28 w 578"/>
                  <a:gd name="T7" fmla="*/ 26 h 95"/>
                  <a:gd name="T8" fmla="*/ 51 w 578"/>
                  <a:gd name="T9" fmla="*/ 20 h 95"/>
                  <a:gd name="T10" fmla="*/ 77 w 578"/>
                  <a:gd name="T11" fmla="*/ 15 h 95"/>
                  <a:gd name="T12" fmla="*/ 108 w 578"/>
                  <a:gd name="T13" fmla="*/ 10 h 95"/>
                  <a:gd name="T14" fmla="*/ 144 w 578"/>
                  <a:gd name="T15" fmla="*/ 5 h 95"/>
                  <a:gd name="T16" fmla="*/ 183 w 578"/>
                  <a:gd name="T17" fmla="*/ 2 h 95"/>
                  <a:gd name="T18" fmla="*/ 226 w 578"/>
                  <a:gd name="T19" fmla="*/ 0 h 95"/>
                  <a:gd name="T20" fmla="*/ 268 w 578"/>
                  <a:gd name="T21" fmla="*/ 0 h 95"/>
                  <a:gd name="T22" fmla="*/ 311 w 578"/>
                  <a:gd name="T23" fmla="*/ 0 h 95"/>
                  <a:gd name="T24" fmla="*/ 353 w 578"/>
                  <a:gd name="T25" fmla="*/ 0 h 95"/>
                  <a:gd name="T26" fmla="*/ 395 w 578"/>
                  <a:gd name="T27" fmla="*/ 2 h 95"/>
                  <a:gd name="T28" fmla="*/ 435 w 578"/>
                  <a:gd name="T29" fmla="*/ 5 h 95"/>
                  <a:gd name="T30" fmla="*/ 469 w 578"/>
                  <a:gd name="T31" fmla="*/ 10 h 95"/>
                  <a:gd name="T32" fmla="*/ 502 w 578"/>
                  <a:gd name="T33" fmla="*/ 15 h 95"/>
                  <a:gd name="T34" fmla="*/ 528 w 578"/>
                  <a:gd name="T35" fmla="*/ 20 h 95"/>
                  <a:gd name="T36" fmla="*/ 551 w 578"/>
                  <a:gd name="T37" fmla="*/ 26 h 95"/>
                  <a:gd name="T38" fmla="*/ 565 w 578"/>
                  <a:gd name="T39" fmla="*/ 33 h 95"/>
                  <a:gd name="T40" fmla="*/ 575 w 578"/>
                  <a:gd name="T41" fmla="*/ 41 h 95"/>
                  <a:gd name="T42" fmla="*/ 578 w 578"/>
                  <a:gd name="T43" fmla="*/ 48 h 95"/>
                  <a:gd name="T44" fmla="*/ 575 w 578"/>
                  <a:gd name="T45" fmla="*/ 54 h 95"/>
                  <a:gd name="T46" fmla="*/ 565 w 578"/>
                  <a:gd name="T47" fmla="*/ 62 h 95"/>
                  <a:gd name="T48" fmla="*/ 551 w 578"/>
                  <a:gd name="T49" fmla="*/ 69 h 95"/>
                  <a:gd name="T50" fmla="*/ 528 w 578"/>
                  <a:gd name="T51" fmla="*/ 76 h 95"/>
                  <a:gd name="T52" fmla="*/ 502 w 578"/>
                  <a:gd name="T53" fmla="*/ 81 h 95"/>
                  <a:gd name="T54" fmla="*/ 469 w 578"/>
                  <a:gd name="T55" fmla="*/ 85 h 95"/>
                  <a:gd name="T56" fmla="*/ 435 w 578"/>
                  <a:gd name="T57" fmla="*/ 90 h 95"/>
                  <a:gd name="T58" fmla="*/ 395 w 578"/>
                  <a:gd name="T59" fmla="*/ 92 h 95"/>
                  <a:gd name="T60" fmla="*/ 353 w 578"/>
                  <a:gd name="T61" fmla="*/ 95 h 95"/>
                  <a:gd name="T62" fmla="*/ 311 w 578"/>
                  <a:gd name="T63" fmla="*/ 95 h 95"/>
                  <a:gd name="T64" fmla="*/ 268 w 578"/>
                  <a:gd name="T65" fmla="*/ 95 h 95"/>
                  <a:gd name="T66" fmla="*/ 226 w 578"/>
                  <a:gd name="T67" fmla="*/ 95 h 95"/>
                  <a:gd name="T68" fmla="*/ 183 w 578"/>
                  <a:gd name="T69" fmla="*/ 92 h 95"/>
                  <a:gd name="T70" fmla="*/ 144 w 578"/>
                  <a:gd name="T71" fmla="*/ 90 h 95"/>
                  <a:gd name="T72" fmla="*/ 108 w 578"/>
                  <a:gd name="T73" fmla="*/ 85 h 95"/>
                  <a:gd name="T74" fmla="*/ 77 w 578"/>
                  <a:gd name="T75" fmla="*/ 81 h 95"/>
                  <a:gd name="T76" fmla="*/ 51 w 578"/>
                  <a:gd name="T77" fmla="*/ 76 h 95"/>
                  <a:gd name="T78" fmla="*/ 28 w 578"/>
                  <a:gd name="T79" fmla="*/ 69 h 95"/>
                  <a:gd name="T80" fmla="*/ 13 w 578"/>
                  <a:gd name="T81" fmla="*/ 62 h 95"/>
                  <a:gd name="T82" fmla="*/ 4 w 578"/>
                  <a:gd name="T83" fmla="*/ 54 h 95"/>
                  <a:gd name="T84" fmla="*/ 0 w 578"/>
                  <a:gd name="T85" fmla="*/ 48 h 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8"/>
                  <a:gd name="T130" fmla="*/ 0 h 95"/>
                  <a:gd name="T131" fmla="*/ 578 w 578"/>
                  <a:gd name="T132" fmla="*/ 95 h 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8" h="95">
                    <a:moveTo>
                      <a:pt x="0" y="48"/>
                    </a:moveTo>
                    <a:lnTo>
                      <a:pt x="4" y="41"/>
                    </a:lnTo>
                    <a:lnTo>
                      <a:pt x="13" y="33"/>
                    </a:lnTo>
                    <a:lnTo>
                      <a:pt x="28" y="26"/>
                    </a:lnTo>
                    <a:lnTo>
                      <a:pt x="51" y="20"/>
                    </a:lnTo>
                    <a:lnTo>
                      <a:pt x="77" y="15"/>
                    </a:lnTo>
                    <a:lnTo>
                      <a:pt x="108" y="10"/>
                    </a:lnTo>
                    <a:lnTo>
                      <a:pt x="144" y="5"/>
                    </a:lnTo>
                    <a:lnTo>
                      <a:pt x="183" y="2"/>
                    </a:lnTo>
                    <a:lnTo>
                      <a:pt x="226" y="0"/>
                    </a:lnTo>
                    <a:lnTo>
                      <a:pt x="268" y="0"/>
                    </a:lnTo>
                    <a:lnTo>
                      <a:pt x="311" y="0"/>
                    </a:lnTo>
                    <a:lnTo>
                      <a:pt x="353" y="0"/>
                    </a:lnTo>
                    <a:lnTo>
                      <a:pt x="395" y="2"/>
                    </a:lnTo>
                    <a:lnTo>
                      <a:pt x="435" y="5"/>
                    </a:lnTo>
                    <a:lnTo>
                      <a:pt x="469" y="10"/>
                    </a:lnTo>
                    <a:lnTo>
                      <a:pt x="502" y="15"/>
                    </a:lnTo>
                    <a:lnTo>
                      <a:pt x="528" y="20"/>
                    </a:lnTo>
                    <a:lnTo>
                      <a:pt x="551" y="26"/>
                    </a:lnTo>
                    <a:lnTo>
                      <a:pt x="565" y="33"/>
                    </a:lnTo>
                    <a:lnTo>
                      <a:pt x="575" y="41"/>
                    </a:lnTo>
                    <a:lnTo>
                      <a:pt x="578" y="48"/>
                    </a:lnTo>
                    <a:lnTo>
                      <a:pt x="575" y="54"/>
                    </a:lnTo>
                    <a:lnTo>
                      <a:pt x="565" y="62"/>
                    </a:lnTo>
                    <a:lnTo>
                      <a:pt x="551" y="69"/>
                    </a:lnTo>
                    <a:lnTo>
                      <a:pt x="528" y="76"/>
                    </a:lnTo>
                    <a:lnTo>
                      <a:pt x="502" y="81"/>
                    </a:lnTo>
                    <a:lnTo>
                      <a:pt x="469" y="85"/>
                    </a:lnTo>
                    <a:lnTo>
                      <a:pt x="435" y="90"/>
                    </a:lnTo>
                    <a:lnTo>
                      <a:pt x="395" y="92"/>
                    </a:lnTo>
                    <a:lnTo>
                      <a:pt x="353" y="95"/>
                    </a:lnTo>
                    <a:lnTo>
                      <a:pt x="311" y="95"/>
                    </a:lnTo>
                    <a:lnTo>
                      <a:pt x="268" y="95"/>
                    </a:lnTo>
                    <a:lnTo>
                      <a:pt x="226" y="95"/>
                    </a:lnTo>
                    <a:lnTo>
                      <a:pt x="183" y="92"/>
                    </a:lnTo>
                    <a:lnTo>
                      <a:pt x="144" y="90"/>
                    </a:lnTo>
                    <a:lnTo>
                      <a:pt x="108" y="85"/>
                    </a:lnTo>
                    <a:lnTo>
                      <a:pt x="77" y="81"/>
                    </a:lnTo>
                    <a:lnTo>
                      <a:pt x="51" y="76"/>
                    </a:lnTo>
                    <a:lnTo>
                      <a:pt x="28" y="69"/>
                    </a:lnTo>
                    <a:lnTo>
                      <a:pt x="13" y="62"/>
                    </a:lnTo>
                    <a:lnTo>
                      <a:pt x="4" y="54"/>
                    </a:lnTo>
                    <a:lnTo>
                      <a:pt x="0" y="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sp>
            <p:nvSpPr>
              <p:cNvPr id="25627" name="Line 106"/>
              <p:cNvSpPr>
                <a:spLocks noChangeShapeType="1"/>
              </p:cNvSpPr>
              <p:nvPr/>
            </p:nvSpPr>
            <p:spPr bwMode="auto">
              <a:xfrm>
                <a:off x="980" y="855"/>
                <a:ext cx="731" cy="1"/>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200"/>
              </a:p>
            </p:txBody>
          </p:sp>
          <p:sp>
            <p:nvSpPr>
              <p:cNvPr id="25628" name="Freeform 107"/>
              <p:cNvSpPr>
                <a:spLocks/>
              </p:cNvSpPr>
              <p:nvPr/>
            </p:nvSpPr>
            <p:spPr bwMode="auto">
              <a:xfrm>
                <a:off x="1705" y="832"/>
                <a:ext cx="47" cy="48"/>
              </a:xfrm>
              <a:custGeom>
                <a:avLst/>
                <a:gdLst>
                  <a:gd name="T0" fmla="*/ 0 w 47"/>
                  <a:gd name="T1" fmla="*/ 0 h 48"/>
                  <a:gd name="T2" fmla="*/ 47 w 47"/>
                  <a:gd name="T3" fmla="*/ 23 h 48"/>
                  <a:gd name="T4" fmla="*/ 0 w 47"/>
                  <a:gd name="T5" fmla="*/ 48 h 48"/>
                  <a:gd name="T6" fmla="*/ 0 w 47"/>
                  <a:gd name="T7" fmla="*/ 0 h 48"/>
                  <a:gd name="T8" fmla="*/ 0 60000 65536"/>
                  <a:gd name="T9" fmla="*/ 0 60000 65536"/>
                  <a:gd name="T10" fmla="*/ 0 60000 65536"/>
                  <a:gd name="T11" fmla="*/ 0 60000 65536"/>
                  <a:gd name="T12" fmla="*/ 0 w 47"/>
                  <a:gd name="T13" fmla="*/ 0 h 48"/>
                  <a:gd name="T14" fmla="*/ 47 w 47"/>
                  <a:gd name="T15" fmla="*/ 48 h 48"/>
                </a:gdLst>
                <a:ahLst/>
                <a:cxnLst>
                  <a:cxn ang="T8">
                    <a:pos x="T0" y="T1"/>
                  </a:cxn>
                  <a:cxn ang="T9">
                    <a:pos x="T2" y="T3"/>
                  </a:cxn>
                  <a:cxn ang="T10">
                    <a:pos x="T4" y="T5"/>
                  </a:cxn>
                  <a:cxn ang="T11">
                    <a:pos x="T6" y="T7"/>
                  </a:cxn>
                </a:cxnLst>
                <a:rect l="T12" t="T13" r="T14" b="T15"/>
                <a:pathLst>
                  <a:path w="47" h="48">
                    <a:moveTo>
                      <a:pt x="0" y="0"/>
                    </a:moveTo>
                    <a:lnTo>
                      <a:pt x="47" y="23"/>
                    </a:lnTo>
                    <a:lnTo>
                      <a:pt x="0" y="48"/>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00"/>
              </a:p>
            </p:txBody>
          </p:sp>
        </p:grpSp>
      </p:grpSp>
      <p:sp>
        <p:nvSpPr>
          <p:cNvPr id="111" name="Rectangle 107" descr="Bouquet"/>
          <p:cNvSpPr>
            <a:spLocks noChangeArrowheads="1"/>
          </p:cNvSpPr>
          <p:nvPr/>
        </p:nvSpPr>
        <p:spPr bwMode="auto">
          <a:xfrm>
            <a:off x="233695" y="2864147"/>
            <a:ext cx="3200400" cy="584776"/>
          </a:xfrm>
          <a:prstGeom prst="rect">
            <a:avLst/>
          </a:prstGeom>
          <a:solidFill>
            <a:schemeClr val="bg2">
              <a:lumMod val="75000"/>
            </a:schemeClr>
          </a:solidFill>
          <a:ln>
            <a:noFill/>
          </a:ln>
          <a:extLst/>
        </p:spPr>
        <p:txBody>
          <a:bodyPr>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sz="1600" dirty="0">
                <a:solidFill>
                  <a:srgbClr val="663300"/>
                </a:solidFill>
                <a:latin typeface="Arial" panose="020B0604020202020204" pitchFamily="34" charset="0"/>
              </a:rPr>
              <a:t>(Abstraction–implementation paradigm)</a:t>
            </a:r>
          </a:p>
        </p:txBody>
      </p:sp>
    </p:spTree>
    <p:extLst>
      <p:ext uri="{BB962C8B-B14F-4D97-AF65-F5344CB8AC3E}">
        <p14:creationId xmlns:p14="http://schemas.microsoft.com/office/powerpoint/2010/main" val="3210746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
          <p:cNvSpPr>
            <a:spLocks noGrp="1" noChangeArrowheads="1"/>
          </p:cNvSpPr>
          <p:nvPr>
            <p:ph type="title"/>
          </p:nvPr>
        </p:nvSpPr>
        <p:spPr>
          <a:xfrm>
            <a:off x="130752" y="486682"/>
            <a:ext cx="8103534" cy="857250"/>
          </a:xfrm>
        </p:spPr>
        <p:txBody>
          <a:bodyPr rtlCol="0">
            <a:normAutofit/>
          </a:bodyPr>
          <a:lstStyle/>
          <a:p>
            <a:pPr>
              <a:lnSpc>
                <a:spcPct val="80000"/>
              </a:lnSpc>
              <a:defRPr/>
            </a:pPr>
            <a:r>
              <a:rPr lang="en-US" dirty="0" smtClean="0"/>
              <a:t>Levels of Abstraction</a:t>
            </a:r>
            <a:endParaRPr lang="en-US" dirty="0"/>
          </a:p>
        </p:txBody>
      </p:sp>
      <p:graphicFrame>
        <p:nvGraphicFramePr>
          <p:cNvPr id="18436" name="Object 2"/>
          <p:cNvGraphicFramePr>
            <a:graphicFrameLocks noGrp="1" noChangeAspect="1"/>
          </p:cNvGraphicFramePr>
          <p:nvPr>
            <p:ph sz="quarter" idx="4294967295"/>
            <p:extLst/>
          </p:nvPr>
        </p:nvGraphicFramePr>
        <p:xfrm>
          <a:off x="7548486" y="5039745"/>
          <a:ext cx="1371600" cy="942975"/>
        </p:xfrm>
        <a:graphic>
          <a:graphicData uri="http://schemas.openxmlformats.org/presentationml/2006/ole">
            <mc:AlternateContent xmlns:mc="http://schemas.openxmlformats.org/markup-compatibility/2006">
              <mc:Choice xmlns:v="urn:schemas-microsoft-com:vml" Requires="v">
                <p:oleObj spid="_x0000_s2062" name="Image" r:id="rId4" imgW="3492063" imgH="2400000" progId="">
                  <p:embed/>
                </p:oleObj>
              </mc:Choice>
              <mc:Fallback>
                <p:oleObj name="Image" r:id="rId4" imgW="3492063" imgH="2400000" progId="">
                  <p:embed/>
                  <p:pic>
                    <p:nvPicPr>
                      <p:cNvPr id="18436"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8486" y="5039745"/>
                        <a:ext cx="13716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Rectangle 7"/>
          <p:cNvSpPr>
            <a:spLocks noChangeArrowheads="1"/>
          </p:cNvSpPr>
          <p:nvPr/>
        </p:nvSpPr>
        <p:spPr bwMode="auto">
          <a:xfrm>
            <a:off x="697885" y="1664255"/>
            <a:ext cx="1943100" cy="45704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85000"/>
              </a:lnSpc>
              <a:spcBef>
                <a:spcPct val="41000"/>
              </a:spcBef>
            </a:pPr>
            <a:r>
              <a:rPr lang="en-US" altLang="en-US" sz="1600" b="1" dirty="0"/>
              <a:t>High Level Language</a:t>
            </a:r>
            <a:br>
              <a:rPr lang="en-US" altLang="en-US" sz="1600" b="1" dirty="0"/>
            </a:br>
            <a:r>
              <a:rPr lang="en-US" altLang="en-US" sz="1600" b="1" dirty="0"/>
              <a:t>Program </a:t>
            </a:r>
          </a:p>
        </p:txBody>
      </p:sp>
      <p:sp>
        <p:nvSpPr>
          <p:cNvPr id="18438" name="Rectangle 8"/>
          <p:cNvSpPr>
            <a:spLocks noChangeArrowheads="1"/>
          </p:cNvSpPr>
          <p:nvPr/>
        </p:nvSpPr>
        <p:spPr bwMode="auto">
          <a:xfrm>
            <a:off x="697884" y="2373868"/>
            <a:ext cx="2100263" cy="45704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85000"/>
              </a:lnSpc>
              <a:spcBef>
                <a:spcPct val="41000"/>
              </a:spcBef>
            </a:pPr>
            <a:r>
              <a:rPr lang="en-US" altLang="en-US" sz="1600" b="1">
                <a:solidFill>
                  <a:srgbClr val="FF0000"/>
                </a:solidFill>
              </a:rPr>
              <a:t>Assembly  Language Program</a:t>
            </a:r>
          </a:p>
        </p:txBody>
      </p:sp>
      <p:sp>
        <p:nvSpPr>
          <p:cNvPr id="18439" name="Rectangle 9"/>
          <p:cNvSpPr>
            <a:spLocks noChangeArrowheads="1"/>
          </p:cNvSpPr>
          <p:nvPr/>
        </p:nvSpPr>
        <p:spPr bwMode="auto">
          <a:xfrm>
            <a:off x="735985" y="3059668"/>
            <a:ext cx="1943100" cy="45704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85000"/>
              </a:lnSpc>
              <a:spcBef>
                <a:spcPct val="41000"/>
              </a:spcBef>
            </a:pPr>
            <a:r>
              <a:rPr lang="en-US" altLang="en-US" sz="1600" b="1" dirty="0">
                <a:solidFill>
                  <a:schemeClr val="tx2">
                    <a:lumMod val="50000"/>
                    <a:lumOff val="50000"/>
                  </a:schemeClr>
                </a:solidFill>
              </a:rPr>
              <a:t>Machine  Language Program </a:t>
            </a:r>
          </a:p>
        </p:txBody>
      </p:sp>
      <p:sp>
        <p:nvSpPr>
          <p:cNvPr id="18440" name="Rectangle 10"/>
          <p:cNvSpPr>
            <a:spLocks noChangeArrowheads="1"/>
          </p:cNvSpPr>
          <p:nvPr/>
        </p:nvSpPr>
        <p:spPr bwMode="auto">
          <a:xfrm>
            <a:off x="283547" y="4088369"/>
            <a:ext cx="3028950" cy="471796"/>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88000"/>
              </a:lnSpc>
              <a:spcBef>
                <a:spcPct val="43000"/>
              </a:spcBef>
            </a:pPr>
            <a:r>
              <a:rPr lang="en-US" altLang="en-US" sz="1600" b="1">
                <a:solidFill>
                  <a:srgbClr val="3366FF"/>
                </a:solidFill>
              </a:rPr>
              <a:t>Hardware Architecture Description</a:t>
            </a:r>
            <a:br>
              <a:rPr lang="en-US" altLang="en-US" sz="1600" b="1">
                <a:solidFill>
                  <a:srgbClr val="3366FF"/>
                </a:solidFill>
              </a:rPr>
            </a:br>
            <a:r>
              <a:rPr lang="en-US" altLang="en-US" sz="1600" b="1">
                <a:solidFill>
                  <a:srgbClr val="3366FF"/>
                </a:solidFill>
              </a:rPr>
              <a:t>(e.g., block diagrams)</a:t>
            </a:r>
            <a:r>
              <a:rPr lang="en-US" altLang="en-US" sz="1600">
                <a:solidFill>
                  <a:srgbClr val="3366FF"/>
                </a:solidFill>
              </a:rPr>
              <a:t> </a:t>
            </a:r>
          </a:p>
        </p:txBody>
      </p:sp>
      <p:sp>
        <p:nvSpPr>
          <p:cNvPr id="18441" name="Line 11"/>
          <p:cNvSpPr>
            <a:spLocks noChangeShapeType="1"/>
          </p:cNvSpPr>
          <p:nvPr/>
        </p:nvSpPr>
        <p:spPr bwMode="auto">
          <a:xfrm>
            <a:off x="1597997" y="2073830"/>
            <a:ext cx="0" cy="300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18442" name="Rectangle 13"/>
          <p:cNvSpPr>
            <a:spLocks noChangeArrowheads="1"/>
          </p:cNvSpPr>
          <p:nvPr/>
        </p:nvSpPr>
        <p:spPr bwMode="auto">
          <a:xfrm>
            <a:off x="1702772" y="2145268"/>
            <a:ext cx="981075" cy="2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85000"/>
              </a:lnSpc>
            </a:pPr>
            <a:r>
              <a:rPr lang="en-US" altLang="en-US" sz="1600" b="1" i="1"/>
              <a:t>Compiler</a:t>
            </a:r>
          </a:p>
        </p:txBody>
      </p:sp>
      <p:sp>
        <p:nvSpPr>
          <p:cNvPr id="18443" name="Rectangle 14"/>
          <p:cNvSpPr>
            <a:spLocks noChangeArrowheads="1"/>
          </p:cNvSpPr>
          <p:nvPr/>
        </p:nvSpPr>
        <p:spPr bwMode="auto">
          <a:xfrm>
            <a:off x="1721822" y="2831068"/>
            <a:ext cx="1076325" cy="2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85000"/>
              </a:lnSpc>
            </a:pPr>
            <a:r>
              <a:rPr lang="en-US" altLang="en-US" sz="1600" b="1" i="1"/>
              <a:t>Assembler</a:t>
            </a:r>
          </a:p>
        </p:txBody>
      </p:sp>
      <p:sp>
        <p:nvSpPr>
          <p:cNvPr id="18444" name="Line 15"/>
          <p:cNvSpPr>
            <a:spLocks noChangeShapeType="1"/>
          </p:cNvSpPr>
          <p:nvPr/>
        </p:nvSpPr>
        <p:spPr bwMode="auto">
          <a:xfrm>
            <a:off x="1636097" y="3450193"/>
            <a:ext cx="0" cy="638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18445" name="Rectangle 16"/>
          <p:cNvSpPr>
            <a:spLocks noChangeArrowheads="1"/>
          </p:cNvSpPr>
          <p:nvPr/>
        </p:nvSpPr>
        <p:spPr bwMode="auto">
          <a:xfrm>
            <a:off x="306416" y="3617488"/>
            <a:ext cx="1530469" cy="45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85000"/>
              </a:lnSpc>
            </a:pPr>
            <a:r>
              <a:rPr lang="en-US" altLang="en-US" sz="1600" b="1" i="1" dirty="0"/>
              <a:t>Machine Interpretation</a:t>
            </a:r>
          </a:p>
        </p:txBody>
      </p:sp>
      <p:sp>
        <p:nvSpPr>
          <p:cNvPr id="18447" name="Rectangle 19"/>
          <p:cNvSpPr>
            <a:spLocks noChangeArrowheads="1"/>
          </p:cNvSpPr>
          <p:nvPr/>
        </p:nvSpPr>
        <p:spPr bwMode="auto">
          <a:xfrm>
            <a:off x="3847118" y="4017558"/>
            <a:ext cx="22383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18450" name="Line 23"/>
          <p:cNvSpPr>
            <a:spLocks noChangeShapeType="1"/>
          </p:cNvSpPr>
          <p:nvPr/>
        </p:nvSpPr>
        <p:spPr bwMode="auto">
          <a:xfrm flipH="1">
            <a:off x="1617048" y="2779871"/>
            <a:ext cx="2381" cy="2750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18451" name="Rectangle 24"/>
          <p:cNvSpPr>
            <a:spLocks noChangeArrowheads="1"/>
          </p:cNvSpPr>
          <p:nvPr/>
        </p:nvSpPr>
        <p:spPr bwMode="auto">
          <a:xfrm>
            <a:off x="512147" y="5140881"/>
            <a:ext cx="2781300" cy="471796"/>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88000"/>
              </a:lnSpc>
              <a:spcBef>
                <a:spcPct val="43000"/>
              </a:spcBef>
            </a:pPr>
            <a:r>
              <a:rPr lang="en-US" altLang="en-US" sz="1600" b="1">
                <a:solidFill>
                  <a:srgbClr val="00B050"/>
                </a:solidFill>
              </a:rPr>
              <a:t>Logic Circuit Description</a:t>
            </a:r>
            <a:br>
              <a:rPr lang="en-US" altLang="en-US" sz="1600" b="1">
                <a:solidFill>
                  <a:srgbClr val="00B050"/>
                </a:solidFill>
              </a:rPr>
            </a:br>
            <a:r>
              <a:rPr lang="en-US" altLang="en-US" sz="1600" b="1">
                <a:solidFill>
                  <a:srgbClr val="00B050"/>
                </a:solidFill>
              </a:rPr>
              <a:t>(Circuit Schematic Diagrams)</a:t>
            </a:r>
          </a:p>
        </p:txBody>
      </p:sp>
      <p:sp>
        <p:nvSpPr>
          <p:cNvPr id="18452" name="Line 26"/>
          <p:cNvSpPr>
            <a:spLocks noChangeShapeType="1"/>
          </p:cNvSpPr>
          <p:nvPr/>
        </p:nvSpPr>
        <p:spPr bwMode="auto">
          <a:xfrm>
            <a:off x="1769447" y="4506278"/>
            <a:ext cx="0" cy="638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18453" name="Rectangle 27"/>
          <p:cNvSpPr>
            <a:spLocks noChangeArrowheads="1"/>
          </p:cNvSpPr>
          <p:nvPr/>
        </p:nvSpPr>
        <p:spPr bwMode="auto">
          <a:xfrm>
            <a:off x="340697" y="4703240"/>
            <a:ext cx="1485900" cy="45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85000"/>
              </a:lnSpc>
            </a:pPr>
            <a:r>
              <a:rPr lang="en-US" altLang="en-US" sz="1600" b="1" i="1" dirty="0"/>
              <a:t>Architecture Implementation</a:t>
            </a:r>
          </a:p>
        </p:txBody>
      </p:sp>
      <p:pic>
        <p:nvPicPr>
          <p:cNvPr id="18454" name="Picture 35" descr="Picture 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548486" y="4011045"/>
            <a:ext cx="1228725" cy="102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Rectangle 36"/>
          <p:cNvSpPr>
            <a:spLocks noChangeArrowheads="1"/>
          </p:cNvSpPr>
          <p:nvPr/>
        </p:nvSpPr>
        <p:spPr bwMode="auto">
          <a:xfrm>
            <a:off x="8405736" y="4845673"/>
            <a:ext cx="228600" cy="2524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350"/>
          </a:p>
        </p:txBody>
      </p:sp>
      <p:sp>
        <p:nvSpPr>
          <p:cNvPr id="27" name="Slide Number Placeholder 26"/>
          <p:cNvSpPr>
            <a:spLocks noGrp="1"/>
          </p:cNvSpPr>
          <p:nvPr>
            <p:ph type="sldNum" sz="quarter" idx="12"/>
          </p:nvPr>
        </p:nvSpPr>
        <p:spPr/>
        <p:txBody>
          <a:bodyPr/>
          <a:lstStyle/>
          <a:p>
            <a:pPr>
              <a:defRPr/>
            </a:pPr>
            <a:fld id="{761FE842-FF20-4BF6-ACE3-7F1833FC8F74}" type="slidenum">
              <a:rPr lang="en-US"/>
              <a:pPr>
                <a:defRPr/>
              </a:pPr>
              <a:t>9</a:t>
            </a:fld>
            <a:endParaRPr lang="en-US"/>
          </a:p>
        </p:txBody>
      </p:sp>
      <p:grpSp>
        <p:nvGrpSpPr>
          <p:cNvPr id="4" name="Group 3"/>
          <p:cNvGrpSpPr>
            <a:grpSpLocks/>
          </p:cNvGrpSpPr>
          <p:nvPr/>
        </p:nvGrpSpPr>
        <p:grpSpPr bwMode="auto">
          <a:xfrm>
            <a:off x="7813995" y="621252"/>
            <a:ext cx="1009650" cy="2807494"/>
            <a:chOff x="7349672" y="3258457"/>
            <a:chExt cx="1346200" cy="3744686"/>
          </a:xfrm>
        </p:grpSpPr>
        <p:pic>
          <p:nvPicPr>
            <p:cNvPr id="1846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49672" y="3258457"/>
              <a:ext cx="13462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2" name="Picture 2"/>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7710715" y="6077858"/>
              <a:ext cx="925285" cy="92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Footer Placeholder 1"/>
          <p:cNvSpPr>
            <a:spLocks noGrp="1"/>
          </p:cNvSpPr>
          <p:nvPr>
            <p:ph type="ftr" sz="quarter" idx="11"/>
          </p:nvPr>
        </p:nvSpPr>
        <p:spPr>
          <a:xfrm>
            <a:off x="-803239" y="5616554"/>
            <a:ext cx="3086100" cy="259347"/>
          </a:xfrm>
        </p:spPr>
        <p:txBody>
          <a:bodyPr/>
          <a:lstStyle/>
          <a:p>
            <a:r>
              <a:rPr lang="en-US" sz="1600" smtClean="0"/>
              <a:t>CSCE-312 Fall 2016</a:t>
            </a:r>
            <a:endParaRPr lang="en-US" sz="1600" dirty="0"/>
          </a:p>
        </p:txBody>
      </p:sp>
      <p:sp>
        <p:nvSpPr>
          <p:cNvPr id="32" name="Text Box 9"/>
          <p:cNvSpPr txBox="1">
            <a:spLocks noChangeArrowheads="1"/>
          </p:cNvSpPr>
          <p:nvPr/>
        </p:nvSpPr>
        <p:spPr bwMode="auto">
          <a:xfrm>
            <a:off x="6110526" y="2335835"/>
            <a:ext cx="1314450" cy="4049334"/>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43200" tIns="62100" rIns="43200" bIns="62100"/>
          <a:lstStyle>
            <a:lvl1pPr marL="342900" indent="-342900">
              <a:spcBef>
                <a:spcPct val="60000"/>
              </a:spcBef>
              <a:buClr>
                <a:srgbClr val="006600"/>
              </a:buClr>
              <a:buSzPct val="100000"/>
              <a:buFont typeface="Wingdings" panose="05000000000000000000" pitchFamily="2" charset="2"/>
              <a:buChar char="n"/>
              <a:defRPr sz="1600">
                <a:solidFill>
                  <a:schemeClr val="tx1"/>
                </a:solidFill>
                <a:latin typeface="Comic Sans MS" panose="030F0702030302020204" pitchFamily="66" charset="0"/>
              </a:defRPr>
            </a:lvl1pPr>
            <a:lvl2pPr marL="742950" indent="-285750">
              <a:spcBef>
                <a:spcPct val="60000"/>
              </a:spcBef>
              <a:buClr>
                <a:srgbClr val="000099"/>
              </a:buClr>
              <a:buSzPct val="75000"/>
              <a:buFont typeface="Wingdings" panose="05000000000000000000" pitchFamily="2" charset="2"/>
              <a:buChar char="l"/>
              <a:defRPr sz="1600">
                <a:solidFill>
                  <a:schemeClr val="tx1"/>
                </a:solidFill>
                <a:latin typeface="Comic Sans MS" panose="030F0702030302020204" pitchFamily="66" charset="0"/>
              </a:defRPr>
            </a:lvl2pPr>
            <a:lvl3pPr marL="1143000" indent="-228600">
              <a:spcBef>
                <a:spcPct val="20000"/>
              </a:spcBef>
              <a:buClr>
                <a:srgbClr val="003300"/>
              </a:buClr>
              <a:buSzPct val="75000"/>
              <a:buFont typeface="Wingdings" panose="05000000000000000000" pitchFamily="2" charset="2"/>
              <a:buChar char="q"/>
              <a:defRPr sz="16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9pPr>
          </a:lstStyle>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0000000000010000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1110111111001000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0000000000010001</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1110101010001000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0000000000010000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1111110000010000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0000000000000000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1111010011010000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0000000000010010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1110001100000001</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0000000000010000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1111110000010000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0000000000010001</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1111000010001000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0000000000010000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1111110111001000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0000000000000100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1110101010000111</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0000000000010001</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1111110000010000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0000000000000001</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1110001100001000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0000000000010110</a:t>
            </a:r>
          </a:p>
          <a:p>
            <a:pPr algn="ctr">
              <a:lnSpc>
                <a:spcPct val="90000"/>
              </a:lnSpc>
              <a:spcBef>
                <a:spcPct val="10000"/>
              </a:spcBef>
              <a:buSzPct val="85000"/>
              <a:buFont typeface="Wingdings" panose="05000000000000000000" pitchFamily="2" charset="2"/>
              <a:buNone/>
            </a:pPr>
            <a:r>
              <a:rPr lang="en-US" altLang="en-US" sz="1050">
                <a:solidFill>
                  <a:schemeClr val="tx2">
                    <a:lumMod val="50000"/>
                    <a:lumOff val="50000"/>
                  </a:schemeClr>
                </a:solidFill>
                <a:latin typeface="Consolas" panose="020B0609020204030204" pitchFamily="49" charset="0"/>
                <a:ea typeface="Arial Unicode MS" panose="020B0604020202020204" pitchFamily="34" charset="-128"/>
                <a:cs typeface="Consolas" panose="020B0609020204030204" pitchFamily="49" charset="0"/>
              </a:rPr>
              <a:t>1110101010000111</a:t>
            </a:r>
          </a:p>
        </p:txBody>
      </p:sp>
      <p:sp>
        <p:nvSpPr>
          <p:cNvPr id="33" name="Text Box 9"/>
          <p:cNvSpPr txBox="1">
            <a:spLocks noChangeArrowheads="1"/>
          </p:cNvSpPr>
          <p:nvPr/>
        </p:nvSpPr>
        <p:spPr bwMode="auto">
          <a:xfrm>
            <a:off x="3448564" y="2130040"/>
            <a:ext cx="2320537" cy="473481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151200" tIns="35100" rIns="0" bIns="35100"/>
          <a:lstStyle>
            <a:lvl1pPr marL="342900" indent="-342900">
              <a:spcBef>
                <a:spcPct val="60000"/>
              </a:spcBef>
              <a:buClr>
                <a:srgbClr val="006600"/>
              </a:buClr>
              <a:buSzPct val="100000"/>
              <a:buFont typeface="Wingdings" panose="05000000000000000000" pitchFamily="2" charset="2"/>
              <a:buChar char="n"/>
              <a:defRPr sz="1600">
                <a:solidFill>
                  <a:schemeClr val="tx1"/>
                </a:solidFill>
                <a:latin typeface="Comic Sans MS" panose="030F0702030302020204" pitchFamily="66" charset="0"/>
              </a:defRPr>
            </a:lvl1pPr>
            <a:lvl2pPr marL="742950" indent="-285750">
              <a:spcBef>
                <a:spcPct val="60000"/>
              </a:spcBef>
              <a:buClr>
                <a:srgbClr val="000099"/>
              </a:buClr>
              <a:buSzPct val="75000"/>
              <a:buFont typeface="Wingdings" panose="05000000000000000000" pitchFamily="2" charset="2"/>
              <a:buChar char="l"/>
              <a:defRPr sz="1600">
                <a:solidFill>
                  <a:schemeClr val="tx1"/>
                </a:solidFill>
                <a:latin typeface="Comic Sans MS" panose="030F0702030302020204" pitchFamily="66" charset="0"/>
              </a:defRPr>
            </a:lvl2pPr>
            <a:lvl3pPr marL="1143000" indent="-228600">
              <a:spcBef>
                <a:spcPct val="20000"/>
              </a:spcBef>
              <a:buClr>
                <a:srgbClr val="003300"/>
              </a:buClr>
              <a:buSzPct val="75000"/>
              <a:buFont typeface="Wingdings" panose="05000000000000000000" pitchFamily="2" charset="2"/>
              <a:buChar char="q"/>
              <a:defRPr sz="16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9pPr>
          </a:lstStyle>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Computes 1+...+RAM[0]</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And stored the sum in RAM[1]</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@i    </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M=1   // i = 1                                        </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@sum  </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M=0   // sum = 0</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(LOOP)</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@i    // if i&gt;RAM[0] </a:t>
            </a:r>
            <a:r>
              <a:rPr lang="en-US" altLang="en-US" sz="1000" dirty="0" err="1">
                <a:solidFill>
                  <a:srgbClr val="FF0000"/>
                </a:solidFill>
                <a:latin typeface="Consolas" panose="020B0609020204030204" pitchFamily="49" charset="0"/>
                <a:ea typeface="Arial Unicode MS" panose="020B0604020202020204" pitchFamily="34" charset="-128"/>
                <a:cs typeface="Consolas" panose="020B0609020204030204" pitchFamily="49" charset="0"/>
              </a:rPr>
              <a:t>goto</a:t>
            </a: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WRITE</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D=M</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@R0</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D=D-M</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@WRITE </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D;JGT</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@i    // sum += i</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D=M</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@sum</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M=D+M</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@i    // i++</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M=M+1 </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@LOOP // </a:t>
            </a:r>
            <a:r>
              <a:rPr lang="en-US" altLang="en-US" sz="1000" dirty="0" err="1">
                <a:solidFill>
                  <a:srgbClr val="FF0000"/>
                </a:solidFill>
                <a:latin typeface="Consolas" panose="020B0609020204030204" pitchFamily="49" charset="0"/>
                <a:ea typeface="Arial Unicode MS" panose="020B0604020202020204" pitchFamily="34" charset="-128"/>
                <a:cs typeface="Consolas" panose="020B0609020204030204" pitchFamily="49" charset="0"/>
              </a:rPr>
              <a:t>goto</a:t>
            </a: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LOOP</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0;JMP</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(WRITE)</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@sum</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D=M</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@R1</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M=D  // RAM[1] = the sum</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(END)</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@END</a:t>
            </a:r>
          </a:p>
          <a:p>
            <a:pPr>
              <a:lnSpc>
                <a:spcPct val="90000"/>
              </a:lnSpc>
              <a:spcBef>
                <a:spcPct val="10000"/>
              </a:spcBef>
              <a:buSzPct val="85000"/>
              <a:buFont typeface="Wingdings" panose="05000000000000000000" pitchFamily="2" charset="2"/>
              <a:buNone/>
            </a:pPr>
            <a:r>
              <a:rPr lang="en-US" altLang="en-US" sz="1000" dirty="0">
                <a:solidFill>
                  <a:srgbClr val="FF0000"/>
                </a:solidFill>
                <a:latin typeface="Consolas" panose="020B0609020204030204" pitchFamily="49" charset="0"/>
                <a:ea typeface="Arial Unicode MS" panose="020B0604020202020204" pitchFamily="34" charset="-128"/>
                <a:cs typeface="Consolas" panose="020B0609020204030204" pitchFamily="49" charset="0"/>
              </a:rPr>
              <a:t>    0;JMP</a:t>
            </a:r>
          </a:p>
        </p:txBody>
      </p:sp>
      <p:sp>
        <p:nvSpPr>
          <p:cNvPr id="34" name="Text Box 9"/>
          <p:cNvSpPr txBox="1">
            <a:spLocks noChangeArrowheads="1"/>
          </p:cNvSpPr>
          <p:nvPr/>
        </p:nvSpPr>
        <p:spPr bwMode="auto">
          <a:xfrm>
            <a:off x="2916799" y="1655888"/>
            <a:ext cx="3112132" cy="369111"/>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151200" tIns="35100" rIns="0" bIns="35100"/>
          <a:lstStyle>
            <a:lvl1pPr marL="342900" indent="-342900">
              <a:spcBef>
                <a:spcPct val="60000"/>
              </a:spcBef>
              <a:buClr>
                <a:srgbClr val="006600"/>
              </a:buClr>
              <a:buSzPct val="100000"/>
              <a:buFont typeface="Wingdings" panose="05000000000000000000" pitchFamily="2" charset="2"/>
              <a:buChar char="n"/>
              <a:defRPr sz="1600">
                <a:solidFill>
                  <a:schemeClr val="tx1"/>
                </a:solidFill>
                <a:latin typeface="Comic Sans MS" panose="030F0702030302020204" pitchFamily="66" charset="0"/>
              </a:defRPr>
            </a:lvl1pPr>
            <a:lvl2pPr marL="742950" indent="-285750">
              <a:spcBef>
                <a:spcPct val="60000"/>
              </a:spcBef>
              <a:buClr>
                <a:srgbClr val="000099"/>
              </a:buClr>
              <a:buSzPct val="75000"/>
              <a:buFont typeface="Wingdings" panose="05000000000000000000" pitchFamily="2" charset="2"/>
              <a:buChar char="l"/>
              <a:defRPr sz="1600">
                <a:solidFill>
                  <a:schemeClr val="tx1"/>
                </a:solidFill>
                <a:latin typeface="Comic Sans MS" panose="030F0702030302020204" pitchFamily="66" charset="0"/>
              </a:defRPr>
            </a:lvl2pPr>
            <a:lvl3pPr marL="1143000" indent="-228600">
              <a:spcBef>
                <a:spcPct val="20000"/>
              </a:spcBef>
              <a:buClr>
                <a:srgbClr val="003300"/>
              </a:buClr>
              <a:buSzPct val="75000"/>
              <a:buFont typeface="Wingdings" panose="05000000000000000000" pitchFamily="2" charset="2"/>
              <a:buChar char="q"/>
              <a:defRPr sz="16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1600">
                <a:solidFill>
                  <a:schemeClr val="tx1"/>
                </a:solidFill>
                <a:latin typeface="Comic Sans MS" panose="030F0702030302020204" pitchFamily="66" charset="0"/>
              </a:defRPr>
            </a:lvl9pPr>
          </a:lstStyle>
          <a:p>
            <a:pPr>
              <a:lnSpc>
                <a:spcPct val="90000"/>
              </a:lnSpc>
              <a:spcBef>
                <a:spcPct val="10000"/>
              </a:spcBef>
              <a:buSzPct val="85000"/>
              <a:buFont typeface="Wingdings" panose="05000000000000000000" pitchFamily="2" charset="2"/>
              <a:buNone/>
            </a:pPr>
            <a:r>
              <a:rPr lang="en-US" altLang="en-US" sz="1200" dirty="0">
                <a:solidFill>
                  <a:srgbClr val="000000"/>
                </a:solidFill>
                <a:latin typeface="Consolas" panose="020B0609020204030204" pitchFamily="49" charset="0"/>
                <a:ea typeface="Arial Unicode MS" panose="020B0604020202020204" pitchFamily="34" charset="-128"/>
                <a:cs typeface="Consolas" panose="020B0609020204030204" pitchFamily="49" charset="0"/>
              </a:rPr>
              <a:t>// Computes 1+...+RAM[0]</a:t>
            </a:r>
          </a:p>
          <a:p>
            <a:pPr>
              <a:lnSpc>
                <a:spcPct val="90000"/>
              </a:lnSpc>
              <a:spcBef>
                <a:spcPct val="10000"/>
              </a:spcBef>
              <a:buSzPct val="85000"/>
              <a:buFont typeface="Wingdings" panose="05000000000000000000" pitchFamily="2" charset="2"/>
              <a:buNone/>
            </a:pPr>
            <a:r>
              <a:rPr lang="en-US" altLang="en-US" sz="1200" dirty="0">
                <a:solidFill>
                  <a:srgbClr val="000000"/>
                </a:solidFill>
                <a:latin typeface="Consolas" panose="020B0609020204030204" pitchFamily="49" charset="0"/>
                <a:ea typeface="Arial Unicode MS" panose="020B0604020202020204" pitchFamily="34" charset="-128"/>
                <a:cs typeface="Consolas" panose="020B0609020204030204" pitchFamily="49" charset="0"/>
              </a:rPr>
              <a:t>// And stored the sum in RAM[1]</a:t>
            </a:r>
          </a:p>
        </p:txBody>
      </p:sp>
    </p:spTree>
    <p:extLst>
      <p:ext uri="{BB962C8B-B14F-4D97-AF65-F5344CB8AC3E}">
        <p14:creationId xmlns:p14="http://schemas.microsoft.com/office/powerpoint/2010/main" val="3459069236"/>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2219</TotalTime>
  <Words>1870</Words>
  <Application>Microsoft Office PowerPoint</Application>
  <PresentationFormat>On-screen Show (4:3)</PresentationFormat>
  <Paragraphs>554</Paragraphs>
  <Slides>37</Slides>
  <Notes>10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2" baseType="lpstr">
      <vt:lpstr>Arial</vt:lpstr>
      <vt:lpstr>Arial Narrow</vt:lpstr>
      <vt:lpstr>Arial Unicode MS</vt:lpstr>
      <vt:lpstr>Bradley Hand ITC</vt:lpstr>
      <vt:lpstr>Calibri</vt:lpstr>
      <vt:lpstr>Century Gothic</vt:lpstr>
      <vt:lpstr>Consolas</vt:lpstr>
      <vt:lpstr>FranklinGothic</vt:lpstr>
      <vt:lpstr>Helvetica</vt:lpstr>
      <vt:lpstr>Neo Sans Intel</vt:lpstr>
      <vt:lpstr>Times</vt:lpstr>
      <vt:lpstr>Times New Roman</vt:lpstr>
      <vt:lpstr>Wingdings</vt:lpstr>
      <vt:lpstr>Clarity</vt:lpstr>
      <vt:lpstr>Image</vt:lpstr>
      <vt:lpstr>Topic 08 – great ideas in computer architecture</vt:lpstr>
      <vt:lpstr>Anatomy of Computing Devices and Interactions</vt:lpstr>
      <vt:lpstr>Conventional Machine Structures</vt:lpstr>
      <vt:lpstr>Modern Machine Structures (It’s a bit more complicated!)</vt:lpstr>
      <vt:lpstr>FIVE Great Ideas in Computer Architecture</vt:lpstr>
      <vt:lpstr>Great Idea #1: Abstractions</vt:lpstr>
      <vt:lpstr>What does a processor really look like</vt:lpstr>
      <vt:lpstr>Abstractions from Human Thought  to Physics</vt:lpstr>
      <vt:lpstr>Levels of Abstraction</vt:lpstr>
      <vt:lpstr>Great Idea #2: Moore’s Law</vt:lpstr>
      <vt:lpstr>Moore’s law The sweet spot for cost</vt:lpstr>
      <vt:lpstr>Moore’s Law: Continuous Miniaturization</vt:lpstr>
      <vt:lpstr>Great Idea #3: Memory Hierarchy – The illusion of fastest infinite memory!</vt:lpstr>
      <vt:lpstr>Jim Gray’s Storage Latency Analogy:   How Far Away is the Data?</vt:lpstr>
      <vt:lpstr>Memory Hierarchy – A case for Locality</vt:lpstr>
      <vt:lpstr>The Power of Locality</vt:lpstr>
      <vt:lpstr>ASIDE – DNA Storage for big data</vt:lpstr>
      <vt:lpstr>Great Idea #4: Parallelism</vt:lpstr>
      <vt:lpstr>Parallelism</vt:lpstr>
      <vt:lpstr>Many Cores</vt:lpstr>
      <vt:lpstr>PowerPoint Presentation</vt:lpstr>
      <vt:lpstr>Pipelining</vt:lpstr>
      <vt:lpstr>Real Life Example - Gotta Do Laundry</vt:lpstr>
      <vt:lpstr>Sequential Laundry</vt:lpstr>
      <vt:lpstr>Pipelined Laundry</vt:lpstr>
      <vt:lpstr>Pipelining in Computers</vt:lpstr>
      <vt:lpstr>Pipelining</vt:lpstr>
      <vt:lpstr>Vectorization (Multiple Lanes)</vt:lpstr>
      <vt:lpstr>PowerPoint Presentation</vt:lpstr>
      <vt:lpstr>Great Idea #5: Redundancy</vt:lpstr>
      <vt:lpstr>Coping with Failures</vt:lpstr>
      <vt:lpstr>NASA Fixing Rover’s Flash Memory</vt:lpstr>
      <vt:lpstr>Dependability via Redundancy</vt:lpstr>
      <vt:lpstr>Dependability via Redundancy</vt:lpstr>
      <vt:lpstr>SUMMARY: FIVE Great Ideas in Computer Architecture</vt:lpstr>
      <vt:lpstr>What to expect from this slide set in Exam 3?</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L1 - Introduction</dc:title>
  <dc:creator>Aakash Tyagi</dc:creator>
  <cp:lastModifiedBy>Tyagi, Aakash</cp:lastModifiedBy>
  <cp:revision>43</cp:revision>
  <dcterms:created xsi:type="dcterms:W3CDTF">2016-08-29T13:30:39Z</dcterms:created>
  <dcterms:modified xsi:type="dcterms:W3CDTF">2016-10-18T15:21:17Z</dcterms:modified>
</cp:coreProperties>
</file>