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3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303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304" r:id="rId21"/>
    <p:sldId id="294" r:id="rId22"/>
    <p:sldId id="293" r:id="rId23"/>
    <p:sldId id="295" r:id="rId24"/>
    <p:sldId id="296" r:id="rId25"/>
    <p:sldId id="306" r:id="rId26"/>
    <p:sldId id="298" r:id="rId27"/>
    <p:sldId id="299" r:id="rId28"/>
    <p:sldId id="307" r:id="rId29"/>
    <p:sldId id="301" r:id="rId30"/>
    <p:sldId id="305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10-25T19:29:50.7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23283 4260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0,26 53 0 0,-26-53 0 0,0 27 0 0,27 25 0 16,-27 1 0 0,27 0 0-1,-27 26 0 1,0 1 0-1,25-1 0 1,2 27 0 0,-27-26 0-1,26 25 0 1,-26 1 0 15,27 26 0-15,-27-26 0-1,27 0 0 1,-27 26 0-1,26-26 0 1,-26 27 0 0,27-1 0-1,-27 0 0 1,0 27 0-1,0 0 0 1,25-27 0 0,2 26 0-1,-27 28 0 1,27-28 0 15,-27 1 0-15,26 0 0-1,-26-27 0 1,27 27 0-1,-27 0 0 1,0 0 0 0,26-27 0-1,1 27 0 1,-27-27 0-1,0 27 0 1,26-27 0 0,0 0 0-1,-26 27 0 1,0-27 0 15,0-26 0-15,0 26 0-1,0-26 0 1,0-26 0-1,27-27 0 1,-27-1 0 0,0-25 0-1,26-1 0 1,-26-26 0-1,0 0 0 1,0 0 0 0,0-79 0-1</inkml:trace>
  <inkml:trace contextRef="#ctx0" brushRef="#br0" timeOffset="5284.5284">23309 4154 512 0,'0'0'0'0,"0"26"0"0,0-26 0 0,0 0 0 0,0 0 0 0,0 0 0 0,0 0 0 0,0 0 0 0,0 0 0 0,0 0 0 0,0 0 0 0,0 0 0 0,0 0 0 0,0 0 0 0,0 0 0 0,0 0 0 0,0 0 0 0,0 0 0 0,0 0 0 0,0 0 0 0,0 0 0 0,0 0 0 0,0 0 0 0,0 0 0 0,0 0 0 0,0 0 0 0,0 0 0 0,0 0 0 0,0 0 0 0,27 27 0 0,-27-27 0 0,0 0 0 0,0 0 0 0,0 0 0 0,0 0 0 0,0 0 0 0,0 0 0 0,0 0 0 0,0 0 0 0,0 0 0 0,27 0 0 0,-27 0 0 0,0 0 0 0,0 0 0 0,0 0 0 0,0 0 0 0,0 0 0 0,0 26 0 0,0-26 0 0,25 0 0 0,28 27 0 16,-26-1 0-1,53 1 0 1,-55-1 0-1,29 27 0 1,25-27 0 15,-26 1 0-15,26-1 0-1,1 27 0 1,-28-27 0 0,55 1 0-1,-28-1 0 1,-26 1 0-1,27-1 0 1,-28 1 0 0,1-1 0-1,0 1 0 1,0-1 0-1,0-26 0 1,-27 27 0 15,27-27 0-15,-26 26 0-1,25 1 0 1,-25-27 0 0,26 0 0-1,0 26 0 1,-1 1 0-1,2-27 0 1,-1 26 0 0,-27 1 0-1,1-27 0 1,25 26 0-1,-25-26 0 1,-27 0 0 0,26 0 0 15,1 0 0-16,0 26 0 1,-1-26 0 0,0 0 0-1,0 27 0 1,54-27 0-1,-27 0 0 1,0 26 0 0,-27-26 0-1,1 0 0 1,-27 0 0-1,26 26 0 1,-26-26 0 0,0 0 0-1,0 0 0 1,0 0 0 15,0 0 0-15,0 0 0-1,0 0 0 1,0 0 0-1,0 0 0 1,0 0 0 0,0 0 0-1,0 0 0 1,0 0 0-1,0 0 0 1,0 0 0 0,0 0 0-1,0 0 0 1,0 27 0 15,27-27 0-15,-54 26 0-1,54 1 0 1,-27-1 0-1,0 27 0 1,0 0 0 0,0 0 0-1,0 0 0 1,27 27 0-1,-54-28 0 1,27 28 0 0,27-1 0-1,-27 1 0 16,0-1 0-15,0 27 0 0,25-27 0-1,-25 27 0 1,0 0 0-1,0 0 0 1,27 0 0 0,-54-1 0-1,27 27 0 1,0-26 0-1,0 27 0 1,0-27 0 0,0-1 0-1,0 1 0 1,27 0 0 15,-27 0 0-15,0-27 0-1,0 27 0 1,0-27 0-1,0 27 0 1,0-53 0 0,26 27 0-1,-26-1 0 1,0-26 0-1,27 0 0 1,-27-27 0 0,0 27 0-1,27-53 0 1,-27 27 0 15,0-1 0-15,0-26 0-1,0 0 0 1,0 0 0-1,0 0 0 1,0 0 0 0,0 0 0-1,0 0 0 1,0 0 0-1,0 0 0 1,0 0 0 0,0 0 0-1,0 0 0 1,0 0 0-1,0 0 0 17,-27 0 0-17,0 27 0 1,1-1 0-1,-1-26 0 1,2 27 0 0,-29-1 0-1,28 27 0 1,-27-26 0-1,0 26 0 1,27-27 0 0,-27 27 0-1,-1-27 0 1,28 27 0-1,-26 0 0 17,-2 0 0-17,1-27 0 1,1 27 0-1,-1 0 0 1,0 0 0 0,-1 0 0-1,2 0 0 1,-28-27 0-1,54 27 0 1,-53 0 0 0,26-27 0-1,26 27 0 1,-26 0 0-1,1-26 0 1,25 26 0 15,-26 0 0-15,26-27 0-1,-25 1 0 1,52-1 0 0,-53 27 0-1,26-26 0 1,1-1 0 0,-27 0 0-1,26-26 0 1,-25 27 0-1,52-1 0 1,0-26 0 0,-27 0 0-1,27 27 0 16,0-27 0-15,0 0 0 0,0 0 0-1,0 0 0 1,0 0 0-1,0 0 0 1,0 0 0 0,0 0 0-1,0 0 0 1,-26 0 0-1,26 0 0 1,0 26 0 0,-27-26 0-1,27 0 0 1,-27 0 0 15,27 0 0-15,0 0 0-1,0 27 0 1,-26-27 0-1,26 0 0 1,-26 0 0 0,26 0 0-1,0 0 0 1,0 0 0-1,0 0 0 1,0 0 0 0,0 0 0-1,0 26 0 16,-26-26 0-15,26 0 0 0,-27 27 0-1,0-1 0 1,27-26 0-1,0 0 0 1,0 0 0 0,0 0 0-1,0 0 0 1,0 0 0-1,0-26 0 1,0-27 0 0,0-27 0-1,0-25 0 1</inkml:trace>
  <inkml:trace contextRef="#ctx0" brushRef="#br0" timeOffset="15066.5065">25664 6456 512 0,'0'0'0'0,"0"0"0"0,0 0 0 0,0 0 0 0,0 0 0 0,0 0 0 0,0 0 0 0,0 0 0 0,0 26 0 0,0-26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0,54 0 0 0,-54 0 0 0,0 0 0 0,0 0 0 0,0 0 0 0,26 26 0 0,-26-26 0 0,0 0 0 0,0 0 0 0,52 0 0 0,-52 0 0 0,0 0 0 0,54 0 0 0,-54 0 0 0,53 0 0 0,27 27 0 16,-28-27 0-1,28 0 0 1,-27 0 0 0,26 0 0-1,27 26 0 1,-27-26 0-1,1 0 0 1,-2 0 0 0,2 0 0-1,26 26 0 16,-27-26 0-15,27 0 0 0,-26 0 0-1,25 0 0 1,-25 27 0-1,25-27 0 1,-25 26 0 0,-1-52 0-1,54 52 0 1,-55-26 0-1,2 0 0 1,-1 26 0 0,-26-26 0-1,0 27 0 1,1-27 0 15,-29 0 0-15,2 0 0-1,-1 0 0 1,1 0 0-1,-27 0 0 1,0 0 0 0,0 0 0-1,0 0 0 1,0 0 0-1,0 0 0 1,0 0 0 0,0 0 0-1,0 0 0 1,0-27 0 15</inkml:trace>
  <inkml:trace contextRef="#ctx0" brushRef="#br0" timeOffset="22855.2853">26538 5979 512 0,'26'0'0'0,"-26"0"0"0,0 0 0 0,0 0 0 0,0 0 0 0,0 0 0 0,0 0 0 0,0 0 0 0,0 0 0 0,0 0 0 0,0 0 0 0,0 0 0 0,-26 0 0 0,26 0 0 0,0 0 0 0,0 0 0 0,0 0 0 0,0 0 0 0,0 0 0 0,-27 27 0 0,27-27 0 0,-53 53 0 0,26 26 0 15,-25 0 0 1,25-26 0 15,1-26 0-15,26-1 0-1,0-52 0 1,26-1 0 0,27-52 0-1,0-1 0 1,0-25 0-1,-26 26 0 1,25 26 0 0,-26 26 0-1,-26 27 0 1,27 27 0-1,-54 26 0 1,27-1 0 0,-26 54 0-1,26-27 0 1,0 1 0-1,0-1 0 1,0-52 0 15,0-1 0-15,0 1 0-1,0-54 0 1</inkml:trace>
  <inkml:trace contextRef="#ctx0" brushRef="#br0" timeOffset="23060.3058">26379 6217 512 0,'26'0'0'0,"27"0"0"0,-53 0 0 0,0 0 0 0,80 0 0 0,-80 0 0 0,78-26 0 0</inkml:trace>
  <inkml:trace contextRef="#ctx0" brushRef="#br0" timeOffset="23549.3547">26987 5927 512 0,'0'0'0'0,"0"0"0"0,0 0 0 0,0 0 0 0,0 0 0 0,0 0 0 0,0 0 0 0,0 0 0 0,0 26 0 0,0-26 0 0,-52 53 0 0,-2 26 0 0,28-26 0 15,26 0 0 1,0 0 0-1,0-27 0 1,53 1 0 0,-26-27 0-1,25-27 0 1,28 54 0-1,-27-54 0 1,-1 27 0 0,-52 0 0-1,0 0 0 1</inkml:trace>
  <inkml:trace contextRef="#ctx0" brushRef="#br0" timeOffset="23983.3981">26987 5927 512 0,'318'26'0'0,"-318"0"0"15,0 1 0 1,-27 78 0 0,1-25 0-1,26 26 0 1,0-53 0-1,53 0 0 1,-28-53 0 0,29 0 0-1,25-53 0 1,-26-53 0-1,0 26 0 1,-27 1 0 0,-26 26 0-1,27 0 0 1,-27 53 0-1,-27 0 0 1,27 0 0 0</inkml:trace>
  <inkml:trace contextRef="#ctx0" brushRef="#br0" timeOffset="24968.4966">28178 6006 512 0,'0'0'0'0,"0"0"0"0,0 0 0 0,0 0 0 0,0 0 0 0,0 0 0 0,0 0 0 0,0 0 0 0,0 0 0 0,0 0 0 0,0 0 0 0,0 0 0 0,0 0 0 0,0 0 0 0,0 0 0 0,0 0 0 0,0-27 0 0,0 27 0 0,0 0 0 0,0 0 0 0,0 0 0 0,0 0 0 0,-27 0 0 0,27 0 0 0,0 0 0 0,0 0 0 0,0 0 0 0,-27 0 0 0,27 0 0 0,0 0 0 0,0 0 0 0,-53 0 0 0,53 0 0 0,0 0 0 0,-25 53 0 0,25-53 0 0,-54 53 0 0,1 26 0 16,27 1 0 0,-1-27 0-1,54 0 0 16,-27-27 0-15,26 1 0 0,27-27 0-1,1 0 0 1,-2-53 0-1,1 0 0 1,-26 0 0 0,-1-27 0-1,-26 54 0 1,0-27 0-1,-26 27 0 1</inkml:trace>
  <inkml:trace contextRef="#ctx0" brushRef="#br0" timeOffset="25466.5464">28443 6032 512 0,'0'0'0'0,"0"0"0"0,0 0 0 0,0 0 0 0,0 53 0 0,0-53 0 0,-27 79 0 0,-26 27 0 16,26-26 0-1,54-27 0 1,-1 0 0 0,28-27 0-1,-2-26 0 1,28-26 0-1,-27-27 0 1,-1-53 0 0,1 53 0-1,-26-27 0 16,-27 27 0-15,0 27 0 0,0 0 0-1</inkml:trace>
  <inkml:trace contextRef="#ctx0" brushRef="#br0" timeOffset="25801.5799">29077 6032 512 0,'27'27'0'0,"-27"-1"0"0,0-26 0 0,0 79 0 0,-27 1 0 16,-26 26 0-1,53-53 0 1,-26 0 0 0,26-27 0-1,0-26 0 16</inkml:trace>
  <inkml:trace contextRef="#ctx0" brushRef="#br0" timeOffset="26075.6073">29077 6032 512 0,'-132'-53'0'0,"132"53"0"0,0 0 0 0,0 0 0 0,79 0 0 0,-79 0 0 0,106-26 0 0,53 52 0 0,-27-26 0 16,-26 0 0 0</inkml:trace>
  <inkml:trace contextRef="#ctx0" brushRef="#br0" timeOffset="36994.6991">20373 5212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0,25 0 0 0,-25 0 0 0,0 0 0 0,0 0 0 0,0 0 0 0,0 0 0 0,0 0 0 0,0 0 0 0,0 0 0 0,0 0 0 0,0 0 0 0,0 0 0 0,0 0 0 0,0 0 0 0,0 0 0 0,27 0 0 0,-27 0 0 0,0 0 0 0,0 0 0 0,0 0 0 0,0 0 0 0,27 26 0 0,-27-26 0 0,0 0 0 0,0 0 0 0,0 0 0 0,53 0 0 0,-53 0 0 0,0 0 0 0,0 0 0 0,26 0 0 0,-26 0 0 0,0 0 0 0,53 0 0 0,-53 0 0 0,53 0 0 0,0 27 0 16,26-1 0-1,-26-26 0 1,27 0 0-1,-1 0 0 1,0 0 0 15,27 0 0-15,-26 0 0-1,-2 27 0 1,29-27 0 0,-28 0 0-1,0 26 0 1,27-26 0-1,0 0 0 1,-27 0 0 0,1 0 0-1,25 27 0 1,-25-27 0-1,0 0 0 17,-28 0 0-17,28 0 0 1,-27 0 0-1,26 0 0 1,1 0 0 0,-54 0 0-1,53 0 0 1,-26 26 0-1,-26-26 0 1,26 0 0 0,-1 27 0-1,-25-27 0 1,26 0 0-1,-26 26 0 1,25-26 0 0,-26 0 0 15,1 0 0-16,26 0 0 1,-26 27 0 0,-1-27 0-1,0 0 0 1,27 0 0-1,-26 0 0 1,-1 0 0 0,-26 0 0-1,27 0 0 1,0 0 0-1,-2 0 0 1,-25 0 0 0,27 26 0-1,26-26 0 16,-53 0 0-15,27 0 0 0,-27 0 0-1,0 0 0 1,0 0 0-1,0 0 0 1,0 0 0 0,0 0 0-1,0 0 0 1,0 0 0-1,0 0 0 1,26 0 0 0,-26-26 0-1,0 26 0 1,0 0 0 15,0 0 0-31,0 52 0 31</inkml:trace>
  <inkml:trace contextRef="#ctx0" brushRef="#br0" timeOffset="39494.9491">20531 8122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 0 0 0,0 0 0 0,0 0 0 0,0 0 0 0,0 0 0 0,0 0 0 0,0 0 0 0,52 0 0 0,-52 0 0 0,0 0 0 0,0 0 0 0,27 0 0 0,-27 0 0 0,0 0 0 0,80 27 0 0,-80-27 0 0,78 0 0 0,2 0 0 15,26 0 0 1,-27 0 0 0,27 26 0-1,27-26 0 16,-28 27 0-15,1-27 0 0,27 0 0-1,-28 0 0 1,27 26 0-1,1-26 0 1,-1 27 0 0,-27-27 0-1,55 0 0 1,-55 26 0-1,27-26 0 1,1 27 0 0,-27-27 0-1,0 0 0 1,-27 26 0-1,1-26 0 17,-28 0 0-17,1 0 0 1,0 0 0-1,1 27 0 1,-2-27 0 0,-52 0 0-1,53 0 0 1,-26-27 0-1,-1 27 0 1,1 0 0 0,-27 0 0-1,25 0 0 1,-25 0 0-1,0 0 0 1,0 0 0 15,27 0 0-15,-27 0 0-1,27 0 0 1,-27 0 0 0,26 0 0-1,-26 0 0 1,27 0 0-1,-27 0 0 1,26 0 0 0,-26 0 0-1,0 0 0 1,0 0 0-1,0 0 0 1,0 0 0 15,0 0 0-15,0 0 0-1,0 0 0 1,0 0 0 0,0 0 0-1,0 0 0 1</inkml:trace>
  <inkml:trace contextRef="#ctx0" brushRef="#br0" timeOffset="55452.5447">24050 5371 512 0,'0'0'0'0,"0"-27"0"0,0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0,-26 27 0 0,26-27 0 0,0 0 0 0,-27 79 0 0,27-79 0 0,-53 79 0 0,1-26 0 15,25 27 0 1,-26-27 0 15,26-27 0-15,1 1 0-1,0-1 0 1,26-26 0-1,-27 0 0 1,27 0 0 0</inkml:trace>
  <inkml:trace contextRef="#ctx0" brushRef="#br0" timeOffset="55900.5895">24050 5371 512 0,'-265'-80'0'0,"265"80"0"16,0 0 0 0,0 27 0-1,27 26 0 1,-1 0 0-1,28 0 0 17,-2 26 0-17,-26 0 0 1,28 1 0-1,-28-1 0 1,1-26 0 0,-1-26 0-1,0-1 0 1,-26 1 0-1</inkml:trace>
  <inkml:trace contextRef="#ctx0" brushRef="#br0" timeOffset="57152.7147">23812 7884 512 0,'0'0'0'0,"0"0"0"0,0 0 0 0,0 0 0 0,26 0 0 0,-26 0 0 0,-26 53 0 0,26 0 0 0,0 27 0 16,0-28 0 0,0 1 0-1,26-26 0 1,1-27 0-1,26 0 0 1,-1-53 0 15,2 0 0-15,-1-26 0-1,-1-1 0 1,-25 27 0 0,-1 0 0-1,1 53 0 1,-27-26 0-1,0 26 0 1,-27 26 0 0,1 1 0-1,-1 52 0 1,1 1 0-1,0-1 0 1,-1 53 0 0,1-26 0-1,-1 0 0 16,0 0 0-15</inkml:trace>
  <inkml:trace contextRef="#ctx0" brushRef="#br0" timeOffset="77844.7837">17567 3942 512 0,'0'0'0'0,"0"-26"0"0,0 26 0 0,0 0 0 0,0 0 0 0,0 0 0 0,0 0 0 0,0 0 0 0,-25 0 0 0,25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26 0 0,0-26 0 0,0 0 0 0,0 0 0 0,0 27 0 0,0-27 0 0,0 0 0 0,0 26 0 0,0-26 0 0,0 80 0 0,0-27 0 16,0 0 0-1,0 26 0 17,0 1 0-17,-27-1 0 1,27 26 0-1,0-25 0 1,0-1 0 0,-26 1 0-1,26-1 0 1,0 1 0-1,0-1 0 1,0 0 0 0,0-26 0-1,0 26 0 1,0-26 0-1,0 27 0 1,26-27 0 0,-26 0 0 15,0 26 0-16,27-26 0 1,-27 0 0 0,0 0 0-1,0-27 0 1,25 27 0-1,-25-26 0 1,27-27 0 0,-27 26 0-1,0-26 0 1,27 27 0-1,-1-27 0 1,1 0 0 0,26 26 0 15,-1-26 0-16,28 0 0 1,-27 0 0 0,53 27 0-1,-27-27 0 1,27 0 0-1,-1 26 0 1,2-26 0 0,-2 0 0-1,1 0 0 1,0 0 0-1,27 26 0 1,-54-26 0 0,27 0 0-1,-1 0 0 1,-25 0 0 15,26 0 0-15,-27 0 0-1,0 0 0 1,1 0 0-1,-28 0 0 1,28 0 0 0,-27 0 0-1,-1 0 0 1,-25 0 0-1,26 0 0 1,0 0 0 0,0 0 0-1,0 0 0 1,-27-26 0-1,1 26 0 17,0 0 0-17,26 0 0 1,-28 0 0-1,-25 0 0 1,27 0 0 0,0 0 0-1,-1 0 0 1,1 0 0-1,-1 0 0 1,1 0 0 0,-2 0 0-1,29 0 0 1,-54 0 0-1,26-26 0 1,-26 26 0 15,0-27 0-15,27 1 0-1,-27-27 0 1,0 0 0 0,-27-27 0-1,54 27 0 1,-27 0 0-1,0 0 0 1,0-26 0 0,-27 26 0-1,1-26 0 1,26-1 0-1,-27 1 0 17,0 26 0-17,2-26 0 1,25 0 0-1,-27 26 0 1,27-27 0 0,-26 27 0-1,-1-26 0 1,27 26 0-1,0-27 0 1,-26 1 0 0,26 26 0-1,0 1 0 1,0-28 0-1,0 54 0 1,0-27 0 0,0 26 0-1,0-26 0 1,0 53 0 15,-27-26 0-15,27-1 0-1,0 27 0 1,0-26 0-1,27 26 0 1,-54 0 0 0,27-27 0-1,0 27 0 1,0 0 0-1,0-26 0 1,0 26 0 0,0 0 0-1,0-27 0 1,0 27 0-1,0 0 0 1,0 0 0 15,0 0 0-15,-27 0 0-1,2-26 0 1,25 26 0 0,-27 0 0-1,1 0 0 1,-1 0 0-1,-26 0 0 1,-26 0 0 0,52 0 0-1,-52 0 0 1,0 26 0-1,-1-26 0 1,0 0 0 0,1 0 0-1,-27-26 0 16,27 26 0-15,-27 0 0 0,0 0 0-1,27 0 0 1,0 0 0-1,-28 0 0 1,29 0 0 0,-2 0 0-1,1 26 0 1,-1-26 0-1,0 0 0 1,2 0 0 0,24 0 0-1,1 0 0 16,1 0 0-15,-28 0 0 0,27 0 0-1,1-26 0 1,25 26 0-1,-26 0 0 1,26-26 0 0,-25 26 0-1,-1 0 0 1,26-27 0-1,-26 27 0 1,27 0 0 0,0 0 0-1,-27-26 0 16,0 26 0-15,26 0 0 0,0 0 0-1,2 0 0 1,-2 0 0-1,27 0 0 1,-26 0 0 0,26 0 0-1,26 26 0 1</inkml:trace>
  <inkml:trace contextRef="#ctx0" brushRef="#br0" timeOffset="89650.9642">18468 4418 512 0,'0'0'0'0,"0"0"0"0,0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26 0 0,0-26 0 0,0 53 0 0,0-27 0 15,0 54 0 1,0-27 0-1,0 0 0 1,0 0 0 0,0 0 0-1,0 26 0 1,0-26 0-1,0-27 0 1,0 27 0 0,0 0 0-1,0-53 0 16,0 26 0-15,0 1 0 0,0-27 0-1,0 0 0 1,0 0 0-1,0 0 0 1,0 0 0 0,0 0 0-1,0 0 0 1,0-27 0-1,0 1 0 1,0-1 0 0,0 1 0-1,0-27 0 16,0 27 0-15,0-27 0 0,0 0 0-1,0 0 0 1,0 27 0-1,0-27 0 1,-26 0 0 0,26 0 0-1,0 26 0 1,26-26 0-1,-26 27 0 1,0 0 0 0,27-1 0-1,-2 1 0 1,2-1 0 15,-27 1 0-15,27 0 0-1,-1 26 0 1,1-27 0-1,-1 27 0 1,1 0 0 0,-27-26 0-1,52 52 0 1,1-26 0-1,1 0 0 1,-1 27 0 0,-1-1 0-1,1-26 0 1,-26 53 0-1,-1-27 0 17,1 1 0-17,-1 25 0 1,0-25 0-1,1 26 0 1,-1 0 0 0,-26-27 0-1,0 27 0 1,0-26 0-1,0-1 0 1,0 27 0 0,0-26 0-1,-26-1 0 1,26 27 0-1,0-27 0 1,-27 1 0 15,27-1 0-15,-26 0 0-1,0 1 0 1,26-27 0 0,-53 0 0-1,26 26 0 1,1-26 0-1,-1 0 0 1,0 0 0 0,-25 27 0-1,26-27 0 1,-1 0 0-1,0 0 0 1,1 26 0 0,-1-26 0-1,2 0 0 1,25 0 0 15,-27 0 0-15,0 0 0-1,27 0 0 1,-26-26 0-1,-1 26 0 1,27 0 0 0,-26 0 0-1,26 0 0 1,0 0 0-1</inkml:trace>
  <inkml:trace contextRef="#ctx0" brushRef="#br0" timeOffset="156710.6695">18335 6906 512 0,'0'-27'0'0,"0"27"0"0,0 0 0 0,0 0 0 0,0 0 0 0,0 0 0 0,0 0 0 0,-27-26 0 0,27 26 0 0,0 0 0 0,0 0 0 0,0-27 0 0,0 27 0 0,0 0 0 0,0 0 0 0,0 0 0 0,0-27 0 0,0 1 0 16,0 26 0-1,0 0 0 1,0 0 0-1,0 26 0 1,0 1 0 0,0 0 0-1,0 52 0 1,27 0 0-1,-27 27 0 17,0 0 0-17,0 0 0 1,26 53 0-1,-26-27 0 1,0 26 0 0,27 1 0-1,-27 0 0 1,0 0 0-1,0 26 0 1,0-26 0 0,0-1 0-1,0 1 0 1,27 0 0-1,-27-27 0 1,0-26 0 0,0 0 0 15,26-27 0-16,-26-26 0 1,0-26 0 0,0-27 0-1,0 0 0 1</inkml:trace>
  <inkml:trace contextRef="#ctx0" brushRef="#br0" timeOffset="159252.9237">18335 6746 512 0,'26'-26'0'0,"-26"26"0"0,0 0 0 0,0 0 0 0,0-27 0 0,0 27 0 0,-26 0 0 0,-1 0 0 0,27 0 0 0,0 0 0 0,0 0 0 0,0 0 0 0,0 0 0 0,0 0 0 0,0 0 0 0,0 0 0 0,0 0 0 0,0 0 0 0,0 0 0 0,0 0 0 0,0 0 0 0,0 0 0 0,0 0 0 0,0 0 0 0,0 0 0 0,0 0 0 0,0 0 0 0,0 0 0 0,0 0 0 0,0 0 0 0,0 0 0 0,27 0 0 0,-27 0 0 0,0 0 0 0,0 0 0 0,0 0 0 0,0 0 0 0,0 27 0 0,0-27 0 0,0 0 0 0,0 0 0 0,0 0 0 0,26 0 0 0,-26 0 0 0,0 0 0 0,0 0 0 0,27 26 0 0,-27-26 0 0,0 0 0 0,53 27 0 0,-53-27 0 0,52 53 0 0,-25 0 0 16,53 0 0 0,0 26 0-1,25-26 0 1,0 0 0 15,2 0 0-15,-2 0 0-1,2 0 0 1,25 0 0-1,-27 0 0 1,-25 0 0 0,0 0 0-1,-2-1 0 1,-24 1 0-1,-1 0 0 1,-1 0 0 0,1 0 0-1,-26-27 0 1,26 27 0-1,-1-26 0 17,-25-1 0-17,26 1 0 1,-26 26 0-1,-1-27 0 1,26 1 0 0,-25-1 0-1,26 1 0 1,0 25 0-1,-1-52 0 1,-25 27 0 0,0-1 0-1,-1 1 0 1,1-27 0-1,-27 0 0 1,0 0 0 15,26 26 0-15,-26-26 0-1,0 0 0 1,0 0 0 0,0 0 0-1,0 0 0 1,0 0 0-1,0 0 0 1,0 0 0 0,0 0 0-1,0 0 0 1,0 0 0-1,0 0 0 1,0 0 0 0,0 0 0-1,-26 0 0 16,26 27 0-15,-53-27 0 0,-1 26 0-1,29 1 0 1,-55-1 0-1,27 27 0 1,-52-26 0 0,25 26 0-1,1 0 0 1,-27-1 0-1,0 27 0 1,26-26 0 0,2 0 0-1,-2 27 0 1,27-1 0 15,-26-26 0-15,-1 0 0-1,27 26 0 1,-26-26 0-1,-1 0 0 1,28 0 0 0,-1 0 0-1,0 0 0 1,26-27 0-1,-25 27 0 1,25-26 0 0,1-1 0-1,-1 1 0 1,-26-1 0 15,1 1 0-15,25-1 0-1,0-26 0 1,1 27 0-1,-27-27 0 1,26 26 0 0,27-26 0-1,-27 0 0 1,2 26 0-1,25-26 0 1,-27 0 0 0,27 0 0-1,0 0 0 1,0 0 0-1,0 0 0 1,0 0 0 15,0 0 0-15,0 0 0-1,0 0 0 1,0 0 0 0,0 0 0-1,0 0 0 1,0 0 0-1,0 0 0 1</inkml:trace>
  <inkml:trace contextRef="#ctx0" brushRef="#br0" timeOffset="162554.2538">15372 7090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0,53 27 0 0,-53-27 0 0,0 0 0 0,0 0 0 0,53 0 0 0,-53 0 0 0,0 0 0 0,52 0 0 0,-52 0 0 0,80 26 0 0,-1-26 0 15,1 0 0 1,25 0 0 0,28 0 0-1,-28 27 0 1,27-27 0-1,1 0 0 1,-1 0 0 0,0 0 0 15,1 0 0-16,-1 0 0 1,-26 26 0 0,27-26 0-1,-28 0 0 1,2 0 0-1,-2 0 0 1,0 0 0 0,2 0 0-1,-2-26 0 1,-25 26 0-1,25 0 0 1,-25 0 0 0,-1 0 0-1,-26 0 0 1,0 0 0-1,1 0 0 17,-29 0 0-17,2 0 0 1,-27 0 0-1,0 0 0 1,26 26 0 0,1-26 0-1,-27 0 0 1,27 0 0-1,26 0 0 1,-1 27 0 0,-52-27 0-1,0 26 0 1</inkml:trace>
  <inkml:trace contextRef="#ctx0" brushRef="#br0" timeOffset="164487.4471">15318 8625 512 0,'0'-26'0'0,"0"26"0"0,0 0 0 0,0 0 0 0,0 0 0 0,0 0 0 0,0 0 0 0,27 0 0 0,-27 0 0 0,0 0 0 0,0 0 0 0,0 0 0 0,0 0 0 0,27-27 0 0,-27 27 0 0,0 0 0 0,0 0 0 0,0 0 0 0,53 27 0 0,-53-27 0 0,0 0 0 0,0 0 0 0,53 0 0 0,-53 0 0 0,0 0 0 0,52 0 0 0,-52 0 0 0,80 26 0 0,-1-26 0 16,1 0 0-1,52 0 0 1,-26 0 0 0,26 0 0-1,27-26 0 1,-26 26 0-1,-1 0 0 1,-27 0 0 0,28 0 0-1,-1 0 0 16,-27 0 0-15,2 0 0 0,-28 26 0-1,0-26 0 1,27 0 0-1,-53 0 0 1,27 0 0 0,-28 0 0-1,1 0 0 1,0 0 0-1,0 0 0 1,0 0 0 0,0 0 0-1,0 0 0 1,-27 0 0-1,27 0 0 17,0 0 0-17,0 0 0 1,-27 26 0-1,1-26 0 1,-1 0 0 0,1 0 0-1,-27 0 0 1,26 0 0-1,1 27 0 1,-27-27 0 0,27 0 0-1,-2 0 0 1,2 0 0-1,-1 0 0 1,1 26 0 0,-27-26 0 15,27 0 0-16,-27 0 0 1,0 0 0 0,0 27 0-1,0-1 0 1</inkml:trace>
  <inkml:trace contextRef="#ctx0" brushRef="#br0" timeOffset="173953.3936">12487 5874 512 0,'0'-53'0'0,"0"53"0"0,0 0 0 0,0 0 0 0,0-27 0 0,0 27 0 0,0 0 0 0,27-26 0 0,-27 26 0 15,0 0 0 1,0 0 0 0,0 26 0-1,0 27 0 1,0 0 0 15,-27 53 0-15,27-1 0-1,-25 28 0 1,25 26 0-1,-27-27 0 1,27 0 0 0,-26 0 0-1,-1-25 0 1,0-2 0-1,1-26 0 1,26 1 0 0,-27-27 0-1,27 0 0 1,0 0 0 15,0 0 0-15,0 0 0-1,0 0 0 1,0-27 0-1,0 27 0 1,0-27 0 0,0 1 0-1,0-27 0 1,0 26 0-1,27 0 0 1,-27-26 0 0,26 27 0-1,28-27 0 16,-1 0 0-15,-1 0 0 0,28 26 0-1,0-26 0 1,25 0 0-1,-25 27 0 1,52-27 0 0,-27 0 0-1,28 26 0 1,-1-26 0-1,0 0 0 1,0-26 0 0,1 26 0-1,-1 0 0 16,-27 0 0-15,28 0 0 0,-27 0 0-1,26 0 0 1,-26 0 0-1,26 0 0 1,-25 0 0 0,-2 0 0-1,-25 0 0 1,-1 0 0-1,0 0 0 1,-25 0 0 0,-29 0 0-1,2 0 0 1,-27-27 0 15,26 27 0-15,1 0 0-1,-27 0 0 1,27-26 0-1,-27 26 0 1,26 0 0 0,-26-27 0-1,27 1 0 1,-27 0 0-1,0-1 0 1,25-26 0 0,-25-26 0-1,0 26 0 1,27-26 0 15,-27-1 0-15,0 1 0-1,0-27 0 1,0 1 0-1,0-1 0 1,0 26 0 0,0 0 0-1,0 1 0 1,0 0 0-1,0 0 0 1,0-1 0 0,0 27 0-1,27-26 0 1,-27 52 0 15,0-26 0-15,-27 0 0-1,27 27 0 1,0-27 0-1,0 27 0 1,-27-1 0 0,27 1 0-1,0 26 0 1,0-26 0-1,-25-1 0 1,25 27 0 0,0 0 0-1,-27-26 0 1,1 26 0-1,-1 0 0 1,-26-27 0 0,1 27 0 15,-2 0 0-16,-52 0 0 1,27 0 0 0,-27 0 0-1,-26 0 0 1,0 27 0-1,-27-27 0 1,0 0 0 0,27 0 0-1,0 0 0 1,0 0 0-1,25 0 0 1,-25 26 0 0,26-26 0 15,27 0 0-16,-53 0 0 1,52-26 0 0,-25 26 0-1,25 0 0 1,-25-27 0-1,52 27 0 1,-1 0 0 0,1-26 0-1,28 26 0 1,-2 0 0-1,0 0 0 1,-26 0 0 0,53 0 0-1,-26 26 0 16</inkml:trace>
  <inkml:trace contextRef="#ctx0" brushRef="#br0" timeOffset="174821.4804">13361 6667 512 0,'-26'-53'0'0,"26"27"0"0,0 26 0 0,0 0 0 0,0 0 0 0,0 0 0 0,0 0 0 0,0 0 0 0,0 0 0 0,0 0 0 0,0 0 0 0,0 0 0 0,0 0 0 0,0 0 0 0,0 0 0 0,0 0 0 0,0 26 0 0,0-26 0 0,0 0 0 0,-54 79 0 0,54-79 0 0,-78 133 0 0,-2 26 0 15,1-54 0 1,52-25 0-1,1-54 0 1,26-26 0 0,0 0 0-1,53-132 0 1,26 0 0-1,1-54 0 1,-2 28 0 0,2 26 0 15,26 26 0-31,-27 53 0 31,-26 26 0-15,0 54 0-1,0 26 0 1,-27 53 0-1,1-1 0 1,0 54 0 0,-2-26 0-1,2-27 0 1,-1-1 0-1,-26-26 0 1,0-26 0 0,0-26 0-1,0-27 0 1,0 0 0 15,-26-53 0-15</inkml:trace>
  <inkml:trace contextRef="#ctx0" brushRef="#br0" timeOffset="175228.5211">13229 6799 512 0,'-26'0'0'0,"26"-26"0"0,0 26 0 0,0 0 0 0,0 0 0 0,0 0 0 0,0 0 0 0,0 0 0 0,0 0 0 0,0 0 0 0,0 0 0 0,0 0 0 0,0 0 0 0,0 0 0 0,0 0 0 0,0 0 0 0,0 0 0 0,0 0 0 0,0 0 0 0,0 0 0 16,0 0 0-16,0 0 0 0,0 0 0 0,52 0 0 0,-52 0 0 0,0 0 0 0,106 0 0 0,-106 0 0 0,132 0 0 0,0 0 0 15,-26-27 0 1,-27 27 0-1,-26 27 0 1,-26-27 0 0,53 0 0-1</inkml:trace>
  <inkml:trace contextRef="#ctx0" brushRef="#br0" timeOffset="185069.5051">5926 8440 512 0,'-26'0'0'0,"52"-26"0"0,-26 26 0 0,0 0 0 0,26 0 0 0,-26 0 0 0,0 0 0 0,27 0 0 0,-27 0 0 0,0 0 0 0,0 0 0 0,0 0 0 0,53-27 0 0,-53 27 0 0,0 0 0 0,0 0 0 0,27 0 0 0,-27 0 0 0,0 0 0 0,26 0 0 0,-26 0 0 0,53 0 0 0,26 0 0 16,-25 0 0 15,51 0 0-15,-25 0 0-1,25 0 0 1,1 0 0-1,0 0 0 1,26 27 0 0,1-27 0-1,-1 0 0 1,0 0 0-1,26 0 0 1,-25 0 0 0,-1 0 0-1,27 0 0 1,0 0 0 15,-1 0 0-15,1 0 0-1,-26 0 0 1,25 26 0-1,-26-26 0 1,0 27 0 0,28-27 0-1,-1 26 0 1,-27 1 0-1,0-27 0 1,1 0 0 0,25 26 0-1,-26-26 0 1,27 26 0-1,-26-26 0 17,-1 0 0-17,26 0 0 1,-26 27 0-1,1-27 0 1,26 26 0 0,0-26 0-1,-27 0 0 1,1 26 0-1,-1-26 0 1,26 0 0 0,-26 27 0-1,1-27 0 1,-1 26 0-1,0-26 0 17,0 0 0-17,28 27 0 1,-28-27 0-1,0 0 0 1,26 0 0 0,-51 0 0-1,25 0 0 1,-26 0 0-1,26 0 0 1,-26 26 0 0,26-52 0-1,-26 52 0 1,-1-26 0-1,2 0 0 1,-2 0 0 0,1 0 0 15,0 0 0-16,0-26 0 1,0 26 0 0,-27 0 0-1,0 0 0 1,1 0 0-1,-1 0 0 1,1-27 0 0,-27 27 0-1,26 0 0 1,-26 0 0-1,27 0 0 1,-28 0 0 0,1 0 0 15,0 0 0-16,26 0 0 1,-26 0 0 0,0 0 0-1,0 0 0 1,0 0 0-1,-27 0 0 1,28-26 0 0,-28 26 0-1,53 0 0 1,-52 0 0-1,26 26 0 1,-1 1 0 0</inkml:trace>
  <inkml:trace contextRef="#ctx0" brushRef="#br0" timeOffset="188441.8423">7170 1852 512 0,'-27'53'0'0</inkml:trace>
  <inkml:trace contextRef="#ctx0" brushRef="#br0" timeOffset="188594.8576">7170 2407 512 0</inkml:trace>
  <inkml:trace contextRef="#ctx0" brushRef="#br0" timeOffset="188711.8693">7143 3069 512 0</inkml:trace>
  <inkml:trace contextRef="#ctx0" brushRef="#br0" timeOffset="188977.8959">7143 4286 512 0,'-53'53'0'0</inkml:trace>
  <inkml:trace contextRef="#ctx0" brushRef="#br0" timeOffset="189094.9076">7143 4895 512 0</inkml:trace>
  <inkml:trace contextRef="#ctx0" brushRef="#br0" timeOffset="189418.94">7223 6244 512 0,'-80'53'0'0,"107"0"0"0</inkml:trace>
  <inkml:trace contextRef="#ctx0" brushRef="#br0" timeOffset="189577.9559">7117 6985 512 0,'-27'79'0'0</inkml:trace>
  <inkml:trace contextRef="#ctx0" brushRef="#br0" timeOffset="189694.9676">7143 7752 512 0</inkml:trace>
  <inkml:trace contextRef="#ctx0" brushRef="#br0" timeOffset="189861.9843">7196 8387 512 0,'-53'80'0'0</inkml:trace>
  <inkml:trace contextRef="#ctx0" brushRef="#br0" timeOffset="190028.0009">7170 9313 512 0,'-80'53'0'0,"80"-27"0"0</inkml:trace>
  <inkml:trace contextRef="#ctx0" brushRef="#br0" timeOffset="190152.0133">7038 9895 512 0,'-27'106'0'0,"27"0"0"15</inkml:trace>
  <inkml:trace contextRef="#ctx0" brushRef="#br0" timeOffset="190262.0243">7117 10927 512 0</inkml:trace>
  <inkml:trace contextRef="#ctx0" brushRef="#br0" timeOffset="190438.0419">7170 11879 512 0,'-80'106'0'0,"107"-53"0"16</inkml:trace>
  <inkml:trace contextRef="#ctx0" brushRef="#br0" timeOffset="190519.05">7117 12435 512 0,'-27'133'0'0</inkml:trace>
  <inkml:trace contextRef="#ctx0" brushRef="#br0" timeOffset="190660.0641">7196 13282 512 0,'-53'132'0'0,"53"-106"0"16</inkml:trace>
  <inkml:trace contextRef="#ctx0" brushRef="#br0" timeOffset="190811.0792">7275 13864 512 0,'-26'53'0'0</inkml:trace>
  <inkml:trace contextRef="#ctx0" brushRef="#br0" timeOffset="190887.0868">7275 13864 512 0,'27'502'0'16</inkml:trace>
  <inkml:trace contextRef="#ctx0" brushRef="#br0" timeOffset="194337.4318">3306 7990 512 0,'0'-26'0'0,"0"26"0"0,0 0 0 0,0 0 0 0,0 0 0 0,0 0 0 0,27 53 0 0,0 0 0 0,-27-53 0 0,26 105 0 0,1 28 0 31,-27-1 0-15,0-79 0-1,0 0 0 1,26-53 0-1</inkml:trace>
  <inkml:trace contextRef="#ctx0" brushRef="#br0" timeOffset="194588.4569">3333 7937 512 0,'-27'-26'0'0,"27"26"0"0,0 0 0 0,0 0 0 0,54-53 0 0,-54 53 0 0,79-27 0 0,-26-26 0 16,26 27 0-1</inkml:trace>
  <inkml:trace contextRef="#ctx0" brushRef="#br0" timeOffset="194800.4781">3333 7937 512 0,'53'238'0'0,"0"-264"0"16,0-1 0-1,53-52 0 1</inkml:trace>
  <inkml:trace contextRef="#ctx0" brushRef="#br0" timeOffset="195172.5153">3333 7937 512 0,'503'-53'0'0,"-503"53"0"15,26 53 0 1,27 27 0-1,0-1 0 17,-26 0 0-17,0-26 0 1,-27-26 0-1,0-27 0 1,0 0 0 0,0-53 0-1,25-53 0 1,-25 0 0-1,27 0 0 1,-1 53 0 0,28 27 0-1</inkml:trace>
  <inkml:trace contextRef="#ctx0" brushRef="#br0" timeOffset="195538.5519">4444 7752 512 0,'0'0'0'0,"0"0"0"0,0 0 0 0,0 0 0 0,0 79 0 0,0-79 0 0,0 80 0 0,0-1 0 16,27-26 0 0,-1-26 0-1,-26-54 0 1,54 1 0-1,-54-80 0 1,0 53 0 0,-54-27 0-1,1 27 0 1,27 53 0 15,0 0 0-31</inkml:trace>
  <inkml:trace contextRef="#ctx0" brushRef="#br0" timeOffset="196136.6117">4444 7752 512 0,'265'-185'0'0,"-265"211"0"16,27 27 0 0,-1 53 0-1,-26-27 0 1,0-26 0-1,26-26 0 1,-26-27 0 0,0-27 0-1,27-52 0 1,-1-27 0 15,1 53 0-15,26 53 0-1,-1 26 0 1,1 54 0-1,-26-27 0 1,-27 26 0 0,27-26 0-1,-27-53 0 1,0-26 0-1,0-54 0 1,0-52 0 0,26 0 0-1,26 105 0 16,-25 27 0-31,26 106 0 32,0 26 0-17,-26 1 0 1</inkml:trace>
  <inkml:trace contextRef="#ctx0" brushRef="#br0" timeOffset="197136.7117">3571 9049 512 0,'0'0'0'0,"0"0"0"0,0 0 0 0,0 0 0 0,0 79 0 0,0-79 0 0,27 132 0 0,-27 0 0 15,27-52 0 1,-27-80 0 0,0-27 0-1,26-52 0 1,-26-54 0-1,0-25 0 1,-26 26 0 15,52 26 0-15,0 79 0-1,0 27 0 1,28 106 0 0,-28 0 0-1,1 0 0 1,-1-80 0-1,0-26 0 1,-26-26 0 0,27-80 0-1,-1-53 0 1,-26 27 0-1,27 79 0 17,-27 53 0-17,26 26 0 1,28 80 0-1,-29 53 0 1,-25 0 0 0,27-54 0-1</inkml:trace>
  <inkml:trace contextRef="#ctx0" brushRef="#br0" timeOffset="197552.7533">4286 8969 512 0,'0'0'0'0,"26"0"0"0,-26 0 0 0,0 0 0 0,0 0 0 0,27 0 0 0,-27 0 0 0,0 0 0 0,26-53 0 0,-26 53 0 0,53-53 0 0,-27-26 0 15,-52-1 0 16,26 54 0-15,-53-1 0 0,27 27 0-1,-1 53 0 1,1 27 0-1,52 26 0 1,1 26 0 0,-1-53 0-1,53-52 0 1,-26-1 0-1</inkml:trace>
  <inkml:trace contextRef="#ctx0" brushRef="#br0" timeOffset="198164.8145">4286 8969 512 0,'370'-318'0'0,"-343"398"0"16,-27 26 0 0,26 0 0-1,-26-80 0 1,27 1 0-1,-54-27 0 1,27-80 0 0,0-26 0-1,0-53 0 1,0 107 0-1,27 52 0 1,25 26 0 0,1 53 0-1,0 27 0 16,-53 27 0-15,0-80 0 0,0 0 0-1,0-53 0 1,0-53 0-1,-26-53 0 1,52-53 0 0,1 79 0-1,0 54 0 1,-2 26 0-1,28 79 0 1,27 54 0 0,-28 26 0-1</inkml:trace>
  <inkml:trace contextRef="#ctx0" brushRef="#br0" timeOffset="205604.5584">6111 7620 512 0,'0'0'0'0,"0"0"0"0,0 0 0 0,0 0 0 0,0 0 0 0,0 0 0 0,0 0 0 0,0 0 0 0,0 0 0 0,0 0 0 0,0 0 0 0,0 0 0 0,0 0 0 0,0 0 0 0,0 0 0 0,0 0 0 0,0 0 0 0,0 0 0 0,0 0 0 0,0 0 0 0,0 0 0 0,0 0 0 0,-26 0 0 0,26 0 0 0,0 0 0 0,0 0 0 0,0 0 0 0,0 0 0 0,0 0 0 0,0 0 0 0,0 0 0 0,0 26 0 0,0-26 0 0,0 0 0 0,0 26 0 0,0-26 0 0,0 53 0 0,0 0 0 15,0 27 0 1,-26-1 0 15,-1-26 0-15,27-26 0-1,0 26 0 1,-26-27 0-1,26-26 0 1</inkml:trace>
  <inkml:trace contextRef="#ctx0" brushRef="#br0" timeOffset="206581.6561">6323 7646 512 0,'0'0'0'0,"0"0"0"0,0 0 0 0,0 0 0 0,0 0 0 0,0 0 0 0,0 0 0 0,0 0 0 0,-27 53 0 0,27-53 0 0,0 53 0 0,0 26 0 15,-25 27 0 16,25-53 0-15,0-26 0 0,0-1 0-1,0-26 0 1,-27-26 0-1,27-1 0 1,0-52 0 0,0-1 0-1,0 1 0 1,0 26 0-1,-27 26 0 1,27 1 0 0,27 0 0-1,-27 26 0 1,27 26 0 15,-2 27 0-15,2 26 0-1,-1 1 0 1,1-27 0-1,0 0 0 1,-1-27 0 0,-26 1 0-1,27-27 0 1,-2 0 0-1,-25 0 0 1,0-53 0 0,0 0 0-1,0 0 0 1,27-27 0-1,-27 54 0 17,0-27 0-17,0 26 0 1,27-25 0-1,-27 25 0 1,0 27 0 0,0-26 0-1</inkml:trace>
  <inkml:trace contextRef="#ctx0" brushRef="#br0" timeOffset="207651.7631">6693 7672 512 0,'0'0'0'0,"0"0"0"0,0 0 0 0,0 0 0 0,0 0 0 0,0 27 0 0,0-27 0 0,0 0 0 0,-26 0 0 0,26 0 0 0,0 79 0 0,0 1 0 16,-26-1 0-1,26 1 0 1,0-27 0-1,0-1 0 1,-27-52 0 0,27 0 0 15,0-26 0-31,0-53 0 31,0-1 0-15,27 1 0-1,-1-27 0 1,-26 53 0-1,26 0 0 1,-26 53 0 0,27-26 0-1,-27 52 0 1,26 27 0-1,1 26 0 1,-27-26 0 0,26 0 0-1,-26-26 0 16,27-27 0-15,0-27 0 0,-2-26 0-1,2-26 0 1,-1 26 0-1,1-26 0 1,0 52 0 0,-27 27 0-1,26 0 0 1,-26 0 0-1,0 79 0 1,27 1 0 0,-27 26 0-1,-27 0 0 1,27 0 0 15,0-1 0-15</inkml:trace>
  <inkml:trace contextRef="#ctx0" brushRef="#br0" timeOffset="229571.9549">13017 15134 512 0,'0'0'0'0,"0"0"0"0,0 0 0 0,0 0 0 0,0 0 0 0,0 0 0 0,0 0 0 0,0 0 0 0,-26 0 0 0,26 0 0 0,0 0 0 0,0 0 0 0,0 0 0 0,0 0 0 0,0-26 0 0,0 26 0 0,0 0 0 0,0 0 0 0,0 0 0 0,0 0 0 0,0 0 0 0,0 0 0 0,0 0 0 0,0 0 0 0,0 0 0 0,0 0 0 0,0-27 0 0,0 27 0 0,0 0 0 0,0-26 0 0,0 26 0 0,0 0 0 0,0 0 0 0,0 0 0 0,-27-53 0 0,27 26 0 16,-53 0 0 0,26 1 0-1,-25 26 0 1,26 0 0-1,-1 0 0 1,0 26 0 15,1 1 0-15,26 53 0-1,-27-27 0 1,27 26 0 0,27-26 0-1,-1 26 0 1,1-53 0-1,0 27 0 1,26-26 0 0,-1-27 0-1,1-27 0 1,0 1 0-1,-26-27 0 1,-1 0 0 0,0 0 0 15,-26-26 0-16,27 53 0 1,-27 26 0 0,0-27 0-1,-27 27 0 1,27 0 0-1,0 27 0 1,0-1 0 0,0 1 0-1,0 25 0 1,0-25 0-1,27-1 0 1,-1 1 0 0,-26-1 0-1,27-26 0 16,0 0 0-15,-27 0 0 0,26-26 0-1,-26-27 0 1,0 0 0-1,0-26 0 1,0-1 0 0,-26 27 0-1,26 0 0 1,-54 0 0-1,1 0 0 1,27 27 0 15,-53 0 0-15,26 26 0-1,-1 0 0 1,2 0 0 0,26 26 0-1,-28 0 0 1,28 1 0-1,-1 25 0 1,2-25 0 0,-2 26 0-1,27 0 0 1,-27 0 0-1,27 0 0 1,0 26 0 15,0-26 0-15,0 0 0-1,0 0 0 1,27 0 0 0,0 0 0-1,-2-27 0 1,-25 1 0-1,53 26 0 1,-26-53 0 0,26 26 0-1,-1-26 0 1,2 0 0-1,-1 0 0 1,0 0 0 0,-27 0 0-1,27 0 0 16,0 0 0-15,-26-26 0 0,-1 26 0-1,-26 0 0 1,0 26 0-1</inkml:trace>
  <inkml:trace contextRef="#ctx0" brushRef="#br0" timeOffset="235458.5435">13785 14948 512 0,'0'0'0'0,"0"0"0"0,0 0 0 0,0 0 0 0,0 0 0 0,0 0 0 0,0 0 0 0,0 0 0 0,0 0 0 0,0 0 0 0,0 0 0 0,0-26 0 0,0 26 0 0,0 0 0 0,0 0 0 0,0 0 0 0,0 0 0 0,0 0 0 0,0 0 0 0,0 0 0 0,0 0 0 0,0 0 0 0,0 0 0 0,0 0 0 0,0 0 0 0,0 0 0 0,0 0 0 0,0 0 0 0,0 0 0 0,0 0 0 0,0 0 0 0,0 0 0 0,0 0 0 0,0 0 0 0,0 0 0 0,25 0 0 0,-25 0 0 0,0 0 0 0,0 0 0 0,0 0 0 0,0 0 0 0,27-27 0 0,-27 27 0 0,0 0 0 0,0 0 0 0,0 0 0 0,53 0 0 0,-53 0 0 0,0 0 0 0,0 0 0 0,27 0 0 0,-27 0 0 0,0 0 0 0,26 0 0 0,-26 0 0 0,52 0 0 0,-25 0 0 16,26 27 0-1,-26-1 0 1,26 28 0 15,-53-28 0-15,0 27 0-1,-27 0 0 1,1-26 0 0,-1 25 0-1,1-25 0 1,-1-1 0-1,0 1 0 1,-25-1 0 0,26 0 0-1,-1-26 0 1,27 27 0-1,0-27 0 1,0 26 0 0,0-26 0-1,27 27 0 16,26-27 0-15,-1 0 0 0,1 0 0-1,0 0 0 1,-26 0 0-1,25 0 0 1,1 0 0 0,-26 0 0-1,-27 26 0 1,27-26 0-1,-27 0 0 1,26 0 0 0</inkml:trace>
  <inkml:trace contextRef="#ctx0" brushRef="#br0" timeOffset="236748.6725">14816 15002 512 0,'0'-27'0'0,"-27"27"0"0,27 0 0 0,0 0 0 0,0 0 0 0,0-27 0 0,0 27 0 0,0 0 0 0,-26-26 0 0,26 26 0 0,-26 0 0 0,0-27 0 15,-1 27 0 1,-26-26 0 0,26 52 0-1,1-26 0 16,-1 27 0-15,27-27 0 0,-26 53 0-1,26-26 0 1,0-1 0-1,0 1 0 1,0-1 0 0,26-26 0-1,-26 27 0 1,0-27 0-1,53 0 0 1,-26 26 0 0,26-26 0-1,0 0 0 16,-27 0 0-15,27 27 0 0,-53-27 0-1,27 26 0 1,-1 0 0-1,1 1 0 1,-27-1 0 0,0 1 0-1,0-1 0 1,0 0 0-1,-27 1 0 1,27-27 0 0,-26 26 0-1,-1-26 0 1,0 0 0-1,1 0 0 17,0 0 0-17,0 0 0 1,-1 0 0-1,0-26 0 1,27-1 0 0,0 27 0-1,0-26 0 1,0 0 0-1,0-1 0 1,27 1 0 0,-27-27 0-1,0 27 0 1,27-1 0-1,-1 1 0 17,-26-1 0-17,26 1 0 1,-52-27 0-1</inkml:trace>
  <inkml:trace contextRef="#ctx0" brushRef="#br0" timeOffset="242554.253">16431 15213 512 0,'25'0'0'0,"2"0"0"0,-27 0 0 0,0 0 0 0,80 27 0 0,-80-27 0 0,53 0 0 0,-1 0 0 0,28-27 0 15,-54 27 0 1</inkml:trace>
  <inkml:trace contextRef="#ctx0" brushRef="#br0" timeOffset="242821.2797">16431 15213 512 0,'0'185'0'0,"0"-185"0"16,52 0 0-1,1 0 0 17,52 27 0-17,-25-27 0 1</inkml:trace>
  <inkml:trace contextRef="#ctx0" brushRef="#br0" timeOffset="243954.393">18388 14895 512 0,'-27'0'0'0,"1"-26"0"0,26 26 0 0,0 0 0 0,0 0 0 0,-27-26 0 0,27 26 0 0,0 0 0 0,-25 0 0 0,25 0 0 0,-27-27 0 0,27 27 0 16,-53 0 0 15,26 0 0-15,1 0 0-1,-1 53 0 1,1 0 0 0,0 0 0-1,-1 0 0 1,1 27 0-1,26-1 0 1,26-26 0 0,1 0 0-1,-1-1 0 1,0-25 0-1,27-27 0 1,0 0 0 0,1 0 0 15,-2-27 0-16,28-25 0 1,-54 25 0 0,26 1 0-1,-52-27 0 1,0 0 0-1,0 0 0 1,0 0 0 0,0 0 0-1,-25 0 0 1,25 26 0-1,0 1 0 1</inkml:trace>
  <inkml:trace contextRef="#ctx0" brushRef="#br0" timeOffset="244802.4778">18944 15213 512 0,'0'-26'0'0,"0"26"0"0,0 0 0 0,0 0 0 0,0 0 0 0,0 0 0 0,0 0 0 0</inkml:trace>
  <inkml:trace contextRef="#ctx0" brushRef="#br0" timeOffset="244978.4954">18944 15213 512 0,'370'-105'0'15</inkml:trace>
  <inkml:trace contextRef="#ctx0" brushRef="#br0" timeOffset="245162.5138">19552 15108 512 0,'27'0'0'0</inkml:trace>
  <inkml:trace contextRef="#ctx0" brushRef="#br0" timeOffset="245238.5214">19552 15108 512 0</inkml:trace>
  <inkml:trace contextRef="#ctx0" brushRef="#br0" timeOffset="245508.5484">20769 15161 512 0,'26'0'0'0,"54"0"0"0,-80 0 0 0</inkml:trace>
  <inkml:trace contextRef="#ctx0" brushRef="#br0" timeOffset="245669.5645">21351 15134 512 0,'0'0'0'0,"80"27"0"0,-80-27 0 0</inkml:trace>
  <inkml:trace contextRef="#ctx0" brushRef="#br0" timeOffset="246035.6011">22754 15187 512 0,'0'0'0'0,"53"0"0"0,-53 0 0 0</inkml:trace>
  <inkml:trace contextRef="#ctx0" brushRef="#br0" timeOffset="246195.6171">23363 15213 512 0,'78'0'0'0</inkml:trace>
  <inkml:trace contextRef="#ctx0" brushRef="#br0" timeOffset="252524.2499">23785 14737 512 0,'-26'-26'0'0,"26"-1"0"0,0 27 0 0,0 0 0 0,0 0 0 0,0 0 0 0,0 0 0 0,0 0 0 0,0 0 0 0,0 0 0 0,0 0 0 0,0 0 0 0,0 0 0 0,0 0 0 0,0 0 0 0,0 0 0 0,0 0 0 0,0 0 0 0,0 0 0 0,0 27 0 0,0-27 0 0,0 0 0 0,0 0 0 0,26 26 0 0,-26-26 0 0,0 0 0 0,0 53 0 0,0-53 0 0,27 105 0 0,-27-25 0 15,0 26 0 1,0-26 0 0,26-1 0-1,1-53 0 1,0 27 0-1,-27-27 0 1,0-26 0 0,0 0 0-1,0 0 0 1,0 0 0-1,0-26 0 1</inkml:trace>
  <inkml:trace contextRef="#ctx0" brushRef="#br0" timeOffset="259588.9563">24315 14737 512 0,'0'0'0'0,"0"0"0"0,0 0 0 0,0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26 0 0,-26-26 0 0,0 0 0 0,0 0 0 0,0 27 0 0,0-27 0 0,0 0 0 0,0 52 0 0,0-52 0 0,26 79 0 0,-26 28 0 16,27-28 0 0,-27 1 0-1,0-1 0 1,27-26 0-1,-27-1 0 1,26-25 0 0,-26-1 0 15,0-26 0-16,27 0 0 1,-27 0 0 0,0 0 0-1,0 0 0 1,0 0 0-1,0 0 0 1</inkml:trace>
  <inkml:trace contextRef="#ctx0" brushRef="#br0" timeOffset="261754.1728">24871 14684 512 0,'0'-26'0'0,"0"26"0"0,0 0 0 0,0 0 0 0,0 0 0 0,0 0 0 0,0 0 0 0,0 0 0 0,0 0 0 0,0 0 0 0,0 0 0 0,0-27 0 0,0 27 0 0,0 0 0 0,0 0 0 0,0 0 0 0,0 0 0 0,0 0 0 0,0 0 0 0,0 0 0 0,0 0 0 0,0 0 0 0,0 0 0 0,0 0 0 0,0 0 0 0,0 0 0 0,0 0 0 0,0 0 0 0,25 0 0 0,-25 0 0 0,0 0 0 0,0 0 0 0,0 0 0 0,0 0 0 0,0 0 0 0,0 0 0 0,0 0 0 0,0 0 0 0,0 0 0 0,0 0 0 0,0 0 0 0,0 0 0 0,0 0 0 0,0 0 0 0,0 0 0 0,0 0 0 0,0 0 0 0,0 0 0 0,0 0 0 0,0 0 0 0,0 27 0 0,0-27 0 0,0 0 0 0,0 53 0 0,0-53 0 0,0 79 0 0,0 0 0 16,0 27 0-1,0-26 0 1,0-1 0 0,0 0 0-1,0-26 0 1,0 0 0 15,0-27 0-15,27 1 0-1,-27-27 0 1,0-27 0-1</inkml:trace>
  <inkml:trace contextRef="#ctx0" brushRef="#br0" timeOffset="262654.2628">25558 14764 512 0,'-26'-27'0'0,"26"27"0"0,0 0 0 0,0 0 0 0,0 0 0 0,0 0 0 0,0 0 0 0,0 0 0 0,0 0 0 0,0 0 0 0,0 0 0 0,0 0 0 0,0 0 0 0,0 0 0 0,0 0 0 0,0 0 0 0,0 0 0 0,0 0 0 0,0 0 0 0,0 0 0 0,0 0 0 0,0 0 0 0,-27 0 0 0,27 0 0 0,0 0 0 0,0 0 0 0,0 0 0 0,-26 0 0 0,26 0 0 0,0 0 0 0,0 0 0 0,-53 27 0 0,53-27 0 0,0 0 0 0,-26 52 0 0,26-52 0 0,-27 79 0 0,1 1 0 16,-1 0 0-1,27 26 0 1,0-27 0-1,27-26 0 1,-1-1 0 0,1-25 0-1,25-1 0 1,1-52 0 15,0-27 0-15,26-26 0-1,-26-27 0 1,-26 0 0-1,-27 0 0 1,0 27 0 0,-27 26 0-1,1 0 0 1,-1 27 0-1,-25 26 0 1</inkml:trace>
  <inkml:trace contextRef="#ctx0" brushRef="#br0" timeOffset="263256.323">26352 14843 512 0,'-26'0'0'0,"26"-27"0"0,0 27 0 0,0 0 0 0,0 0 0 0,0 0 0 0,0 0 0 0,0 0 0 0,-27 0 0 0,27 0 0 0,0 0 0 0,0 0 0 0,0 0 0 0,0 0 0 0,-26 0 0 0,26 0 0 0,0 0 0 0,0 0 0 0,0 0 0 0,-54 0 0 0,54 0 0 0,0 0 0 0,0 0 0 0,-52 27 0 0,52-27 0 0,0 0 0 0,-26 26 0 0,26-26 0 0,-54 53 0 0,28 0 0 16,-1 53 0-1,27-26 0 1,-25 25 0 0,50-52 0-1,2 0 0 1,-1 0 0 15,28-53 0-15,-1-27 0-1,26-26 0 1,0-26 0-1,0 0 0 1,-26-27 0 0,-53 27 0-1,-26-1 0 1,-1 1 0-1,-52 26 0 1</inkml:trace>
  <inkml:trace contextRef="#ctx0" brushRef="#br0" timeOffset="298604.8575">10133 15266 512 0,'-53'-26'0'0,"53"26"0"0,0 0 0 0,0 0 0 0,0 0 0 0,0 0 0 0,0 0 0 0,0 0 0 0,0 0 0 0,0 0 0 0,0 0 0 0,0 0 0 0,0 0 0 0,0 0 0 0,0 0 0 0,0 0 0 0,0 0 0 0,0 0 0 0,0 0 0 0,0 0 0 0,0 0 0 0,0 0 0 0,0 0 0 0,0 0 0 0,0 0 0 0,0 0 0 0,0 0 0 0,0 0 0 0,0 0 0 0,0 0 0 0,0 0 0 0,26 0 0 0,-26 0 0 0,0 0 0 0,54-27 0 0,-54 27 0 0,53 0 0 0,52-26 0 0,27 26 0 16,27-26 0-1,0-1 0 1,0 1 0 15,0 26 0-15,-27-27 0-1,-26 27 0 1,-1 0 0 0,-25 0 0-1,-1 0 0 1,-26 0 0-1,-26 0 0 1,-1 0 0 0,1 0 0-1,-27 0 0 1,-27-26 0-1,1-1 0 1,-27-26 0 15,-1 26 0-15,2 1 0-1,26-1 0 1,-1 1 0 0,0 0 0-1,1 26 0 1,26-27 0-1,0 27 0 1,0 0 0 0,53 0 0-1,0 27 0 1,-1 25 0-1,28-25 0 1,-27-1 0 0,-26 28 0 15,-1-28 0-16,-52 54 0 1,-107-1 0 0,1 53 0-1</inkml:trace>
  <inkml:trace contextRef="#ctx0" brushRef="#br0" timeOffset="359056.9021">26273 6509 512 0,'-27'0'0'0,"27"0"0"0,0 0 0 0,0 0 0 0,0 0 0 0,0 0 0 0,0 0 0 0,0 0 0 0,0 0 0 0,0 0 0 0,0 0 0 0,0 0 0 0,0 0 0 0,0 0 0 0,-27-27 0 0,27 27 0 0,0 0 0 0,0 0 0 0,0 0 0 0,0 0 0 0,0 0 0 0,0 0 0 0,0 0 0 0,0 0 0 0,0 0 0 0,0 0 0 0,0 0 0 0,0 0 0 0,0 0 0 0,0 0 0 0,0 0 0 0,0 0 0 0,0 0 0 0,0 0 0 0,0 0 0 0,0 0 0 0,0 0 0 0,-25 0 0 0,25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0,25 0 0 0,-25 0 0 0,0 0 0 0,0-27 0 0,0 27 0 0,0-26 0 0,27 26 0 16,-27-53 0-1,0 0 0 16,27 26 0-15,-27-26 0 0,26-26 0-1,-26 26 0 1,0 0 0 15,27-105 0-15,-27 78 0-1,0-26 0 1,26 27 0-1,1-1 0 1,-27-25 0 0,0 25 0-1,26-26 0 1,-26 27 0 15,0-27 0-15,0 1 0-1,0-1 0 1,0 0 0-1,0-27 0 1,0 28 0 0,0-1 0-1,-26 0 0 1,26 0 0-1,26 0 0 1,-52-26 0 0,26 26 0-1,0 0 0 1,-27 0 0 15,54 0 0-15,-54 1 0-1,27-1 0 1,-26 0 0-1,26 0 0 1,0 0 0 0,-27 1 0-1,27-1 0 1,-26 26 0-1,26-26 0 1,-27 1 0 0,27 25 0-1,-27-25 0 16,27 25 0-15,-25 1 0 0,-2-1 0-1,27-26 0 1,0 54 0-1,-26-54 0 1,-1 27 0 0,27 26 0-1,0-53 0 1,0 53 0-1,0-27 0 1,0 28 0 0,-27-1 0-1,27 26 0 1,0-26 0 15,0 27 0-15,0-1 0-1,0-26 0 1,-26 27 0-1,26-1 0 1,0 1 0 0,0-1 0-1,-27 1 0 1,27-1 0-1,0 1 0 17,0 26 0-17,0-26 0 1,0-1 0-1,-25 27 0 1,25-26 0 0,0-1 0-1,0 1 0 16,0 26 0-15,-27-26 0 0,27-1 0-1,0 27 0 1,0-26 0-1,0 26 0 1,0-27 0 0,0 27 0-1,-27 0 0 1,27-26 0-1,0 26 0 1,0-27 0 0,-26 27 0-1,26 0 0 1,0-26 0 15,-27 26 0-15,-26 0 0-1,-26 0 0 1,26 0 0-1,-79-27 0 1,-1 27 0 0,1-26 0-1,-27 26 0 1,1-27 0-1,-1 27 0 1,-26-26 0 0,0 26 0-1,26-27 0 1,-53 27 0-1,1-26 0 17,25 26 0-17,-25-27 0 1,-1 27 0-1,-27 0 0 1,28-26 0 0,0 26 0-1,-1 0 0 1,-26-27 0-1,26 27 0 1,0 0 0 0,-26 0 0-1,0 0 0 1,26 27 0-1,-53-27 0 1,28 0 0 15,-1 26 0-15,-1-26 0-1,1 0 0 1,-26 0 0 0,-1 27 0-1,1-27 0 1,26 26 0-1,-1-26 0 1,1 27 0 0,0-27 0-1,0 0 0 1,53 0 0-1,-27 26 0 1,-26-26 0 0,52 0 0 15,1 0 0-16,0 0 0 1,26 27 0 0,1-27 0-1,-1 0 0 1,1 0 0-1,25 0 0 1,1 0 0 0,0 0 0-1,-27 0 0 1,26 0 0-1,28 26 0 1,-27-26 0 0,-1 0 0-1,1 0 0 16,26 0 0-15,-27 27 0 0,28-27 0-1,-2 0 0 1,-25 0 0-1,27 0 0 1,-1 0 0 0,-26 0 0-1,25 26 0 1,-25-26 0-1,27 0 0 1,-1 0 0 0,-26 0 0-1,26 0 0 1,-27 27 0-1,1-27 0 17,0 0 0-17,26 26 0 1,0-26 0-1,-27 0 0 1,28 0 0 0,0 27 0-1,-28-27 0 1,1 26 0-1,0-26 0 1,-1 27 0 0,1-27 0-1,26 26 0 1,-27-26 0-1,-25 53 0 1,-1-53 0 0,27 26 0 15,0 1 0-16,-1-27 0 1,28 26 0 0,-2-26 0-1,-25 0 0 1,52 0 0-1,2 0 0 1,-2 0 0 0,1 0 0-1,-27 26 0 1,27-26 0-1,-1 0 0 1,1 0 0 0,-1 0 0-1,27 0 0 16,1 0 0-15,-28 0 0 0,27 0 0-1,1-26 0 1,25 26 0-1,-26 0 0 1,0 0 0 0,1 0 0-1,52 0 0 1,-27-26 0-1,0 26 0 1,1 26 0 0,-1-26 0-1,1 26 0 16,-1-26 0-15,0 53 0 0,2-26 0-1,-2 26 0 1,27 0 0-1,-26 26 0 1,26-26 0 0,-27 53 0-1,0-53 0 1,27 53 0-1,0-27 0 1,-26 27 0 0,-1-26 0-1,27 25 0 16,0-26 0-15,0 27 0 0,-25 0 0-1,25 0 0 1,-27-27 0-1,27 27 0 1,-27 0 0 0,27 0 0-1,0 0 0 1,-26 0 0-1,26-1 0 1,0 1 0 0,-27 0 0-1,27 0 0 1,-26 26 0 15,26-26 0-15,-27 26 0-1,1 1 0 1,0 25 0-1,-1-25 0 1,1-1 0 0,-1 0 0-1,0-26 0 1,27 26 0-1,-26-52 0 1,0 26 0 0,26 0 0-1,0-27 0 1,-26 0 0-1,26-26 0 17,0 26 0-17,0 1 0 1,0-27 0-1,0 26 0 1,0-26 0 0,0 0 0-1,0 0 0 1,0 0 0-1,-27 0 0 1,27 0 0 0,0 0 0-1,0-27 0 1,0 1 0-1,-27-27 0 17,27 26 0-17,0-26 0 1,0 0 0-1,0 0 0 1,0 0 0 0,0 0 0-1,0 27 0 1,0-27 0-1,0 0 0 1,0 0 0 0,0 0 0-1,0 0 0 1,27 0 0-1,-27 0 0 17,0 0 0-17,27 0 0 1,-1 0 0-1,-26 0 0 1,52 0 0 0,-25 26 0-1,26-26 0 1,0 0 0-1,0 0 0 1,0 26 0 0,27-26 0-1,-2 0 0 1,2 0 0-1,26 0 0 1,0 0 0 0,-1-26 0 15,2 26 0-16,-2 0 0 1,1 0 0 0,0 0 0-1,26 0 0 1,-52-26 0-1,-1 26 0 1,0 0 0 0,-25 0 0-1,-2-27 0 1,-26 27 0-1,1 0 0 1,-27 0 0 0,0 0 0-1,0 0 0 1,0 0 0 15,0 0 0-15,-27 0 0-1</inkml:trace>
  <inkml:trace contextRef="#ctx0" brushRef="#br0" timeOffset="365091.5055">5952 6588 512 0,'0'0'0'0,"-26"0"0"0,26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0,27 0 0 0,-27 0 0 0,0 0 0 0,0 0 0 0,0 0 0 0,27 0 0 0,-27 0 0 0,0 0 0 0,0 0 0 0,53 0 0 0,-53 0 0 0,0 0 0 0,52 0 0 0,-52 0 0 0,80 0 0 0,-27-27 0 16,26 54 0-1,-26-54 0 1,52 27 0 0,-51 0 0-1,25 0 0 1,27 0 0-1,0 0 0 1,-27 0 0 0,27 0 0-1,-27 0 0 16,27 27 0-15,-27-27 0 0,28 0 0-1,-2 26 0 1,-25-26 0-1,25 0 0 1,2 0 0 0,-2 0 0-1,0 0 0 1,2 0 0-1,-2 0 0 1,28 26 0 0,-27-26 0-1,-1 27 0 16,1-27 0-15,-27 0 0 0,28 26 0-1,-29-26 0 1,2-26 0-1,0 26 0 1,-1 0 0 0,1 0 0-1,-2 0 0 1,-24-27 0-1,-1 27 0 1,26 0 0 0,-26 0 0-1,27 0 0 16,-28 0 0-15,-26 0 0 0,28 0 0-1,-28 27 0 1,27-27 0-1,0 0 0 1,-53 0 0 0,26 0 0-1,1 26 0 1</inkml:trace>
  <inkml:trace contextRef="#ctx0" brushRef="#br0" timeOffset="367822.7786">3069 5741 512 0,'-27'0'0'0,"27"0"0"0,0 0 0 0,0 0 0 0,0 0 0 0,0 0 0 0,0 0 0 0,0 0 0 0,0 0 0 0,0 0 0 0,0 0 0 0,0 0 0 0,0 0 0 0,0 0 0 0,0 0 0 0,0 0 0 0,0 0 0 0,0 0 0 0,0 0 0 0,27 0 0 0,-27 0 0 0,0 0 0 0,0 0 0 0,0 53 0 0,0-53 0 0,0 0 0 0,27 27 0 0,-27-27 0 0,25 79 0 0,-25 0 0 16,0-26 0-1,27 53 0 1,-27-27 0 0,0 1 0-1,0-27 0 1,26 0 0 15,-26-27 0-15,0-26 0-1,0 27 0 1,0-1 0-1</inkml:trace>
  <inkml:trace contextRef="#ctx0" brushRef="#br0" timeOffset="368505.8469">3466 6006 512 0,'-27'0'0'0,"27"0"0"0,0 0 0 0,0 0 0 0,0 0 0 0,0 0 0 0,0 0 0 0,0 0 0 0,27 53 0 0,-27-53 0 0,0 79 0 0,0-26 0 16,-27 26 0 0,27-52 0-1,0-1 0 1,0-26 0-1,-26 0 0 1,26-53 0 15,26-53 0-15,1 27 0-1,-1 26 0 1,0 27 0 0,-26-1 0-1,27 54 0 1,-27-27 0-1,26 26 0 1,1 27 0 0,-27 0 0-1,27 26 0 1,-27-52 0-1,0 26 0 1,26-27 0 0</inkml:trace>
  <inkml:trace contextRef="#ctx0" brushRef="#br0" timeOffset="368989.8953">3968 5927 512 0,'-26'0'0'0,"26"0"0"0,0 0 0 0,0 0 0 0,0 0 0 0,-27 26 0 0,27-26 0 0,0 0 0 0,-26 26 0 0,26-26 0 0,0 53 0 0,-27 0 0 15,1-27 0 1,52 1 0 0,-26-1 0-1,27-26 0 1,26 27 0-1,-27-27 0 1,1 0 0 0,0 26 0-1,-27 1 0 1,-27-1 0 15,0 27 0-15,-26-26 0-1,0 26 0 1,27-53 0-1</inkml:trace>
  <inkml:trace contextRef="#ctx0" brushRef="#br0" timeOffset="369371.9335">4232 5635 512 0,'-25'0'0'0,"25"-26"0"0,0 26 0 0,0 0 0 0,0 0 0 0,0 26 0 0,0-26 0 0,0 0 0 0,0 80 0 0,0-80 0 0,-27 106 0 0,27 52 0 15,0-26 0 16,-26-26 0-15,52-53 0 0,-26 0 0-1</inkml:trace>
  <inkml:trace contextRef="#ctx0" brushRef="#br0" timeOffset="370258.0221">4074 5979 512 0,'0'0'0'0,"26"0"0"0,-26 0 0 0,0 0 0 0,0 0 0 0,27-26 0 0,-27 26 0 0,0 0 0 0,53-26 0 0,-53 26 0 0,52-27 0 0,28 27 0 15,-53-26 0 1,-1 52 0 0,1 1 0 15,-1 25 0-16,-26 28 0 1,-26 25 0 0,26-52 0-1,0-26 0 1,0-1 0-1,0-26 0 1,0-26 0 0,26-54 0-1,0 1 0 1,27-27 0-1,1 54 0 1,-28 25 0 0,0 1 0-1,0 26 0 1,-26 53 0 15,0 26 0-15,-26 26 0-1,26-52 0 1,0-26 0-1,0-1 0 1,26-26 0 0,1-26 0-1,26-54 0 1,0 28 0-1,-27-28 0 1,-26 1 0 0,27 26 0-1,-27 53 0 1,0 0 0-1,0 27 0 17,0 52 0-17,26 0 0 1,-26-26 0-1,27 26 0 1</inkml:trace>
  <inkml:trace contextRef="#ctx0" brushRef="#br0" timeOffset="370556.0519">5133 5847 512 0,'-27'0'0'0,"1"0"0"0,26 0 0 0,0 0 0 0,-27 53 0 0,27-53 0 0,-27 106 0 0,1-27 0 16,52-26 0-1,-26 26 0 1,54-79 0 15,-1 0 0-15,26-26 0-1</inkml:trace>
  <inkml:trace contextRef="#ctx0" brushRef="#br0" timeOffset="370835.0798">5133 5847 512 0,'264'-291'0'0,"-264"291"0"15,0 0 0 1,-27 79 0-1,-25 54 0 1,25 78 0 0,-26-52 0-1,53-53 0 1,0-27 0-1,0-52 0 17</inkml:trace>
  <inkml:trace contextRef="#ctx0" brushRef="#br0" timeOffset="371139.1102">5133 5847 512 0,'52'27'0'0,"1"-27"0"0,-53 0 0 0,0 0 0 0,53 0 0 0,-53 0 0 0,79 0 0 0,-26-27 0 16,27 54 0 0,-80 52 0-1,0 27 0 1,-26 26 0-1,-1-53 0 1,27-26 0 0</inkml:trace>
  <inkml:trace contextRef="#ctx0" brushRef="#br0" timeOffset="371315.1278">5688 5688 512 0,'-26'-26'0'0,"26"26"0"0,0 0 0 0</inkml:trace>
  <inkml:trace contextRef="#ctx0" brushRef="#br0" timeOffset="371939.1902">5688 5688 512 0,'53'239'0'16,"-53"-187"0"-1,0 28 0 1,0 25 0-1,26-52 0 1,1-26 0 0,-1-27 0-1,1-27 0 1,0-26 0-1,-1-26 0 17,-52 26 0-17,-28-26 0 1,28 79 0-1,-1-26 0 1,27 26 0 0,53 0 0-1,1 0 0 1,-2 26 0-1,1 27 0 1,-26 52 0 0,-1-25 0-1,-26-54 0 1,0 1 0-1,0-27 0 1,27-53 0 15,25-53 0-15,28 0 0-1,-27 54 0 1,-1 78 0 0,1 80 0-1,-26 52 0 1</inkml:trace>
  <inkml:trace contextRef="#ctx0" brushRef="#br0" timeOffset="386574.6536">10213 5212 512 0,'-27'0'0'0,"27"0"0"0,0 0 0 0,0 0 0 0,0 26 0 0,0-26 0 0,0 27 0 0,0 26 0 0,-26 0 0 16,-1 26 0-1,27 0 0 1,-27 54 0 0,1-27 0-1,-1 26 0 1,27-26 0-1,-25 26 0 1,25-26 0 0,-27 0 0 15,-26 26 0-16,26 0 0 1,1-26 0 0,-1-27 0-1,1 1 0 1,26-27 0-1,0 0 0 1,0 0 0 0,0-1 0-1,0-25 0 1,0-1 0-1,0 1 0 1,26-27 0 15,1 26 0-15</inkml:trace>
  <inkml:trace contextRef="#ctx0" brushRef="#br0" timeOffset="388356.8318">10265 5132 512 0,'0'0'0'0,"-27"0"0"0,27 0 0 0,0 0 0 0,0 0 0 0,0 0 0 0,-52 27 0 0,52-27 0 0,0 0 0 0,0 0 0 0,0 0 0 0,0 0 0 0,0 0 0 0,-26 0 0 0,26 0 0 0,0 0 0 0,0 0 0 0,0 0 0 0,0 0 0 0,0 0 0 0,0 0 0 0,0 0 0 0,0 0 0 0,0 26 0 0,0-26 0 0,26 27 0 0,53-1 0 16,-26 1 0 0,53 26 0-1,0 0 0 1,-27 26 0-1,1-26 0 1,-1 26 0 0,0 1 0-1,1-1 0 1,-27 1 0-1,26-27 0 1,-26 0 0 0,0 26 0-1,0-26 0 1,-27-1 0 15,27-25 0-15,-26 26 0-1,25-27 0 1,-25 1 0-1,-1-1 0 1,1 1 0 0,0-1 0-1,-27 1 0 1,26-27 0-1,-26 26 0 1,0-26 0 0,0 27 0-1,0-27 0 16,0 0 0-31,0 26 0 32,0-26 0-17,0 0 0 1,-26 27 0-1,-1-27 0 1,0 26 0 0,1-26 0-1,-26 27 0 1,-2-1 0-1,1 0 0 1,-26 1 0 0,0-1 0-1,-1 0 0 1,1 1 0-1,-27 26 0 17,27-27 0-17,-1 1 0 1,1-1 0-1,-27 28 0 1,27-28 0 0,-1 1 0-1,27-1 0 1,1 27 0-1,-28 0 0 1,27-27 0 0,1 0 0-1,-2 27 0 1,1-26 0-1,27-27 0 1,-1 26 0 15,27-26 0-15,0 0 0-1,0 0 0 1,0 27 0 0,53-27 0-1</inkml:trace>
  <inkml:trace contextRef="#ctx0" brushRef="#br0" timeOffset="389707.9669">11588 6429 512 0,'0'0'0'0,"0"-26"0"0,0 26 0 0,-27 0 0 0,27 0 0 0,0 0 0 0,0 0 0 0,0 0 0 0,0 0 0 0,0 0 0 0,0 0 0 0,0 0 0 0,0 0 0 0,0 0 0 0,0 0 0 0,0 0 0 0,0 0 0 0,0 0 0 0,0 0 0 0,-25 0 0 0,25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0,-26 0 0 0,26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0,52 0 0 0,-52 0 0 0,0 0 0 0,0 0 0 0,0 0 0 0,54 26 0 0,-54-26 0 0,0 0 0 0,0 0 0 0,53 0 0 0,-53 0 0 0,0 0 0 0,79 0 0 0,-79 0 0 0,79 0 0 0,1 27 0 16,-1-27 0-1,1 26 0 1,-28-26 0-1,1 0 0 1,0 27 0 0,-26-27 0-1,0 26 0 1,-2-26 0-1,-25 0 0 1,27 0 0 0,-27 0 0-1,26 26 0 1,-26-26 0-1,27 0 0 17,-27 0 0-17,27 0 0 1,-1 27 0-1</inkml:trace>
  <inkml:trace contextRef="#ctx0" brushRef="#br0" timeOffset="424774.4732">15054 529 512 0,'0'0'0'0,"0"0"0"0,0 0 0 0,0 0 0 0,0 0 0 0,0 0 0 0,0 0 0 0,0 0 0 0,27 0 0 0,-27 0 0 0,-27 0 0 0,54 0 0 0,-27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0 0 0,0 0 0 0,0 0 0 0,0 0 0 0,27 27 0 0,-27-27 0 0,0 0 0 0,0 26 0 0,0-26 0 0,0 27 0 0,0-1 0 16,0 1 0-1,0-1 0 1,0 1 0-1,0-1 0 1,0 27 0 15,0-27 0-15,27 27 0-1,-27 0 0 1,0 26 0 0,25-26 0-1,-25 27 0 1,0-27 0-1,-25 26 0 1,25 1 0 0,-27-1 0-1,54 0 0 1,-54-26 0-1,54 27 0 1,-27-1 0 15,25-26 0-15,-25 26 0-1,27 0 0 1,-27-26 0 0,0 27 0-1,26-1 0 1,-26 1 0-1,27-27 0 1,-27 26 0 0,27-26 0-1,-27 26 0 1,0 0 0-1,26-26 0 1,-26 27 0 0,0 0 0-1,0-28 0 16,0 28 0-15,0-1 0 0,0-26 0-1,0 26 0 1,0-26 0-1,0 27 0 1,0-27 0 0,0 0 0-1,-26 26 0 1,52-27 0-1,-26-25 0 1,0 26 0 0,0 0 0-1,0 0 0 1,0 0 0-1,0-27 0 1,0 27 0 15,0-26 0-15,0 26 0-1,0-27 0 1,0 27 0 0,0-27 0-1,0 1 0 1,0-1 0-1,0 1 0 1,0-27 0 0,0 26 0-1,27 1 0 1,-27-27 0-1,0 26 0 1,0-26 0 0,0 27 0-1,0-1 0 16,0-26 0-15,0 27 0 0,0-27 0-1,0 0 0 1,0 0 0-1,25 26 0 1,-25-26 0 0,27 0 0-1,-27 0 0 1,27 0 0-1,-27 0 0 1,26 0 0 0,1 0 0-1,-1 27 0 1,-26-27 0 15,27 0 0-15,25 0 0-1,-25 0 0 1,26 0 0-1,-26 0 0 1,25 0 0 0,1 0 0-1,-26 26 0 1,52-26 0-1,-53 0 0 1,54 27 0 0,-27-27 0-1,-1 0 0 1,1 26 0-1,27-26 0 1,-28 0 0 15,2 26 0-15,-1 1 0-1,0-27 0 1,-26 26 0 0,-2-26 0-1,28 27 0 1,-26-27 0-1,26 26 0 1,-26-26 0 0,-2 26 0-1,29-26 0 1,-28 0 0-1,27 27 0 1,-26-27 0 0,-1 26 0-1,27-26 0 16,-27 0 0-15,1 0 0 0,26 27 0-1,-27-27 0 1,27 0 0-1,-26 0 0 1,26 0 0 0,-27 0 0-1,27 0 0 1,-27 0 0-1,1 0 0 1,26 0 0 0,-26 0 0-1,25 0 0 1,-26 0 0 15,1 26 0-15,0-26 0-1,-1 0 0 1,-26 0 0-1,27 0 0 1,-27 0 0 0,0 0 0-1,0 0 0 1,0 0 0-1,25 0 0 1,-25 0 0 0,27 0 0-1,-27 0 0 1</inkml:trace>
  <inkml:trace contextRef="#ctx0" brushRef="#br0" timeOffset="507958.7908">13625 4127 512 0,'0'0'0'0,"0"0"0"0,0 0 0 0,0 0 0 0,0 0 0 0,0 27 0 0,0-27 0 0,0 0 0 0,27 26 0 0,-27-26 0 0,26 53 0 0,-26 0 0 16,0 0 0 0,0 0 0-1,0 26 0 1,0 27 0 15,0 0 0-15,0 0 0-1,-26 0 0 1,26-1 0-1,-27-26 0 1,27 27 0 0,0-26 0-1,0-1 0 1,-26-26 0-1,26 0 0 1,0 0 0 0,0-27 0-1,0 1 0 1,-26-1 0 15,26 1 0-15,26-1 0-1,-52 27 0 1,52 0 0-1,-52-26 0 1,26-27 0 0,0 26 0-1,0-26 0 1,-27 27 0-1,27-1 0 1,0-26 0 0,0 27 0-1,0 26 0 16,0-1 0-15,27 1 0 0</inkml:trace>
  <inkml:trace contextRef="#ctx0" brushRef="#br0" timeOffset="509325.9275">18838 2222 512 0,'-26'-53'0'0,"26"53"0"0,0 0 0 0,0 0 0 0,0 0 0 0,0 0 0 0,0 0 0 0,26 53 0 0,-26-53 0 0,0 0 0 0,0 27 0 0,0-27 0 0,27 79 0 0,-27 27 0 16,0-27 0-1,0 27 0 1,-27 27 0-1,27-28 0 1,-26 27 0 0,26 1 0-1,-27-27 0 1,27 26 0-1,-27-26 0 1,27-27 0 15,-26 0 0-15,52 1 0-1,-52-54 0 1,26 27 0 0,0-26 0-1,0-1 0 1,0 1 0-1,0-1 0 1,26-26 0 0,-26 27 0-1,0-27 0 1,0 0 0-1,0 26 0 1,-26 0 0 0,26-26 0-1,0 0 0 16,0 27 0-15,0-27 0 0,26 0 0-1,-26 26 0 1</inkml:trace>
  <inkml:trace contextRef="#ctx0" brushRef="#br0" timeOffset="517341.729">10583 5529 512 0,'0'-26'0'0,"0"26"0"0,0 0 0 0,0 0 0 0,0 0 0 0,0 0 0 0,0 0 0 0,0 0 0 0,0 0 0 0,0 0 0 0,0 0 0 0,0 0 0 0,0 0 0 0,0 0 0 0,0 0 0 0,0 0 0 0,0 0 0 0,0 0 0 0,0 0 0 0,0 0 0 0,0-26 0 0,0 26 0 0,0 0 0 0,0 0 0 0,0 0 0 0,0 0 0 0,0 0 0 0,0 0 0 0,0 0 0 0,-26-27 0 0,26 27 0 0,0 0 0 0,0 0 0 0,0 0 0 0,-27-26 0 0,27-1 0 16,0 1 0 0,27-27 0-1,-27 0 0 1,26-27 0-1,0 1 0 1,-26-27 0 0,26 1 0-1,-26-28 0 1,27 27 0-1,-27 0 0 1,0 27 0 0,0-26 0-1,0-1 0 1,-27 26 0 15,27 1 0-15,0-1 0-1,0 27 0 1,0 1 0-1,0-1 0 1,0 0 0 0,0 26 0-1,-26-26 0 1,26 27 0-1,26-27 0 1,-52 26 0 0,26 27 0-1,0-26 0 1,0 26 0-1,0 0 0 17,26 26 0-17</inkml:trace>
  <inkml:trace contextRef="#ctx0" brushRef="#br0" timeOffset="639012.8949">21351 11509 512 0,'0'-26'0'0,"0"-1"0"0,0 27 0 0,0 0 0 0,0-26 0 0,0 26 0 0,0 0 0 0,0-27 0 0,0 27 0 15,0 0 0 1,0 0 0-1,27 27 0 1,-27 26 0 0,0 26 0-1,0 1 0 1,0 25 0-1,-27-26 0 1,27 27 0 0,-27 0 0-1,27-26 0 1,-25-1 0-1,25 0 0 1,0 1 0 0,0-1 0 15,-27-26 0-16,27 0 0 1,0 0 0 0,0 26 0-1,0-52 0 1,0 26 0-1,0-1 0 1,-26 1 0 0,52-26 0-1,-26 26 0 1,0-27 0-1,27 1 0 1,-27-1 0 0,0 1 0-1,25-27 0 1,29 26 0 15,-1 1 0-15,0-27 0-1,-1 26 0 1,55-26 0-1,-29 0 0 1,55 0 0 0,-1 0 0-1,-26 27 0 1,52-27 0-1,-25 26 0 1,-27 1 0 0,27-1 0-1,-28-26 0 1,-25 26 0-1,-1-26 0 1,1 0 0 15,-28 27 0-15,1-27 0-1,0 0 0 1,-26 0 0 0,25-27 0-1,1 27 0 1,-26-26 0-1,26 0 0 1,-1 26 0 0,-25-27 0-1,-1 1 0 1,1-27 0-1,26 0 0 1,-26 0 0 15,-27-27 0-15,25 1 0-1,2 0 0 1,0-27 0 0,-1-26 0-1,1 26 0 1,-27 0 0-1,0 0 0 1,0-26 0 0,0 52 0-1,0-26 0 1,0 27 0-1,-27 0 0 1,1 26 0 0,26 0 0 15,0 0 0-16,0 27 0 1,0-1 0 0,0 1 0-1,-27-1 0 1,27 1 0-1,0-1 0 1,-27 27 0 0,27-26 0-1,0-1 0 1,-25 27 0-1,-28 0 0 1,-27-26 0 0,-26 26 0 15,0 26 0-16,1-26 0 1,-27 0 0 0,-1 0 0-1,27 27 0 1,-26-27 0-1,26 0 0 1,-26 0 0 0,25 0 0-1,29 0 0 1,-29-27 0-1,2 27 0 1,-1 0 0 0,0 0 0-1,27 27 0 1,-1-27 0-1,27 0 0 17,1 0 0-17,52 0 0 1,0 26 0-1,26 1 0 1</inkml:trace>
  <inkml:trace contextRef="#ctx0" brushRef="#br0" timeOffset="640280.0216">21933 11985 512 0,'0'-26'0'0,"0"26"0"0,0 0 0 0,0 0 0 0,0 0 0 0,0 0 0 0,0 0 0 0,0 0 0 0,0 0 0 0,0 0 0 0,27 0 0 0,-27 0 0 0,0 0 0 0,0 79 0 0,0-79 0 0,0 80 0 0,0 78 0 16,0-25 0-1,-27-27 0 1,54-27 0 0,-27-26 0-1,0-27 0 1,0-26 0-1,-27-52 0 1,27-28 0 0,0-26 0-1,0 0 0 1,27-26 0-1,-1 26 0 1,1 27 0 0,0 26 0-1,-2 26 0 16,2 1 0-15,26 26 0 0,0 26 0-1,-1 27 0 1,-25 0 0-1,0 27 0 1,-27-27 0 0,-54-1 0-1,2 1 0 1,-28-53 0-1,27 27 0 1,1-27 0 0</inkml:trace>
  <inkml:trace contextRef="#ctx0" brushRef="#br0" timeOffset="640606.0542">22780 12012 512 0,'-26'0'0'0,"26"0"0"0,0 0 0 0,0 0 0 0,0 0 0 0,-53 0 0 0,53 0 0 0,0 0 0 0,-79 53 0 0,79-53 0 0,-80 79 0 0,0 0 0 15,28 27 0 1,52 0 0-1,27-53 0 1,105 0 0 0,79-26 0-1</inkml:trace>
  <inkml:trace contextRef="#ctx0" brushRef="#br0" timeOffset="676446.6379">5688 11589 512 0,'27'26'0'0,"-27"-26"0"0,0 0 0 0,0 0 0 0,26 0 0 0,-26 0 0 0,0 0 0 0,26 0 0 0,-26 0 0 0,0 0 0 0,0 0 0 0,27 27 0 0,-27-27 0 0,0 0 0 0,26 0 0 0,-26 0 0 0,54 0 0 0,-2 0 0 16,1 0 0 0,53 0 0-1,-27 0 0 1,1 0 0-1,25 26 0 1,27-52 0 0,1 52 0-1,-1-52 0 1,27 26 0-1,-26-27 0 1,25 27 0 15,1 0 0-15,-27-26 0-1,27 26 0 1,-1 0 0 0,-25 0 0-1,-1-27 0 1,27 27 0-1,-1 0 0 1,1 0 0 0,26 0 0-1,-52-26 0 1,52 26 0-1,-26 0 0 1,0 0 0 15,-1-27 0-15,-25 54 0-1,-1-27 0 1,0 0 0 0,0 0 0-1,1 0 0 1,-1 0 0-1,0 0 0 1,-25-27 0 0,-2 27 0-1,1 0 0 1,0 0 0-1,0 0 0 1,-27 0 0 0,1-26 0-1,-1 26 0 16,-26 0 0-15,27 0 0 0,-55 0 0-1,28 0 0 1,1 0 0-1,-1 0 0 1,-28 0 0 0,29 0 0-1,-1 0 0 1,0 0 0-1,-1 26 0 1,1-52 0 0,27 26 0-1,-54 0 0 1,27 0 0-1,27 0 0 1,-54 0 0 15,27 0 0-15,0 0 0-1,0 0 0 1,-1 0 0 0,1 0 0-1,1 0 0 1,-1 0 0-1,-28 0 0 1,55 0 0 0,-27 0 0-1,1-27 0 1,24 27 0-1,-24 0 0 1,24 0 0 15,-24 0 0-15,25 0 0-1,0 0 0 1,-26 0 0 0,27-26 0-1,-28 26 0 1,2 0 0-1,25 0 0 1,-26-27 0 0,0 27 0-1,0 0 0 1,-1 0 0-1,1-26 0 1,0 26 0 0,1 0 0 15,-2 0 0-16,1 0 0 1,0 0 0 0,-1 0 0-1,2 0 0 1,-1 0 0-1,0-27 0 1,-27 54 0 0,27-27 0-1,-27 0 0 1,1 0 0-1,0 0 0 1,-1 0 0 0,0 0 0-1,0 0 0 1,1 0 0-1,0 0 0 17,-1 26 0-17,1-26 0 1,-1 0 0-1,0 0 0 1,27 0 0 0,-26 0 0-1,26 27 0 1,-26-27 0-1,25 0 0 1,1 0 0 0,0 26 0-1,26-26 0 1,1 0 0-1,-27 0 0 1,26 27 0 15,27-27 0-15,0 0 0-1,-27 26 0 1,27-26 0 0,-26 0 0-1,25 0 0 1,1 0 0-1,-27 0 0 1,28 0 0 0,-2 0 0-1,-25 0 0 1,-1 0 0-1,27 0 0 17,-27 0 0-17,27 0 0 1,0 0 0-1,0 0 0 1,-1 0 0 0,1 0 0-1,0 0 0 1,0-26 0-1,0 26 0 1,26 0 0 0,0 0 0-1,1 0 0 1,-1 0 0-1,0 0 0 1,0 26 0 0,1-26 0 15,26 27 0-16,-27-27 0 1,26 26 0 0,2 1 0-1,-2-1 0 1,-26-26 0-1,27 27 0 1,-27-1 0 0,1-26 0-1,26 0 0 1,-54 26 0-1,28-26 0 1,-1 27 0 0,-27-27 0 15,2 26 0-16,-29-26 0 1,29 0 0 0,-28 26 0-1,0-26 0 1,1 27 0-1,-1-27 0 1,1 26 0 0,-1-26 0-1,0 27 0 1,0-27 0-1,1 0 0 1,-27 26 0 0,-26-26 0-1,-2 0 0 16,-25 0 0-15,0 0 0 0,0 0 0-1,27 27 0 1,0-27 0-1,-1 0 0 1,-26 0 0 0,27 0 0-1,-27 0 0 1,0 0 0-1,0 0 0 1,0 26 0 0</inkml:trace>
  <inkml:trace contextRef="#ctx0" brushRef="#br0" timeOffset="679650.9583">3281 11112 512 0,'-27'-26'0'0,"27"26"0"0,0 0 0 0,0 0 0 0,0 0 0 0,0 0 0 0,0 0 0 0,0 0 0 0,0 26 0 0,0-26 0 0,27 132 0 0,-27 54 0 16,-27-1 0 15,27-27 0-31,0-105 0 31,0 27 0-15,0-80 0-1,0 0 0 1,-26-53 0 0,26-106 0-1,0 1 0 1,26-54 0-1,1 27 0 1,-2 26 0 0,55 53 0-1,-27 26 0 1,26 80 0 15,-26 27 0-31,1 53 0 31,-2-1 0-15,-52 27 0-1,0 0 0 1,-26-54 0 0,26-25 0-1,-26-1 0 1,-28-52 0-1,28-1 0 1,-27-25 0 0,27-1 0-1,-1 0 0 1,1 53 0-1,26 0 0 1,26 53 0 15,1 26 0-15,-1 27 0-1,27 0 0 1,0 26 0 0,26-52 0-1,-26-1 0 1,0-53 0-1,0-26 0 1,0 0 0 0,0-79 0-1,0-53 0 1,-53 26 0-1,0 26 0 1,-27 1 0 0,1 52 0 15,-1 27 0-16,1 27 0 1,-1 52 0 0,27 27 0-1,27 53 0 1,26-53 0-1,-27-27 0 1,28-26 0 0,-2-27 0-1,-26-26 0 1,28-26 0-1,-1-54 0 1,-28-25 0 0,2-27 0-1,0 26 0 16,-1 26 0-15,1 27 0 0,-1 53 0-1,27 53 0 1,0 27 0-1,-27-1 0 1,-26 27 0 0,0 0 0-1,-26-1 0 1,-27-52 0-1,0 0 0 1,0-79 0 0,0-1 0 15,26 1 0-16,2-1 0 1,50 27 0 0,29 0 0-1,52 0 0 1,-1-26 0-1,1 26 0 1,0-53 0 0,-53 27 0-1,0-53 0 1,0-27 0-1,-53 0 0 1,0 26 0 0,0 27 0-1,-27 27 0 1,27 26 0 15,0 0 0-15,0 26 0-1,0 80 0 1,0 0 0-1,0 27 0 1,53-28 0 0,-26-26 0-1,0-26 0 1,25-26 0-1,28-27 0 1,-27-27 0 0,26-52 0-1,-26-53 0 1,0-53 0 15,-26-1 0-15,-2-25 0-1,-25 79 0 1,-25-1 0-1,25 27 0 1,0 53 0 0,0 53 0-1,0 0 0 1,0 80 0-1,0 52 0 1,0 80 0 0,-27 26 0-1,27-53 0 1,0-26 0-1,52-54 0 17,-25-25 0-17,53-27 0 1,-27-27 0-1,-1-26 0 1,28 0 0 0,-27-53 0-1</inkml:trace>
  <inkml:trace contextRef="#ctx0" brushRef="#br0" timeOffset="679960.9893">5158 11086 512 0,'0'-26'0'0,"54"26"0"0,-54 0 0 0,133-27 0 0,77-26 0 16,2 0 0-1</inkml:trace>
  <inkml:trace contextRef="#ctx0" brushRef="#br0" timeOffset="758030.7955">16536 7038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0 0 0,0 0 0 0,0 0 0 0,0 0 0 0,0 0 0 0,0 0 0 0,0-27 0 0,0 27 0 0,0 0 0 0,0 0 0 0,0 0 0 0,0 0 0 0,0 0 0 0,0 0 0 0,0 0 0 0,0 0 0 0,0 0 0 0,0 0 0 0,0 0 0 0,0 0 0 0,0 0 0 0,0 0 0 0,0 0 0 0,0 0 0 0,0 0 0 0,0 0 0 0,0 0 0 0,-26 27 0 0,26-27 0 0,0 0 0 0,0 0 0 0,0 0 0 0,0 0 0 0,0 0 0 0,0 0 0 0,0 0 0 0,-27 26 0 0,27-26 0 0,0 0 0 0,0 26 0 0,0-26 0 0,-25 53 0 0,25-26 0 15,0-1 0 1,0 1 0 0,25 26 0-1,2-27 0 1,-1-26 0-1,1 0 0 1,0 0 0 0,26-26 0-1,-28-1 0 16,2 1 0-15,-27-1 0 0,0 1 0-1,0-1 0 1,-27 1 0-1,2 26 0 1,-28 0 0 0,26 0 0-1,0 0 0 1,1 26 0-1,26-26 0 1,-27 27 0 0,27-1 0-1,0 1 0 16,0-1 0-15,0-26 0 0,27 0 0-1,-1 0 0 1,-26 0 0-1,27-26 0 1,-27-1 0 0,0 1 0-1,-27 26 0 1,1 0 0-1,26 0 0 1,-52 26 0 0,52 1 0-1,0 26 0 1,25-27 0-1,2-26 0 1,-1 0 0 15,1 0 0-15,0-26 0-1,-27 26 0 1,26-27 0 0,-26 1 0-1,-26-1 0 1,26 27 0-1,0 0 0 1,0 0 0 0,0 0 0-1,0 0 0 1,0-26 0-1,0 26 0 1,0 0 0 0,0 0 0-1,0 0 0 1,0 0 0-1,0-27 0 1,0 27 0 15,0 27 0-15,0-27 0-1,0 0 0 1,0 26 0 0,0 1 0-1,0 26 0 1,0-27 0-1,-27 27 0 1,27 0 0 0,-27 0 0-1,27 0 0 1,-26 26 0-1,-1-26 0 1,27 0 0 0,-25 0 0 15,25 0 0-16,0 0 0 1,0 0 0 0,-27 0 0-1,27 0 0 1,0 26 0-1,0-26 0 1,0 26 0 0,0 1 0-1,0-27 0 1,-27 26 0-1,27-26 0 1,0 26 0 0,0-26 0-1,0 0 0 16,27 0 0-15,-27 0 0 0,0 0 0-1,0 26 0 1,0-26 0-1,0 27 0 1,0-1 0 0,0 0 0-1,0 0 0 1,0 1 0-1,0-1 0 1,0 1 0 0,0-1 0-1,0 0 0 1,0-26 0 15,0 27 0-15,27-1 0-1,-27-52 0 1,0 52 0-1,25 1 0 1,-25-28 0 0,0 27 0-1,0-26 0 1,27 27 0-1,-27-1 0 1,0-26 0 0,0 27 0-1,26-27 0 1,-26 26 0 15,0-26 0-15,0-1 0-1,27 1 0 1,-27 1 0-1,0-1 0 1,0 0 0 0,0-27 0-1,0 27 0 1,0-27 0-1,0 27 0 1,0-26 0 0,0 25 0-1,-27-25 0 1,54 26 0-1,-54 0 0 17,54 0 0-17,-54 0 0 1,27 0 0-1,0 0 0 1,0 26 0 0,0-53 0-1,0 27 0 1,0 0 0-1,0 0 0 1,0-27 0 0,0 1 0-1,0-1 0 1,0 1 0-1,27-1 0 17,-27 1 0-17,27-1 0 1,26 1 0-1,-1-1 0 1,1 1 0 0,0-1 0-1,26 1 0 1,1-27 0-1,-1 26 0 1,27-26 0 0,-27 26 0-1,54 1 0 1,-28-27 0-1,27 26 0 17,1-26 0-17,-27 27 0 1,26-1 0-1,1-26 0 1,-1 27 0 0,0-27 0-1,-26 26 0 1,53-26 0-1,-27 27 0 1,1-27 0 0,-1 26 0-1,0-26 0 1,0 0 0-1,-26 27 0 1,53-27 0 0,-54 0 0 15,2 26 0-16,-2-26 0 1,1 0 0 0,26 0 0-1,0 0 0 1,1 0 0-1,-1 0 0 1,-26 0 0 0,-27 0 0-1,27 0 0 1,-53 0 0-1,-26 0 0 1,26 27 0 0,-53-27 0 15,26 0 0-16,0 0 0 1,1 0 0 0,-1 0 0-1,-26 0 0 1,27 0 0-1,-27 0 0 1,0 0 0 0,26 0 0-1,-26 0 0 1,27 0 0-1,0 0 0 1,-2 0 0 15,2 0 0-15,-27-27 0-1,26 27 0 1,1 0 0 0,0 0 0-1,-1 0 0 1,1 0 0-1,-27 0 0 1,25 0 0 0,2 0 0-1,0 0 0 1,-1 0 0-1,-26 0 0 1,0 0 0 0,0 0 0-1,0 0 0 16,0 0 0-15,0 0 0 0</inkml:trace>
  <inkml:trace contextRef="#ctx0" brushRef="#br0" timeOffset="809031.8951">22172 10583 512 0,'-27'0'0'0,"27"0"0"0,0 0 0 0,0 0 0 0,0 0 0 0,0 0 0 0,0 0 0 0,0 0 0 0,0 0 0 0,0 0 0 0,0 27 0 0,0-27 0 0,0 0 0 0,0 0 0 0,0 0 0 0,0 26 0 0,0-26 0 0,0 0 0 0,0 26 0 0,0-26 0 0,0 27 0 0,0 26 0 0,0 26 0 31,0-26 0-15,0 0 0-1,-27 27 0 1,27-27 0 0,0-1 0-1,0 1 0 1,0-26 0-1,27-1 0 1,-54 0 0 0,27 1 0-1,0-1 0 1,0-26 0-1,0 27 0 1,0-27 0 15,0 0 0-15,0 0 0-1,0 0 0 1,0 0 0 0,0 0 0-1,-26 26 0 1,26-26 0-1,0 27 0 1,0-27 0 0,0 26 0-1,0-52 0 1</inkml:trace>
  <inkml:trace contextRef="#ctx0" brushRef="#br0" timeOffset="843848.3764">18123 16192 512 0,'0'0'0'0,"0"-26"0"0,0 26 0 0,0 0 0 0,0 0 0 0,0 0 0 0,0 0 0 0,0 0 0 0,0 0 0 0,0 0 0 0,0-27 0 0,0 27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53 0 0,0-53 0 0,0 0 0 0,0 53 0 0,0-53 0 0,0 53 0 0,-26 26 0 15,26 1 0 16,0-1 0-15,0 1 0 0,26-27 0-1,-26 26 0 1,0-53 0-1,0 27 0 1,0-26 0 0,0-1 0-1,0 0 0 1,0-26 0-1,0 27 0 1,27-1 0 0</inkml:trace>
  <inkml:trace contextRef="#ctx0" brushRef="#br0" timeOffset="845991.5907">18150 16166 512 0,'0'0'0'0,"0"-27"0"0,0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0,27 0 0 0,-27 0 0 0,0 0 0 0,0 0 0 0,0 0 0 0,53 0 0 0,-53 0 0 0,0 0 0 0,0 0 0 0,52 27 0 0,-52-27 0 0,0 0 0 0,53 0 0 0,-53 0 0 0,80 0 0 0,-1 0 0 16,27 0 0-1,26 0 0 1,-25 0 0-1,25 0 0 1,26 26 0 0,-26-26 0-1,1 0 0 1,26 27 0-1,0-27 0 1,-1 0 0 0,1 26 0-1,-1-26 0 16,2 0 0-15,25 0 0 0,-26 0 0-1,-1 0 0 1,1 0 0-1,-1 0 0 1,1 0 0 0,0 0 0-1,0 0 0 1,0 0 0-1,-27 0 0 1,26 0 0 0,1 0 0-1,1 0 0 1,-2 0 0-1,1 0 0 1,-1 0 0 15,1-26 0-15,0 26 0-1,-1 0 0 1,2 0 0 0,-2 0 0-1,1 0 0 1,0 0 0-1,-1 0 0 1,1 26 0 0,0-26 0-1,0 0 0 1,0 0 0-1,-1 27 0 1,-26-27 0 0,27 0 0 15,-26 26 0-16,-1-26 0 1,0 0 0 0,-26 27 0-1,26-27 0 1,-52 0 0-1,25 0 0 1,-51 26 0 0</inkml:trace>
  <inkml:trace contextRef="#ctx0" brushRef="#br0" timeOffset="848382.8298">25797 16351 512 0,'25'0'0'0,"2"0"0"0,-27 0 0 0,0 0 0 0,53-26 0 0,-53 26 0 0,27 0 0 0,-27 0 0 0,0 0 0 0,0 0 0 0,0 0 0 0,0 0 0 0,26 0 0 0,-26 0 0 0,0 0 0 0,0 0 0 0,27 0 0 0,-27 0 0 0,0 0 0 0,27 0 0 0,-27 0 0 0,52 26 0 0,28-26 0 16,-27 0 0 0,26 26 0-1,27-52 0 1,-54 52 0-1,28-26 0 1,-27 0 0 0,-27 0 0-1,0 0 0 1,-26 0 0-1,0 0 0 1,0 0 0 0,0 0 0-1,0 0 0 16,27 0 0-15</inkml:trace>
  <inkml:trace contextRef="#ctx0" brushRef="#br0" timeOffset="848478.8394">26723 16430 512 0</inkml:trace>
  <inkml:trace contextRef="#ctx0" brushRef="#br0" timeOffset="851198.1113">26723 16430 512 0,'-53'-105'0'0,"53"78"0"16,26 27 0 0,1 0 0-1,-27 0 0 16,26 0 0-31,-26 0 0 32,0 27 0-17,26-27 0 1,-26 0 0-1,0 26 0 1,27 0 0 0,-27 54 0-1,26-27 0 1,-26 0 0-1,27 26 0 1,-27-26 0 0,0 0 0-1,26 0 0 1,-26-27 0-1,0 1 0 1,-26-1 0 15,26 0 0-15,0-26 0-1,0 27 0 1,0-27 0 0,0 0 0-1,26 26 0 1,-52-26 0-1,26 0 0 1,0 27 0 0,0-27 0-1,0 0 0 1,0 26 0-1,26 1 0 1,-26-27 0 0,0 26 0 15,27 1 0-16,-54-1 0 1,27 1 0 0,0-1 0-1,0-26 0 1,27 27 0-1,-27-27 0 1,0 0 0 0,0 26 0-1,0-26 0 1,0 0 0-1,0 0 0 1,-27-26 0 0,-26 26 0 15,-26 0 0-16,26 0 0 1,-27-27 0 0,-25 27 0-1,-27-26 0 1,-1 26 0-1,28 0 0 1,-27-27 0 0,-1 27 0-1,1-26 0 1,-27-1 0-1,26 27 0 1,-26-26 0 0,1-1 0 15,-1 27 0-16,1-26 0 1,-54-1 0 0,27 1 0-1,-1 26 0 1,1 0 0-1,27-27 0 1,-28 27 0 0,1 0 0-1,27-26 0 1,-28 26 0-1,27 0 0 1,0-26 0 0,-26 26 0-1,0 0 0 16,26 0 0-15,-26 26 0 0,26-26 0-1,-26 26 0 1,27-26 0-1,-1 27 0 1,-1-27 0 0,2 26 0-1,26 1 0 1,0-27 0-1,-27 26 0 1,26-26 0 0,-25 27 0-1,26-27 0 1,-27 0 0 15,26 26 0-15,1-26 0-1,-26 0 0 1,26 0 0-1,-1 0 0 1,27 0 0 0,0 27 0-1,0-27 0 1,1-27 0-1,25 54 0 1,0-27 0 0,2-27 0-1,-2 54 0 1,28-27 0 15,-2 0 0-15,1-27 0-1,27 27 0 1,-1 0 0-1,0 0 0 1,2 0 0 0,-2 0 0-1,-26 0 0 1,53 0 0-1,-53 0 0 1,53 0 0 0,-27 0 0-1,27 0 0 1,-25 0 0-1,25 0 0 1,0 0 0 15,-27-26 0-15,27 26 0-1,-27 0 0 1,27 0 0 0,0 0 0-1,0 0 0 1,0 0 0-1</inkml:trace>
  <inkml:trace contextRef="#ctx0" brushRef="#br0" timeOffset="852500.2415">18547 16192 512 0,'0'0'0'0,"0"-26"0"0,0 26 0 0,0 0 0 0,0 0 0 0,0 0 0 0,0-27 0 0,0 27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0,0 27 0 0,0-27 0 0,0 0 0 0,0 0 0 0,0 0 0 0,0 26 0 0,0-26 0 0,0 0 0 0,0 0 0 0,27 27 0 0,-27-27 0 0,0 0 0 0,0 53 0 0,0-53 0 0,26 53 0 0,-26 26 0 15,27 0 0 1,-27 1 0-1,0-27 0 17,0 0 0-17,0 0 0 1,-27-1 0-1,27-25 0 1,0-1 0 0,0-26 0-1,-26 27 0 1,26-1 0-1,0 0 0 1,0 1 0 0,-27-27 0-1,27 26 0 1,0-26 0-1,0 27 0 1,0-1 0 0,0 1 0 15,0-1 0-16,0 1 0 1,0-27 0 0,0 26 0-1,0 1 0 1,0-1 0-1,0 1 0 1,0-27 0 0,0-27 0-1,0 27 0 1</inkml:trace>
  <inkml:trace contextRef="#ctx0" brushRef="#br0" timeOffset="854393.4308">18203 16404 512 0,'0'0'0'0,"0"-27"0"0,0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0 0 0,0 26 0 0,0-26 0 0,0 0 0 0,0 53 0 0,0-53 0 0,0 27 0 0,0-1 0 15,-27 1 0 1,27-1 0-1,-26 1 0 1,26-1 0 0,0 1 0-1,0-27 0 1,0 0 0-1,0 0 0 1,0 0 0 0,0 0 0-1,0-27 0 1</inkml:trace>
  <inkml:trace contextRef="#ctx0" brushRef="#br0" timeOffset="855665.558">18415 16483 512 0,'0'-26'0'0,"0"26"0"0,0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0,0-27 0 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0,-26 27 0 0,26-27 0 0,0 0 0 0,0 0 0 0,0 0 0 0,0 0 0 0,0 0 0 0,0 0 0 0,0 0 0 0,0 0 0 0,0 0 0 0,0 0 0 0,0 0 0 0,0 26 0 0,0-26 0 0,0 0 0 0,0 0 0 0,-27 0 0 0,27 0 0 0,0 0 0 0,0 0 0 0,0 27 0 0,0-27 0 0,0 0 0 0,0 26 0 0,0-26 0 0,0 27 0 0,0-1 0 16,0 1 0-1,0-27 0 1,0 0 0 15,0 0 0-15,0 0 0-1,27 0 0 1,-27 0 0 0,26 0 0-1,-26 0 0 1,0 0 0-1,27 26 0 1,-27 1 0 0,27-27 0-1,-27 26 0 1,26 1 0-1,-26-27 0 1,0 26 0 0,-26 0 0-1,26 1 0 1,-27-27 0 15,27 26 0-15,-27-26 0-1,1 27 0 1,26-27 0-1,-27 0 0 1,2 0 0 0,25 0 0-1,-27 0 0 1,27-27 0-1,27 27 0 1</inkml:trace>
  <inkml:trace contextRef="#ctx0" brushRef="#br0" timeOffset="857299.7214">19155 16272 512 0,'0'0'0'0,"0"0"0"0,0 0 0 0,0 0 0 0,0 0 0 0,0 0 0 0,0 0 0 0,0 0 0 0,0 0 0 0,0 0 0 0,27 0 0 0,-27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0,0-27 0 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53 0 0,0-53 0 0,0 0 0 0,0 27 0 0,0-27 0 0,26 79 0 0,-26-26 0 15,0 53 0 1,0-27 0 0,-26 1 0-1,26-1 0 1,0-26 0-1,0-27 0 1,0 27 0 15,0-53 0-15,0 26 0-1,0-26 0 1,0 0 0 0</inkml:trace>
  <inkml:trace contextRef="#ctx0" brushRef="#br0" timeOffset="857799.7714">18785 16510 512 0,'0'0'0'0,"0"0"0"0,0 0 0 0,0 0 0 0,0 26 0 0,0-26 0 0,0 53 0 0,0 27 0 0,0-1 0 16,0 0 0 15,0-52 0-15,0-1 0-1</inkml:trace>
  <inkml:trace contextRef="#ctx0" brushRef="#br0" timeOffset="858448.8363">18785 16510 512 0,'185'-27'0'0,"-185"54"0"0,0-27 0 0,27 53 0 0,-54 0 0 16,1 26 0-1,26 0 0 1,0-52 0-1,26-1 0 1,-26 1 0 15,0-54 0-15,27 1 0-1,-27-53 0 1,0 26 0 0,26-27 0-1,-26 27 0 1,-26 27 0-1,52-1 0 1,-26 1 0 0,0 26 0-1,0 26 0 1,-26 1 0-1,-1 26 0 1,1 0 0 0,-1 0 0-1,27-27 0 16,0-26 0-15,27 27 0 0,-1-27 0-1,27 0 0 1,0 0 0-1</inkml:trace>
  <inkml:trace contextRef="#ctx0" brushRef="#br0" timeOffset="859169.9084">19923 16616 512 0,'0'0'0'0,"0"0"0"0,0 0 0 0</inkml:trace>
  <inkml:trace contextRef="#ctx0" brushRef="#br0" timeOffset="859383.9298">20531 16642 512 0</inkml:trace>
  <inkml:trace contextRef="#ctx0" brushRef="#br0" timeOffset="859547.9462">20531 16642 512 0,'476'-26'0'16</inkml:trace>
  <inkml:trace contextRef="#ctx0" brushRef="#br0" timeOffset="859692.9607">21510 16616 512 0</inkml:trace>
  <inkml:trace contextRef="#ctx0" brushRef="#br0" timeOffset="859834.9749">21510 16616 512 0</inkml:trace>
  <inkml:trace contextRef="#ctx0" brushRef="#br0" timeOffset="861232.1146">25797 16404 512 0,'0'0'0'0,"0"-27"0"0,0 27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0,25 0 0 0,-25 0 0 0,0 0 0 0,0 0 0 0,0 0 0 0,0 0 0 0,0 0 0 0,0 0 0 0,0 0 0 0,0 0 0 0,0 0 0 0,0 0 0 0,0 0 0 0,0 0 0 0,0 0 0 0,0 0 0 0,0 0 0 0,27 0 0 0,-27 0 0 0,0 0 0 0,0 0 0 0,0 0 0 0,0 0 0 0,0 0 0 0,0-26 0 0,0 26 0 0,27 0 0 0,-27 0 0 16,0 0 0 15,0 26 0-15,26 27 0-1,1 0 0 1,-27 26 0 0,26 1 0-1,-26 26 0 1,0-27 0-1,27 26 0 1,-27-25 0 0,27-1 0-1,-27-26 0 1,25-26 0-1,-25-1 0 1,27-26 0 0</inkml:trace>
  <inkml:trace contextRef="#ctx0" brushRef="#br0" timeOffset="862087.2001">26326 16325 512 0,'0'0'0'0,"0"0"0"0,0 0 0 0,0 0 0 0,0 0 0 0,0 0 0 0,0 0 0 0,0 0 0 0,0 0 0 0,0 0 0 0,0 0 0 0,0 0 0 0,0 0 0 0,0 0 0 0,26 52 0 0,-26-52 0 0,0 80 0 0,0-1 0 16,0 54 0-1,0-54 0 1,0 27 0 15,0 26 0-15,0-53 0-1,27 1 0 1,-54-27 0 0,54-27 0-1,-27-26 0 1</inkml:trace>
  <inkml:trace contextRef="#ctx0" brushRef="#br0" timeOffset="862617.2531">26141 16589 512 0,'0'0'0'0,"0"0"0"0,0 0 0 0,0 0 0 0,0 0 0 0,0 0 0 0,26 0 0 0,-26 0 0 0,0 0 0 0,0 0 0 0,0 27 0 0,0-27 0 0,0 0 0 0,27 0 0 0,-27 0 0 0,0 26 0 0,0 27 0 0,25 0 0 16,-25 26 0 0,0-26 0-1</inkml:trace>
  <inkml:trace contextRef="#ctx0" brushRef="#br0" timeOffset="863298.3212">26141 16589 512 0,'449'-53'0'0,"-449"53"0"15,-26 0 0 1,26 0 0 0,-26 53 0-1,26-26 0 1,-54 26 0-1,54 0 0 17,0-1 0-17,0-25 0 1,27-1 0-1,0 1 0 1,-27-27 0 0,26 26 0-1,0-52 0 1,-26-1 0-1,26-26 0 1,1-26 0 0,0 26 0-1,-27 27 0 1,-27-1 0-1</inkml:trace>
  <inkml:trace contextRef="#ctx0" brushRef="#br0" timeOffset="878083.7996">21801 17541 512 0,'0'-26'0'0,"0"-1"0"0,0 27 0 0,0 0 0 0,0-26 0 0,0 26 0 0,0-26 0 0,-26 26 0 32,26 0 0-17,0 0 0 1,0 0 0-1,0 52 0 1,0 28 0 0,-27 26 0-1,27 0 0 1,0 0 0-1,-27-1 0 1,27-52 0 0,0 0 0-1,0 0 0 1</inkml:trace>
  <inkml:trace contextRef="#ctx0" brushRef="#br0" timeOffset="880634.0546">21801 17409 512 0,'-26'0'0'0,"26"0"0"0,0 0 0 0,0 0 0 0,0 0 0 0,0 0 0 0,0 0 0 0,0 0 0 0,26 0 0 0,-26 0 0 0,27 0 0 0,52 0 0 0,-79 0 0 0,133 0 0 0,-1-26 0 15,26-1 0 1,27 27 0 0,54-26 0-1,-27 26 0 1,-1-26 0-1,27 26 0 1,0 26 0 0,1-26 0-1,25 26 0 16,-26-26 0-15,27 0 0 0,-1 27 0-1,1-27 0 1,-1 0 0-1,-26 26 0 1,1 1 0 0,26-27 0-1,-1 0 0 1,1 26 0-1,-28-26 0 1,-25 26 0 0,53-26 0 15,-53 0 0-16,25 0 0 1,-52 27 0 0,27-27 0-1,-27 0 0 1,-25-27 0-1,-2 27 0 1,-52 0 0 0,0-26 0-1,0 26 0 1,79 0 0 46,-185 0 0-31,0 0 0-15,0 424 0 124,-27-292 0-108,54-53 0-17,-27-26 0 1,0 106 0 31,0-159 0-32,-27 53 0 16,1-27 0-15,26 1 0 0,-27-27 0-1,-105 26 0 16,53-26 0-15,-54 0 0 0,1 0 0-1,-53 0 0 16,-27-26 0-15,0 26 0 0,1 0 0-1,-27 0 0 1,-27 0 0-1,27 0 0 1,1 0 0 0,-28 0 0-1,0 0 0 1,27 0 0-1,0 0 0 1,-27 26 0 0,27-52 0-1,0 26 0 1,0 26 0-1,26-26 0 1,-26-26 0 15,27 26 0-15,-1 26 0-1,27-52 0 1,-27 26 0 0,53 0 0-1,26-27 0 1,1 27 0-1,0 0 0 1,0 0 0 0,26 0 0-1,27 0 0 1,-27 0 0-1,27 0 0 1,-1 0 0 0,0 0 0 15,-25 0 0-16,25 0 0 1,1 0 0 0,26 0 0-1,0 0 0 1,1 0 0-1,-2 0 0 1,28 0 0 0,-1 0 0-1,1 0 0 1,26 0 0-1,0 0 0 1,0 0 0 0,-27 0 0-1,1 0 0 16,0 0 0-15,26 0 0 0,0-26 0-1,-27 26 0 1,27 0 0-1,0-27 0 1,0 27 0 0,-26-26 0-1,26 0 0 1,-27 26 0-1,27-27 0 1,0 1 0 0,-27-27 0-1,27 26 0 1</inkml:trace>
  <inkml:trace contextRef="#ctx0" brushRef="#br0" timeOffset="882982.2894">22886 17356 512 0,'0'0'0'0,"0"-26"0"0,0 26 0 0,0 0 0 0,0 0 0 0,0 0 0 0,0 0 0 0,0 0 0 0,0 0 0 0,0 0 0 0,0 0 0 0,0 0 0 0,0 0 0 0,0 0 0 0,0-26 0 0,0 26 0 0,0 0 0 0,0 0 0 0,0 0 0 0,0 0 0 0,0 0 0 0,0 0 0 0,0 0 0 0,0 0 0 0,0 0 0 0,0 0 0 0,0 0 0 0,0 0 0 0,-27 0 0 0,27 0 0 0,0 0 0 0,0 0 0 0,0 0 0 0,0 0 0 0,0 0 0 0,0 0 0 0,0 0 0 0,0 0 0 0,0 0 0 0,0 0 0 0,0 0 0 0,0 0 0 0,27 0 0 0,-27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26 0 0,0-26 0 0,0 0 0 0,0 0 0 0,0 53 0 0,0-53 0 0,0 0 0 0,26 27 0 0,-26-27 0 0,27 52 0 0,-27 1 0 15,27 0 0 1,-27 0 0-1,26 1 0 1,-26-1 0 0,26-1 0 15,-52 1 0-16,52 0 0 1,-26 0 0 0,0-27 0-1,0 1 0 1,0 26 0-1,0-27 0 1,-26 1 0 0,52-1 0-1,-26 1 0 1,0-1 0-1,0 1 0 1,0-1 0 0,0-26 0 15,0 53 0-16,0-27 0 1,0 1 0 0,0-27 0-1,0 26 0 1,0 1 0-1,0-27 0 1,0 0 0 0,0 0 0-1,0 26 0 1,0-26 0-1,0 0 0 1,0 0 0 0,-26 0 0-1,26 26 0 16,0-26 0-15,26 0 0 0,-26 0 0-1,0 0 0 1,0 0 0-1</inkml:trace>
  <inkml:trace contextRef="#ctx0" brushRef="#br0" timeOffset="883965.3877">21907 17541 512 0,'0'0'0'0,"0"0"0"0,0 0 0 0,0 0 0 0,0 0 0 0,0 0 0 0,0 0 0 0,0 0 0 0,0 0 0 0,0 0 0 0,0 53 0 0,0-53 0 0,0 53 0 0,26 1 0 16,-26 25 0 0,0-26 0-1,0 26 0 1,27-26 0-1,-27-27 0 1,-27 27 0 0,54-26 0-1</inkml:trace>
  <inkml:trace contextRef="#ctx0" brushRef="#br0" timeOffset="884567.4479">22304 17594 512 0,'0'0'0'0,"0"0"0"0,0 0 0 0,0 0 0 0,0 0 0 0,0 0 0 0,0 0 0 0,0 0 0 0,0 0 0 0,0 0 0 0,0 27 0 0,0-27 0 0,0 0 0 0,0 0 0 0,0 0 0 0,0 26 0 0,0-26 0 0,0 0 0 0,-27 27 0 0,27-27 0 0,27 53 0 0,-27 0 0 16,-27 0 0 0,27 26 0-1,0-26 0 1,0 0 0 15,0-27 0-15</inkml:trace>
  <inkml:trace contextRef="#ctx0" brushRef="#br0" timeOffset="885075.4987">22622 17621 512 0,'0'0'0'0,"0"0"0"0,0 0 0 0,0 0 0 0,0 0 0 0,0 0 0 0,0 0 0 0,0 0 0 0,0 0 0 0,0 0 0 0,0 0 0 0,0 0 0 0,0 0 0 0,0 0 0 0,0 0 0 0,0 0 0 0,0 0 0 0,0 0 0 0,0 0 0 0,0 0 0 0,0 0 0 0,0 0 0 0,0 0 0 0,0 26 0 0,0-26 0 0,0 0 0 0,0 27 0 0,0-27 0 0,25 80 0 0,-50-1 0 16,25 0 0-1,25 27 0 16</inkml:trace>
  <inkml:trace contextRef="#ctx0" brushRef="#br0" timeOffset="891050.0961">27701 17541 512 0,'0'0'0'0,"0"-26"0"0,0 26 0 0,0 0 0 0,0 0 0 0,0 0 0 0,0 0 0 0,0 0 0 0,0-27 0 0,0 27 0 0,0-26 0 0,0 0 0 0,0 26 0 16,0 0 0-1,0 0 0 1,0 0 0 0,0 0 0-1,0 0 0 16,0 0 0-15,26 26 0 0,-26 0 0-1,27 1 0 1,0 26 0-1,-27 0 0 1,0 27 0 0,0-1 0-1,0 0 0 1,0-26 0-1,0 26 0 1,0-26 0 0,0 27 0-1,0-54 0 1,0 27 0 15,0-26 0-15,0 26 0-1,0-27 0 1,0-26 0-1,0 26 0 1,0 1 0 0,0-1 0-1,-27-26 0 1,27 27 0-1,0-27 0 1,0 0 0 0,27 0 0-1,-27 0 0 1,0 0 0-1,0 26 0 17,0-26 0-17</inkml:trace>
  <inkml:trace contextRef="#ctx0" brushRef="#br0" timeOffset="895400.5311">28231 17701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0 0 0,0 26 0 0,0-26 0 0,0 0 0 0,0 0 0 0,0 0 0 0,0 53 0 0,0-27 0 15,0 27 0 1,0-27 0-1,-27 1 0 1,27 26 0 0,0-27 0-1,0-26 0 1,0 27 0-1,0-27 0 1,0 0 0 0,-26 0 0-1,26 0 0 1,-27 0 0-1,27 26 0 1,-27-52 0 15,1 26 0-15,-1 0 0-1,2 0 0 1</inkml:trace>
  <inkml:trace contextRef="#ctx0" brushRef="#br0" timeOffset="896267.6178">28071 17727 512 0,'0'0'0'0,"0"0"0"0,0 0 0 0,0 0 0 0,0 0 0 0,0 0 0 0,0 0 0 0,0 0 0 0,0 27 0 0,0-27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0,0-27 0 0,0 27 0 0,0 0 0 0,0 0 0 0,0 0 0 0,0 0 0 0,0 0 0 0,0 0 0 0,0 0 0 0,0 0 0 0,0 0 0 0,0 0 0 0,0 0 0 0,0 0 0 0,0 0 0 0,0 0 0 0,0 0 0 0,0 0 0 0,-25 0 0 0,25 0 0 0,0 0 0 0,0 0 0 0,0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0,0 0 0 0,0 0 0 0,0 0 0 0,0 0 0 0,0 0 0 0,0 0 0 0,0 0 0 0,0 0 0 0,0 0 0 0,0 0 0 0,27 0 0 0,-27 0 0 0,0 0 0 0,0 0 0 0,0 0 0 0,0 0 0 0,0 0 0 0,0 0 0 0,0 0 0 0,25 0 0 0,-25 0 0 0,0 0 0 0,0 0 0 0,0 0 0 0,0 0 0 0,0 0 0 0,0 0 0 0,27 0 0 0,-27 0 0 0,0 0 0 0,0 0 0 0,0 0 0 0,53 0 0 0,-53 0 0 0,0 0 0 0,0 0 0 0,0 0 0 0,0 0 0 0,27-27 0 0,-27 27 0 0,0 0 0 0,0 0 0 0,0 0 0 0,26 0 0 0,-26 0 0 0,0 0 0 0,0 0 0 0,27 0 0 0,-27 0 0 0,0 0 0 0,0 0 0 0,0 0 0 0,26 0 0 0,-26 0 0 16,26 0 0-1,-26 0 0 1</inkml:trace>
  <inkml:trace contextRef="#ctx0" brushRef="#br0" timeOffset="897617.7528">28416 17727 512 0,'0'27'0'0,"0"-27"0"0,0 0 0 0,0 0 0 0,0 0 0 0,0 26 0 0,0-26 0 0,0 0 0 0,0 0 0 0,0 0 0 0,0 132 0 0,-27-53 0 16,27-26 0-1,-26-26 0 1,26-1 0-1,0-26 0 1,0 0 0 0,0 0 0-1,0 0 0 1,0-53 0-1,0 27 0 1,26-27 0 0,-26-26 0-1,0 52 0 16,27 1 0-15,-27-1 0 0,0 1 0-1,0 26 0 1,0 0 0-1,0 0 0 1,0 0 0 0,27 0 0-1,-27 0 0 1,0 26 0-1,25 27 0 1,-25-26 0 0,0-1 0-1,0 0 0 16,27-26 0-15,-27 0 0 0,0 0 0-1,0 0 0 1,0 0 0-1,0 0 0 1,26 0 0 0,1-79 0 15,0 53 0-16,-1-27 0 17,1 53 0-17,-27-26 0 1,0 26 0 15,0 0 0-15,25 0 0 15,2 26 0 0,-27 0 0-15,0-26 0-1,0 27 0 1,0 26 0-1,0-27 0 1,0 0 0 0,0 27 0-1,0 0 0 1,0 0 0 15,0-26 0-15,0-27 0-1</inkml:trace>
  <inkml:trace contextRef="#ctx0" brushRef="#br0" timeOffset="898623.8534">28918 17674 512 0,'0'0'0'0,"0"0"0"0,0 0 0 0,0 0 0 0,0 0 0 0,0 0 0 0,0 0 0 0,0 0 0 0,0 0 0 0,0 0 0 0,0 0 0 0,0 0 0 0,0 0 0 0,0 27 0 0,0-27 0 0,0 79 0 0,0-26 0 16,-26 52 0 15,26-52 0-15,0 0 0-1,0-53 0 1,0 27 0 15,0-27 0 0,0 0 0-15,0-27 0 0,-27 1 0-1,27-27 0 1,0 0 0-1,-26 27 0 1,26-1 0 0,26-26 0-1,27 1 0 32,-26 52 0-31,0 0 0-1,-1 0 0 16,0 0 0-15,-26 0 0 0,26 26 0-1,-26-26 0 16,27 26 0-15,-54 1 0 15,27-27 0-15,0 26 0-1,-26-26 0 1,26 27 0 15,-26-27 0-15,-54 26 0-1</inkml:trace>
  <inkml:trace contextRef="#ctx0" brushRef="#br0" timeOffset="900299.0209">26114 17488 512 0,'0'0'0'0,"-27"-26"0"0,27 26 0 0,0 0 0 0,0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0 0 0,0 0 0 0,0 0 0 0,27 53 0 0,-27-53 0 0,0 0 0 0,0 53 0 0,0-53 0 0,0 79 0 0,0 1 0 15,0-1 0 1,27 1 0 0,-27 25 0-1,0-52 0 1,0 27 0-1,26-1 0 1,-26-26 0 0,0-26 0-1,27-1 0 16,-54 0 0-15,27 1 0 0,0-27 0-1,27 0 0 1,-27 0 0-1,0 0 0 1,0 0 0 0,0 0 0-1,0 0 0 1</inkml:trace>
  <inkml:trace contextRef="#ctx0" brushRef="#br0" timeOffset="900782.0692">26299 17701 512 0,'0'0'0'0,"0"0"0"0,0 0 0 0,0 0 0 0,0 0 0 0,0 0 0 0,0 0 0 0,0 0 0 0,0 0 0 0,0 0 0 0,27 26 0 0,-1 1 0 0,-26-27 0 0,0 79 0 0,27 0 0 15,-54 0 0 1,54-26 0 0,-27 0 0-1,0-26 0 1,0-1 0-1</inkml:trace>
  <inkml:trace contextRef="#ctx0" brushRef="#br0" timeOffset="901282.1192">26299 17701 512 0,'0'53'0'0,"0"-80"0"0,0 27 0 0,0 0 0 0,0 0 0 0,0 0 0 0,0 0 0 0,0 0 0 0,0 0 0 0,0 0 0 0,27 0 0 0,-27 27 0 0,0-27 0 0,0 0 0 0,26 0 0 0,-26 0 0 0,53 26 0 0,0 27 0 16,0-27 0-1,-26 27 0 1,-27 0 0-1,0 0 0 1,-27-27 0 0,-26 1 0-1,0-27 0 1,0 26 0 15,27-26 0-15</inkml:trace>
  <inkml:trace contextRef="#ctx0" brushRef="#br0" timeOffset="901576.1486">26723 17727 512 0,'0'0'0'0,"0"27"0"0,0-27 0 0,-27 79 0 0,1 26 0 16,52 1 0-1,-52-53 0 1,52-26 0 0</inkml:trace>
  <inkml:trace contextRef="#ctx0" brushRef="#br0" timeOffset="901803.1713">26723 17727 512 0,'0'-133'0'0,"52"107"0"16,28 26 0-1,-27 26 0 1,-26-26 0 0</inkml:trace>
  <inkml:trace contextRef="#ctx0" brushRef="#br0" timeOffset="902015.1925">26723 17727 512 0,'26'106'0'0,"-26"-80"0"16,26-26 0 0,54 0 0-1,-27 0 0 1</inkml:trace>
  <inkml:trace contextRef="#ctx0" brushRef="#br0" timeOffset="902232.2142">26723 17727 512 0,'-53'370'0'0,"53"-343"0"15,53-27 0 1,-1 26 0 0,81-52 0-1</inkml:trace>
  <inkml:trace contextRef="#ctx0" brushRef="#br0" timeOffset="902667.2577">26723 17727 512 0,'370'-53'0'0,"-396"53"0"16,-1 0 0 0,0 53 0-1,1 0 0 16,52-27 0-15,-26 27 0 0,54 0 0-1,-1 0 0 1,-1-27 0-1,-26 1 0 1,-26-1 0 0,0 1 0-1,-78-1 0 1,25-26 0-1,26 0 0 1,-26 0 0 0</inkml:trace>
  <inkml:trace contextRef="#ctx0" brushRef="#br0" timeOffset="902967.2877">27410 17727 512 0,'0'0'0'0,"-26"27"0"0,26-27 0 0,0 79 0 0,-27 26 0 16,0 1 0-1,2-53 0 1,25-26 0-1,0-1 0 1</inkml:trace>
  <inkml:trace contextRef="#ctx0" brushRef="#br0" timeOffset="903178.3088">27410 17727 512 0,'-290'0'0'0,"315"0"0"16,82 27 0 0,51-27 0-1,-26 0 0 1</inkml:trace>
  <inkml:trace contextRef="#ctx0" brushRef="#br0" timeOffset="908349.8259">23283 17727 512 0,'0'0'0'0,"0"0"0"0,0 0 0 0,0 0 0 0,0-26 0 0,0 26 0 0,0 0 0 0,26-27 0 0,-26 27 0 0,0 0 0 0,0 0 0 0,0 0 0 0,0 0 0 0,0 0 0 0,0 0 0 0,0 0 0 0,0-27 0 0,0 27 0 0,0 0 0 0,0 0 0 0,0 0 0 0,0-26 0 0,0 26 0 15,0 0 0 1,-26-27 0-1,26 27 0 1,0 0 0 0,0 0 0-1,0 0 0 1,0 0 0-1,0 27 0 1,0-27 0 0,-27 26 0 15,1 1 0-16,26 0 0 1,0-1 0 0,0 1 0-1,-27 25 0 1,27 1 0-1,0-26 0 1,0-1 0 0,0-26 0-1,0 26 0 1,27-26 0-1,-27 0 0 1,26 0 0 0,-26 0 0-1,0 0 0 16,27-26 0-15,-1 0 0 0,-26 26 0-1,0-27 0 1,0 1 0-1,-26-1 0 1,52 1 0 0,-26 0 0-1,0-1 0 1,0 1 0-1,0 26 0 1,27 0 0 0,-27-27 0-1,0 27 0 1,0-27 0 15,0 27 0-15,0 0 0-1,0 0 0 1,27 0 0-1,-27 27 0 1,25 0 0 0,-25-1 0-1,0 1 0 1,27 25 0-1,-27-25 0 1,0-1 0 0,0 1 0-1,0-1 0 1,26 0 0 15,1 1 0-15</inkml:trace>
  <inkml:trace contextRef="#ctx0" brushRef="#br0" timeOffset="910158.0067">24129 17594 512 0,'0'0'0'0,"0"-26"0"0,0 26 0 0,0 0 0 0,0 0 0 0,0 0 0 0,0 0 0 0,0 0 0 0,0 0 0 0,0 0 0 0,0 0 0 0,0 0 0 0,0 0 0 0,0 0 0 0,0 0 0 0,0 0 0 0,-26 0 0 0,26 0 0 0,0 0 0 0,0 0 0 0,0 0 0 0,0 0 0 0,-26 0 0 0,26 0 0 0,0 0 0 0,0 0 0 0,0 0 0 0,-27 0 0 0,27 0 0 0,0 0 0 0,0 0 0 0,-53 53 0 0,53-53 0 0,0 0 0 0,-27 0 0 0,27 0 0 0,-52 53 0 0,52 0 0 16,-26 0 0-1,26 0 0 1,0-27 0 0,0 27 0-1,26-27 0 1,0 1 0-1,27-1 0 1,0-26 0 0,0 0 0-1,0-26 0 1</inkml:trace>
  <inkml:trace contextRef="#ctx0" brushRef="#br0" timeOffset="910666.0575">24129 17594 512 0,'212'133'0'0,"-212"-159"0"15,0 26 0 1,-52 0 0-1,25 0 0 1,0 26 0 0,1 27 0-1,26 0 0 1,0 0 0-1,26-1 0 1,1-25 0 0,0-1 0-1,25-26 0 1,-26-26 0-1,28-1 0 1,-1-25 0 15,-53-28 0-15,26 28 0-1,-52 25 0 1,-1 1 0 0</inkml:trace>
  <inkml:trace contextRef="#ctx0" brushRef="#br0" timeOffset="911501.141">24579 17647 512 0,'0'0'0'0,"0"27"0"0,0-27 0 0,0 0 0 0,0 53 0 0,0-53 0 0,0 53 0 0,0 26 0 16,27 0 0-1,-27-52 0 1,26-1 0 15,-26-26 0-15,0 0 0-1,0-26 0 1,27-53 0-1,-27-1 0 1,27 28 0 0,-27-1 0-1,25 26 0 1,-25 27 0-1,27 0 0 1,-27 27 0 0,26 26 0-1,1-1 0 1,26-25 0 15,-26-1 0-31,-27-26 0 31,25 0 0-15,29-26 0-1,-28-53 0 1,-26 26 0 0,27-1 0-1,-27 28 0 1,0-1 0-1,0 27 0 1,26 0 0 0,-26 27 0-1,0 53 0 1,27-1 0 15,-27 0 0-31,0-26 0 31,0-53 0-15,0 26 0-1</inkml:trace>
  <inkml:trace contextRef="#ctx0" brushRef="#br0" timeOffset="911801.171">25188 17647 512 0,'0'0'0'0,"0"0"0"0,0 0 0 0,0 0 0 0,0 27 0 0,0-27 0 0,0 80 0 0,0 25 0 16,27-52 0-1,-27 26 0 1,26-52 0-1,-26-1 0 1,0-26 0 0,0-26 0 15</inkml:trace>
  <inkml:trace contextRef="#ctx0" brushRef="#br0" timeOffset="912018.1927">25188 17647 512 0,'27'133'0'0,"-27"-186"0"15,26 27 0 1,0-28 0-1,-26 54 0 1,53 0 0 0,0 0 0-1,0 54 0 1,-53-28 0-1,26 27 0 1,-26-53 0 15,-26 26 0-15</inkml:trace>
  <inkml:trace contextRef="#ctx0" brushRef="#br0" timeOffset="957443.7348">25929 9313 512 0,'0'-27'0'0,"0"27"0"0,0 0 0 0,0 0 0 0,0 0 0 0,0 0 0 0,0 0 0 0,0 0 0 0,0 0 0 0,0 0 0 0,0 0 0 0,0 0 0 0,0 0 0 0,0 0 0 0,0 0 0 0,0 0 0 0,0 0 0 0,0 0 0 0,0 0 0 0,0 0 0 0,0 0 0 0,0 0 0 0,0 0 0 0,0 0 0 0,26 27 0 0,-26-27 0 0,0 0 0 0,0 0 0 0,0 0 0 0,54 0 0 0,-54 0 0 0,0 0 0 0,0 0 0 0,52 0 0 0,-52 0 0 0,0 0 0 0,53 26 0 0,-53-26 0 0,105 0 0 0,2 0 0 16,25 27 0 0,0-27 0-1,1 0 0 16,-1 0 0-15,0 0 0 0,1 26 0-1,25-26 0 1,-26 27 0-1,0-27 0 1,-25 0 0 0,25 0 0-1,-27 26 0 1,-25-26 0-1,25 0 0 1,2 0 0 0,-2 0 0-1,1 0 0 1,-52 27 0 15,24-27 0-15,2 26 0-1,-28-26 0 1,2 0 0-1,-28-26 0 1,27 26 0 0,-26 0 0-1,25 0 0 1,28 0 0-1,-27 0 0 1,26 0 0 0,1 0 0-1,-1 0 0 1,54 26 0 15,-55-26 0-15,-24 27 0-1,-54-54 0 1,26 54 0-1,-26-27 0 1,-26 26 0 0</inkml:trace>
  <inkml:trace contextRef="#ctx0" brushRef="#br0" timeOffset="959151.9056">26723 8546 512 0,'-27'-26'0'0,"27"-27"0"0,0 53 0 0,0 0 0 0,0 0 0 0,0 0 0 0,0 0 0 0,27 0 0 0,-27 0 0 0,0 0 0 0,0 0 0 0,0 0 0 0,0 26 0 0,0-26 0 0,0 0 0 0,0 0 0 0,26 53 0 0,-26-53 0 0,0 0 0 0,0 79 0 0,0-79 0 0,-26 106 0 0,26-27 0 16,0-26 0-1,26 0 0 1,-26-26 0 15,26-27 0-15,1-27 0-1,-1 1 0 1,27-54 0-1,-26 1 0 1,25-1 0 0,-25 28 0-1,-1 25 0 1,-26 1 0-1,27 52 0 1,0 1 0 0,-27 78 0-1,0 28 0 1,0-27 0-1,26-53 0 1,-26 0 0 15,27-27 0-15,-2-26 0-1,2-26 0 1,26-27 0 0,-26-53 0-1,26 0 0 1,-1 26 0-1,-25-25 0 1,-1 26 0 0,-26 26 0-1,0 0 0 1,0 53 0-1,0 0 0 1</inkml:trace>
  <inkml:trace contextRef="#ctx0" brushRef="#br0" timeOffset="960825.0729">27569 8704 512 0,'0'-26'0'0,"0"26"0"0,0 0 0 0,0 0 0 0,0 0 0 0,26 0 0 0,-26 0 0 0,0 0 0 0,27 26 0 0,-27-26 0 0,27 27 0 0,-1 52 0 0,-26 1 0 15,0-1 0 1,0-52 0 0,0 26 0-1,0-27 0 1,0-26 0-1,0 0 0 1,26-26 0 0,0-27 0-1,1-27 0 1,26 1 0 15,-26 26 0-15,25 26 0-1,1 1 0 1,-26-1 0-1,-1 27 0 1,1 0 0 0,-27 27 0-1,0-27 0 1,27 26 0-1,-27 1 0 1,0-1 0 0,0 1 0-1,0 26 0 1,0 0 0 15,0 0 0-15,0 0 0-1,25-1 0 1,2-25 0-1,-1-27 0 1,28 0 0 0,-28 0 0-1,27-53 0 1,-27 0 0-1,-26-26 0 1,27-1 0 0,-1 1 0-1,1-27 0 1,-1 27 0-1,1 0 0 17,0-1 0-17,-27 27 0 1,0 27 0-1,0 26 0 1,0 0 0 0,0 0 0-1,0 53 0 1,0 53 0-1,0-1 0 1,0 1 0 0,0-27 0-1,25 1 0 1,2-27 0-1,-1 26 0 1,1-52 0 0,0-27 0 15,-1 26 0-16,26-52 0 1,2-27 0 0,-1 0 0-1,-27 0 0 1,1-27 0-1,-27 54 0 1,26-27 0 0,-52 53 0-1,26 0 0 1,-27 0 0-1,-26 53 0 1,0 26 0 0,53 1 0-1,-27-27 0 16,27 52 0-15,0-52 0 0,27 0 0-1,26-27 0 1,27 1 0-1,-1-1 0 1,1-52 0 0,-28-1 0-1,-26 27 0 1</inkml:trace>
  <inkml:trace contextRef="#ctx0" brushRef="#br0" timeOffset="961169.1073">28257 8599 512 0,'-26'-53'0'0,"26"53"0"0,0 0 0 0,0 0 0 0,0 0 0 0,0 0 0 0,26 0 0 0,-26 0 0 0,0 0 0 0,0 0 0 0,26 0 0 0,-26 0 0 0,0 0 0 0,80 26 0 0,-80-26 0 0,80 0 0 0,52 0 0 0,0 27 0 15</inkml:trace>
  <inkml:trace contextRef="#ctx0" brushRef="#br0" timeOffset="962117.2021">29289 8493 512 0,'0'0'0'0,"26"27"0"0,-26-27 0 0,0 105 0 0,-26 1 0 15,-1 26 0 1,1-26 0-1,26-53 0 1,0 0 0 0,0-53 0-1,0 0 0 1,0-26 0-1,0-54 0 1,0-26 0 15,0 0 0-15,0 0 0-1,26 1 0 1,-26 26 0 0,27 26 0-1,-1 26 0 1,-26 1 0-1,0 52 0 1,27 27 0 0,0 79 0-1,-27-26 0 1,25 26 0-1,2-79 0 1,26 0 0 0,-26-53 0-1,-1-26 0 1,26-27 0 15,2-53 0-15,-1 0 0-1,0 1 0 1,-26 52 0-1,25-27 0 1,-52 80 0 0,26-26 0-1,-26 52 0 1,27 27 0-1,0 106 0 1,-54-1 0 0,0 28 0-1,27-28 0 1,0 27 0 15</inkml:trace>
  <inkml:trace contextRef="#ctx0" brushRef="#br0" timeOffset="971167.107">27913 6640 512 0,'0'0'0'0,"26"0"0"0,-26 0 0 0,0 0 0 0,0 0 0 0,0 0 0 0,27 0 0 0,26 0 0 0,-53 0 0 0,0 0 0 0,0 0 0 0,0 0 0 0,27 0 0 0,-27 0 0 0,0 0 0 0,0 0 0 0,25 0 0 0,-25 0 0 0,0 0 0 0,53 0 0 0,-53 0 0 0,54-26 0 0,-28 26 0 16,27 26 0 0,26-26 0-1,1 0 0 1,25 0 0-1,2 0 0 17,-28-26 0-17,27 52 0 1,-27-26 0-1,1-26 0 1,-2 26 0 0,2 26 0-1,-1-52 0 1,-26 26 0-1,0 0 0 1,-26 0 0 0,0 0 0-1,-27 0 0 1,0 26 0-1,0-26 0 17</inkml:trace>
  <inkml:trace contextRef="#ctx0" brushRef="#br0" timeOffset="971793.1696">29791 6482 512 0,'0'0'0'0,"0"27"0"0,0-27 0 0,0 0 0 0,-25 52 0 0,25-52 0 0,-80 106 0 0,-27 26 0 32</inkml:trace>
  <inkml:trace contextRef="#ctx0" brushRef="#br0" timeOffset="972500.2403">29791 6482 512 0,'318'-238'0'0,"-318"238"0"15,-26 26 0 1,26 27 0-1,-27 0 0 1,27 53 0 0,-26-27 0-1,26 0 0 1,53-52 0-1,0-1 0 1,-1-26 0 15,55-26 0-15,-29-27 0-1,2 0 0 1,-27 1 0 0,-27-54 0-1,-26 53 0 1,-52 0 0-1,-1 0 0 1,-27 53 0 0,1 0 0-1</inkml:trace>
  <inkml:trace contextRef="#ctx0" brushRef="#br0" timeOffset="973049.2952">30797 6164 512 0,'-27'-26'0'0,"27"52"0"0,0-26 0 0,0 0 0 0,-26 27 0 0,26-27 0 0,-27 53 0 0,2 53 0 16,25 0 0-1,0-1 0 1,25-52 0 0,28 0 0 15,1-27 0-16,-1-52 0 1,26-1 0 0,-53-25 0-1,27-27 0 1,-26-1 0-1,-27-26 0 1,26 53 0 0,-26 0 0-1,-26 27 0 1</inkml:trace>
  <inkml:trace contextRef="#ctx0" brushRef="#br0" timeOffset="973450.3353">31538 5874 512 0,'0'0'0'0,"0"0"0"0,0 0 0 0,0 0 0 0,0 0 0 0,0 0 0 0,0 105 0 0,-53 1 0 16,26 53 0-1,1-27 0 1,26-52 0-1,0-27 0 1,26 26 0 0,1-53 0-1,-1 0 0 1</inkml:trace>
  <inkml:trace contextRef="#ctx0" brushRef="#br0" timeOffset="973685.3588">31273 6138 512 0,'53'-27'0'0,"27"54"0"0,-80-27 0 0,105 0 0 0,27 53 0 15</inkml:trace>
  <inkml:trace contextRef="#ctx0" brushRef="#br0" timeOffset="975017.492">32093 5979 512 0,'0'0'0'0,"0"0"0"0,0 0 0 0,0 0 0 0,0 0 0 0,0 0 0 0,0 0 0 0,0 0 0 0,0 27 0 0,0-27 0 0,0 79 0 0,-26 53 0 15,-26-26 0 1,25 0 0 0,0 0 0-1,1-53 0 1,26-1 0-1,0 1 0 1,0-53 0 0,0-26 0 15,0-27 0-16,26-26 0 1,1-27 0 0,0 0 0-1,-2-26 0 1,2 52 0-1,-1 28 0 1,1-28 0 0,-27 80 0-1,27 0 0 1,-27 0 0-1,26 27 0 1,1 78 0 0,-2 1 0-1,2 0 0 1,0-26 0 15,-1-27 0-15,1-27 0-1,-1-26 0 1,27 0 0-1,-27-79 0 1,27 26 0 0,1-80 0-1,-28 80 0 1,26-52 0-1,-25 78 0 1,0 27 0 0,-27-26 0-1,0 52 0 1,26 53 0-1,-52 80 0 17,-1 0 0-17,-26 0 0 1,27-1 0-1</inkml:trace>
  <inkml:trace contextRef="#ctx0" brushRef="#br0" timeOffset="996502.6403">25849 10980 512 0,'-27'-53'0'0,"2"27"0"0,25 26 0 0,0-27 0 0,0 27 0 15,0 0 0 1,0 0 0 0,25 0 0-1,2 0 0 1,26 27 0-1,0-27 0 1,53 26 0 0,27-26 0-1,-1 0 0 1,26 0 0-1,81 0 0 1,25-26 0 0,1 26 0 15,25 0 0-16,28 0 0 1,-27 26 0 0,26-26 0-1,-52 27 0 1,0-27 0-1,26 0 0 1,-53 0 0 0,-53 26 0-1,-26-26 0 1,-54 27 0-1,-51-27 0 1,-54 0 0 15</inkml:trace>
  <inkml:trace contextRef="#ctx0" brushRef="#br0" timeOffset="999702.9603">27093 10292 512 0,'-26'-80'0'0,"26"28"0"0,-27 25 0 16,0 1 0 0,-26 0 0 15,-26-1 0-16,0 80 0 1,-27 0 0 0,26 52 0-1,2 28 0 1,51-27 0-1,54-53 0 1,25-27 0 0,28-26 0-1,-1-53 0 1,0-26 0-1,1-27 0 1,-28 0 0 0,-25 27 0-1,-1 52 0 1,-26 27 0 15,-26 0 0-15,26 53 0-1,-27 53 0 1,-25 26 0-1,79-52 0 1,25-1 0 0,1-26 0-1,52-27 0 1,28-52 0-1,-27-27 0 1,26-26 0 0,-53-1 0-1,-25 1 0 1,-54 26 0 15,0 26 0-15,-54 1 0-1,1 26 0 1,27 79 0-1,-53 1 0 1,26 52 0 0,26-26 0-1,54-53 0 1,-1-27 0-1,54-26 0 1,-1-26 0 0,27-80 0-1,-27-53 0 1,1 0 0 15,-28 1 0-15,-25-27 0-1,-27 79 0 1,0 79 0-1,0 1 0 1,-27 26 0 0,27 26 0-1,-79 54 0 1,-1 105 0-1,2 0 0 1,51-26 0 0,-26-53 0-1,79-27 0 1,1-26 0-1,26 0 0 1,26-53 0 15,53-27 0-15,-26-52 0-1,-27-27 0 1,28-26 0 0,-81 52 0-1,-26 27 0 1,0 1 0-1,-26 25 0 1,-28 54 0 0,1 25 0-1,-26 81 0 1,0 26 0-1,79-53 0 1,26-54 0 0,27-25 0-1,26-1 0 16,-26-79 0-15,27-52 0 0,-1-81 0-1,-26 1 0 1,0 53 0-1,-26 0 0 1,0 79 0 0,-27 26 0-1,0 27 0 1,0 27 0-1,-27 79 0 1,-53 105 0 0,1 1 0-1,53-80 0 1,26-26 0 15,26-53 0-15,0-27 0-1,1-26 0 1,26-26 0-1,27-80 0 1,-2-26 0 0,2 26 0-1,-1 53 0 1,-52 26 0-1,26 27 0 1,0 53 0 0,-27 27 0-1,-26-1 0 1,-26 27 0 15,-1-27 0-15,27-79 0-1,0 0 0 1,0 0 0-1,27-52 0 1,-1-28 0 0,27-26 0-1,0 80 0 1,-26-1 0-1,-1 54 0 1,26-1 0 0,2 1 0-1,-54-27 0 1,26 0 0-1,27-53 0 17,-27 0 0-17,1 0 0 1,-27-27 0-1,0 54 0 1,0 26 0 0,-27 0 0-1,-25 53 0 1,-1 26 0-1,26 27 0 1,0 0 0 0,27-26 0-1,54-28 0 1,-28-25 0-1,53-1 0 17,1-79 0-17,-27 1 0 1,26-54 0-1,1 26 0 1,-27 1 0 0,-1 26 0-1,-25 53 0 1,-1 0 0-1,1 0 0 1,-1 53 0 0,-26 53 0-1,-26 0 0 1,26-27 0 15,26-26 0-15,1-27 0-1,-27-26 0 1,27 0 0-1,-2-53 0 1,2-52 0 0,26-1 0-1,-26-27 0 1,-1 54 0-1,1 26 0 1,-2 53 0 0,2 0 0-1,0 53 0 1,-1 79 0-1,-52 1 0 17,-1-1 0-17,27-53 0 1,-52-26 0-1,25-27 0 1,-26 1 0 0,-52-54 0-1</inkml:trace>
  <inkml:trace contextRef="#ctx0" brushRef="#br0" timeOffset="1.00042E6">30373 10107 512 0,'54'53'0'0,"-54"52"0"0,-54 81 0 15,-24-27 0 1,78-80 0-1,-27-53 0 1,27-26 0 0,0-26 0-1,27-106 0 1,-1-1 0 15,26-26 0-15,2 27 0-1,-28 27 0 1,1 78 0-1,25 27 0 1,1 80 0 0,-26 51 0-1,-27 2 0 1,0-54 0-1,26 1 0 1,-26-54 0 0,54-26 0-1,-29-79 0 1,55-54 0-1,-27 27 0 1,-1 27 0 15,-25 27 0-15,-27 52 0-1,27 79 0 1,-27 79 0 0,-27 54 0-1,-78 0 0 1</inkml:trace>
  <inkml:trace contextRef="#ctx0" brushRef="#br0" timeOffset="1.02578E6">11112 2752 512 0,'0'-27'0'0,"0"0"0"0,0 27 0 0,0 0 0 0,0-26 0 0,0 26 0 0,-26 0 0 0,26-27 0 0,-27 27 0 16,-26-26 0-1,1 26 0 1,-28 0 0 0,53-27 0-1,-52 54 0 1,26-27 0 15,27 26 0-15,-28 1 0-1,-24 26 0 1,24 0 0-1,-25 0 0 1,26 0 0 0,0 0 0-1,-27 26 0 1,55-26 0-1,-2 26 0 1,-26-26 0 0,26 27 0-1,1-1 0 1,26 0 0-1,0 0 0 17,26-26 0-17,-26 0 0 1,54 0 0-1,-54-26 0 1,26 26 0 0,1-27 0-1,-2 1 0 1,29-27 0-1,-1 26 0 1,0-26 0 0,-27 0 0-1,27 0 0 1,27-26 0-1,-28 26 0 17,28-27 0-17,-1 1 0 1,0-27 0-1,1 26 0 1,-27-26 0 0,26 27 0-1,-26-1 0 1,0-26 0-1,0 1 0 1,0-1 0 0,-27-26 0-1,1 26 0 1,0-27 0-1,-27 1 0 1,-27 26 0 15,27-53 0-15,0 27 0-1,-27 0 0 1,1-1 0 0,-1 27 0-1,-26 0 0 1,1 26 0-1</inkml:trace>
  <inkml:trace contextRef="#ctx0" brushRef="#br0" timeOffset="1.027E6">14102 3122 512 0,'0'-27'0'0,"-27"1"0"0,27 26 0 0,0 0 0 0,-26-27 0 0,26 27 0 0,-54-26 0 0,-24 26 0 16,-2-27 0 0,-26 27 0-1,53 27 0 1,-26-1 0-1,-27 27 0 1,1 27 0 0,25-1 0-1,-25 27 0 1,-2-27 0-1,28 27 0 17,26-27 0-17,0 27 0 1,26-26 0-1,2-1 0 1,50 0 0 0,2 1 0-1,26-1 0 1,-26 1 0-1,26-27 0 1,26 0 0 0,1 0 0-1,25-27 0 1,1-26 0-1,0 0 0 17,26 0 0-17,-26-26 0 1,-1-1 0-1,-25-26 0 1,-1 27 0 0,1-54 0-1,-27 1 0 1,-1-1 0-1,-25-25 0 1,-1 25 0 0,1-52 0-1,-27 26 0 1,-27 0 0-1,1 1 0 1,-27 25 0 15,-26 1 0-15,-53 26 0-1</inkml:trace>
  <inkml:trace contextRef="#ctx0" brushRef="#br0" timeOffset="1.05525E6">22198 13255 512 0,'0'0'0'0,"-26"-26"0"0,26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53 0 0,0-53 0 0,0 0 0 0,0 52 0 0,0-52 0 0,0 80 0 0,0-1 0 16,0-26 0-1,0 27 0 1,0-1 0 0,0 0 0-1,0-26 0 1,26 0 0-1,-52-26 0 1,52 26 0 0,-26-27 0-1,0 1 0 16,0-1 0-15,0-26 0 0,0 27 0-1,0-27 0 1,0 0 0-1,0 0 0 1,0 0 0 0</inkml:trace>
  <inkml:trace contextRef="#ctx0" brushRef="#br0" timeOffset="1.05685E6">22542 14049 512 0,'-27'-26'0'0,"27"26"0"0,0 0 0 0,0 0 0 0,0 0 0 0,-26-27 0 0,26 27 0 0,0 0 0 0,0-26 0 0,0 26 0 0,-27-27 0 0,-25 1 0 15,-1-1 0 1,0 1 0 0,-26 26 0-1,26 0 0 1,-27 0 0-1,1 26 0 1,-1-26 0 0,27 53 0-1,1-26 0 1,-1-1 0-1,26 27 0 17,0 0 0-17,1 0 0 1,26 26 0-1,0-26 0 1,0 26 0 0,53-26 0-1,0 27 0 1,0-27 0-1,0 0 0 1,26 0 0 0,0-27 0-1,28 1 0 1,-29-27 0-1,29 0 0 17,-2-27 0-17,2 1 0 1,-54-27 0-1,-1 26 0 1,1-26 0 0,0 0 0-1,-53 0 0 1,0-26 0-1,-26 0 0 1,26 26 0 0,-53 0 0-1,-1-26 0 1,-51 52 0-1</inkml:trace>
  <inkml:trace contextRef="#ctx0" brushRef="#br0" timeOffset="1.06144E6">24447 2831 512 0,'0'-26'0'0,"0"-1"0"0,0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27 0 0,-27-27 0 0,0 0 0 0,0 0 0 0,-27 26 0 0,27-26 0 0,0 0 0 0,27 53 0 0,-27-53 0 0,0 53 0 0,0 26 0 16,0-26 0-1,26 26 0 1,-26 1 0 0,26 26 0-1,-52-27 0 1,26 26 0 15,0 1 0-15,26 0 0-1,-26-26 0 1,0 26 0-1,0-27 0 1,0 0 0 0,0 1 0-1,0-1 0 1,0-26 0-1,0 27 0 1,0-28 0 0,27 1 0-1,-27-26 0 1,26 25 0-1,-26 1 0 17,27-26 0-17,-27 26 0 1,0-27 0-1,0 1 0 1,0-27 0 0,0 26 0-1,0 1 0 1,0-27 0-1,0 26 0 1,0 1 0 0,0-1 0-1,0-26 0 1,0 0 0-1,0 0 0 1,0 0 0 0,0 0 0 15</inkml:trace>
  <inkml:trace contextRef="#ctx0" brushRef="#br0" timeOffset="1.06319E6">24896 1878 512 0,'0'-52'0'0,"-25"25"0"0,25 27 0 0,0 0 0 0,0 0 0 0,0 0 0 0,-27-26 0 0,-26 26 0 16,0 0 0-1,1 0 0 1,-2 0 0 0,-25 0 0-1,26 0 0 1,0 26 0-1,0 27 0 17,0 0 0-17,1-27 0 1,25 53 0-1,-26-26 0 1,53-26 0 0,-27 26 0-1,27 0 0 1,-26 26 0-1,26-26 0 1,0 0 0 0,0 0 0-1,26 0 0 1,-26-1 0-1,27 1 0 17,-27 0 0-17,26-26 0 1,-26 26 0-1,54-26 0 1,-28-1 0 0,0-26 0-1,27 27 0 1,-26-1 0-1,26-26 0 1,-1 0 0 0,1 0 0-1,-26 0 0 1,53 0 0-1,-28 0 0 17,1 0 0-17,0-26 0 1,-26-1 0-1,25 1 0 1,1-28 0 0,-26 28 0-1,-1-27 0 1,1 0 0-1,-1 0 0 1,27-26 0 0,-53 26 0-1,26 0 0 1,-26-26 0-1,27 26 0 1,-27-27 0 0,0 1 0 15,0 26 0-16,0-26 0 1,-27 26 0 0,1-26 0-1,-1 26 0 1,-52 0 0-1,0 53 0 1</inkml:trace>
  <inkml:trace contextRef="#ctx0" brushRef="#br0" timeOffset="1.06924E6">25637 7117 512 0,'0'-27'0'0,"-25"27"0"0,25 0 0 0,0 0 0 0,0 0 0 0,0 0 0 0,0 0 0 0,0 0 0 0,0 0 0 0,0 0 0 0,0 0 0 0,0 0 0 0,0 0 0 0,0-26 0 0,0 26 0 0,0 0 0 0,0 0 0 0,0 0 0 0,0 0 0 0,0 0 0 0,0 0 0 0,0 0 0 0,0 0 0 0,0 0 0 0,0 0 0 0,0 0 0 0,0 0 0 0,25 0 0 0,-25 0 0 0,0 0 0 0,0 0 0 0,0-26 0 0,0 26 0 0,0 0 0 0,27 0 0 0,-27 0 0 0,80-27 0 0,-2 27 0 16,29-26 0-1,-2 52 0 17,28-52 0-17,-27 26 0 1,0 0 0-1,-1 0 0 1,1 0 0 0,-53 0 0-1,27 0 0 1,-1 0 0-1,-26 0 0 1,-27-26 0 0,1 26 0-1,-27 26 0 1</inkml:trace>
  <inkml:trace contextRef="#ctx0" brushRef="#br0" timeOffset="1.0702E6">25717 7672 512 0,'0'0'0'0,"0"0"0"0,0 0 0 0,0 0 0 0,0 0 0 0,0 0 0 0,0 0 0 0,0 0 0 0,0 0 0 0,0 0 0 0,0 0 0 0,0 0 0 0,0 0 0 0,0 0 0 0,0 0 0 0,0 0 0 0,0 27 0 0,0-27 0 0,0 0 0 0,0 0 0 0,0 0 0 0,0 0 0 0,0 0 0 0,0 0 0 0,0 0 0 0,0 0 0 0,0 0 0 0,0 0 0 0,0 0 0 0,0 0 0 0,0 0 0 0,0 0 0 0,0 0 0 0,27 0 0 0,-27 0 0 0,0 0 0 0,0 0 0 0,53 0 0 0,-53 0 0 0,0 0 0 0,79 0 0 0,-79 0 0 0,79 0 0 0,27 0 0 16,27 0 0-1,-28 0 0 1,-25 0 0-1,-1 0 0 1,-26 0 0 0,-26 26 0-1,-1-26 0 1,26 27 0-1,2-27 0 1</inkml:trace>
  <inkml:trace contextRef="#ctx0" brushRef="#br0" timeOffset="1.07244E6">27357 6959 512 0,'-27'-27'0'0,"27"27"0"0,0 0 0 0,0 0 0 0,0 0 0 0,0 0 0 0,0 0 0 0,0 0 0 0,0 0 0 0,-25 0 0 0,25 0 0 0,0 0 0 0,0 0 0 0,0 0 0 0,0 0 0 0,0 0 0 0,-27-26 0 0,27 26 0 0,0 0 0 0,0 0 0 0,0 0 0 0,0 0 0 0,0 0 0 0,0 0 0 0,0 0 0 0,0 0 0 0,0 0 0 0,-26 0 0 0,26 0 0 0,0 0 0 0,0 0 0 0,-27 0 0 0,27 0 0 0,0 0 0 0,-27 26 0 0,27-26 0 0,-53 0 0 0,28 27 0 0,-2-1 0 15,-26 27 0 1,26-1 0-1,27 1 0 1,0 0 0 0,27-26 0 15,0-1 0-16,26-26 0 1,-1 0 0 0,-26-26 0-1,28-1 0 1,-28-26 0-1,1 0 0 1,-27 27 0 0,0-27 0-1,0 27 0 1,-27 0 0-1,27 26 0 1</inkml:trace>
  <inkml:trace contextRef="#ctx0" brushRef="#br0" timeOffset="1.07292E6">27542 6959 512 0,'0'-27'0'0,"0"54"0"0,0-27 0 0,0 0 0 0,0 52 0 0,0-52 0 0,0 79 0 0,-26 27 0 15,26-53 0 1,26 0 0-1,-26-26 0 1,27-27 0 0,26 0 0-1,-26-27 0 1,-1-26 0-1,0-26 0 17,0 26 0-17,-26 0 0 1,27 0 0-1,-27 53 0 1,0-26 0 0</inkml:trace>
  <inkml:trace contextRef="#ctx0" brushRef="#br0" timeOffset="1.07339E6">27939 6906 512 0,'0'-27'0'0,"27"1"0"0,-27 26 0 0,0 0 0 0,0 0 0 0,0 0 0 0,0 0 0 0,0 0 0 0,0 0 0 0,0 0 0 0,0 26 0 0,0 27 0 0,0-53 0 0,0 79 0 0,-27 27 0 16,1-27 0-1,52-26 0 1,-26 0 0-1,27 0 0 1,26-53 0 0</inkml:trace>
  <inkml:trace contextRef="#ctx0" brushRef="#br0" timeOffset="1.07363E6">27939 6906 512 0,'-53'237'0'0,"53"-237"0"15,27 0 0 16,-1 27 0-15,54-27 0 0,52 26 0-1</inkml:trace>
  <inkml:trace contextRef="#ctx0" brushRef="#br0" timeOffset="1.07417E6">27939 6906 512 0,'397'211'0'0,"-397"-238"0"15,0 27 0 1,27 0 0 0,53 0 0-1,-2 0 0 1,-24 27 0-1,-1-27 0 17,-28 0 0-17,-25 26 0 1,0 1 0-1,-78 26 0 1,-2 0 0 0,1 0 0-1,26-27 0 1,26 1 0-1,27-1 0 1,0-26 0 0,53 0 0-1,1 0 0 1,51 0 0 15,-25 0 0-15</inkml:trace>
  <inkml:trace contextRef="#ctx0" brushRef="#br0" timeOffset="1.0752E6">28733 7276 512 0,'0'0'0'0,"0"0"0"0,0 0 0 0,0 0 0 0,0 0 0 0,53 0 0 0,-53 0 0 0,0 0 0 0,53 0 0 0,-53 0 0 0,26 0 0 0,27-27 0 0,-53 27 0 0,54-53 0 0,-54 53 0 15,0-26 0 17,-27-1 0-17,-26 54 0 1,26-1 0-1,-25 27 0 1,25 53 0 0,27-53 0-1,53 0 0 1,-27-26 0-1,1-1 0 1,53-26 0 0,-28-26 0-1,1-1 0 1,0-26 0-1,-26 0 0 17,25 27 0-17,-25-1 0 1,-27 27 0-1,26 27 0 1,1 26 0 0,-27-27 0-1,0 27 0 1,-27 0 0-1,27-53 0 1,0 0 0 0,0 0 0-1,53-53 0 1,1 0 0 15,-2-26 0-15,28 26 0-1,-54 26 0 1,1 54 0-1,-27 26 0 1,25 0 0 0,-50 26 0-1,50-52 0 1,2-1 0-1,0-26 0 1,-1-26 0 0,27-27 0-1,1-27 0 1,-54 27 0-1,0-26 0 17,-54 52 0-17</inkml:trace>
  <inkml:trace contextRef="#ctx0" brushRef="#br0" timeOffset="1.0786E6">27013 7646 512 0,'-26'-26'0'0,"26"26"0"0,0 0 0 0,0 0 0 0,0 0 0 0,0 0 0 0,0 0 0 0,0 0 0 0,0 0 0 0,0 0 0 0,26 26 0 0,-26-26 0 0,0 0 0 0,0 53 0 0,0-53 0 0,0 79 0 0,-26-26 0 16,-1 0 0 0,27-26 0-1,0-27 0 1,0 0 0-1,0-27 0 17,27-52 0-17,26-27 0 1,27 27 0-1,-28 26 0 1,1 26 0 0,-26 1 0-1,-1 52 0 1,-26-26 0-1,27 53 0 1,-54 26 0 0,27 1 0-1,-26-1 0 1,26-52 0-1,0 26 0 17</inkml:trace>
  <inkml:trace contextRef="#ctx0" brushRef="#br0" timeOffset="1.0795E6">27490 7805 512 0,'0'0'0'0,"26"26"0"0,-26-26 0 0,0 0 0 0,53 27 0 0,-53-27 0 0,53 26 0 0,26-26 0 16,1 0 0-1,-27-53 0 1,-1 27 0 0,-25-27 0-1,-27 26 0 1,-27 1 0-1,1 26 0 17,0 0 0-17,-27 26 0 1,26 27 0-1,0 0 0 1,27 27 0 0,-26-27 0-1,79 0 0 1,-26-27 0-1,26 1 0 1,26-1 0 0,27-26 0-1,-27 0 0 1,1-53 0-1,-1 0 0 1,-53 0 0 0,1 0 0 15,-54 0 0-16,1 27 0 1,-53-27 0 0,52 53 0-1,-53 26 0 1,55-26 0-1,25 53 0 1,25 0 0 0,28 27 0-1,1-27 0 1,-54 0 0-1,0 26 0 1,-27-26 0 0,-53-27 0 15,28 1 0-16,-28-27 0 1,27-53 0 0,53 26 0-1</inkml:trace>
  <inkml:trace contextRef="#ctx0" brushRef="#br0" timeOffset="1.22187E6">27807 15848 512 0,'0'-26'0'0,"0"26"0"0,0 0 0 0,0 0 0 0,0 0 0 0,0 0 0 0,0 0 0 0,0 0 0 0,0 0 0 0,-26-27 0 0,26 27 0 0,0 0 0 0,0 0 0 0,0 0 0 0,0 0 0 0,0 0 0 0,0 0 0 0,0 0 0 0,0 0 0 0,0 0 0 0,0 0 0 0,0 0 0 0,0 0 0 0,0 0 0 0,0 0 0 0,0 0 0 0,0 0 0 0,0 0 0 0,0 0 0 0,0 0 0 0,0 0 0 0,-27 27 0 0,27-27 0 0,0 0 0 0,-79 79 0 0,79-79 0 0,-80 79 0 0,-25 27 0 31,-1 0 0-15,0-26 0-1,26-1 0 1,2-53 0-1,51 27 0 1,27-53 0 0,0 27 0-1,-26-27 0 1,26 0 0-1,0 0 0 1,-27 26 0 0,27-26 0-1,-27 0 0 1,27 0 0 15,0 0 0-15,27 0 0-1,26-53 0 1,-53 0 0 0,0 27 0-1,27 0 0 1,-54-1 0-1,27 1 0 1,0 26 0 0,0 0 0-1,0 0 0 1,0 0 0-1,0 0 0 1,0 0 0 0,-26 53 0-1,-1-1 0 16,54 1 0-15,-27-26 0 0,26 26 0-1,53-27 0 1,54-26 0-1</inkml:trace>
  <inkml:trace contextRef="#ctx0" brushRef="#br0" timeOffset="1.22327E6">17330 16033 512 0,'0'0'0'0,"0"0"0"0,0 0 0 0,0 0 0 0,0 0 0 0,0 0 0 0,0 0 0 0,0 0 0 0,0 0 0 0,0 0 0 0,0 0 0 0,52 0 0 0,-52 0 0 0,0 0 0 0,53 53 0 0,-53-53 0 0,80 80 0 0,-1-1 0 15,1-26 0 1,-1 26 0-1,-26-26 0 1,0-26 0 0,-26-1 0-1,-1-26 0 1,-26 0 0-1,0 0 0 1,-26-53 0 15,-1 27 0-15,27-27 0-1,-27 0 0 1,27 27 0 0,-26-1 0-1,26 1 0 1,0 26 0-1,0 0 0 1,0 0 0 0,26 26 0-1,28 27 0 1,-28 26 0 15,0-26 0-31,0 27 0 31,-52 26 0-15,0-27 0-1</inkml:trace>
  <inkml:trace contextRef="#ctx0" brushRef="#br0" timeOffset="1.24602E6">27886 1005 512 0,'0'0'0'0,"0"0"0"0,0 0 0 0,0 0 0 0,0 0 0 0,0 0 0 0,0 0 0 0,0 0 0 0,0 0 0 0,0 0 0 0,0 0 0 0,0 0 0 0,0 0 0 0,0 0 0 0,0 0 0 0,0 0 0 0,0 0 0 0,0 0 0 0,0 0 0 0,0 0 0 0,0 0 0 0,0 0 0 0,0 0 0 0,0 0 0 0,0 0 0 0,0 0 0 0,-26 0 0 0,26 0 0 0,0 0 0 0,0 0 0 0,0 0 0 0,0 0 0 0,0 0 0 0,0 0 0 0,0 0 0 0,0 0 0 0,0 0 0 0,-26 0 0 0,26 0 0 0,0 0 0 0,0 0 0 0,0 26 0 0,0-26 0 0,0 0 0 0,-27 27 0 0,27-27 0 0,-26 26 0 0,-28 27 0 31,28-26 0-15,-26 26 0 0,52 0 0-1,-27 0 0 1,0 0 0-1,54 26 0 1,-27-53 0 0,27 1 0-1,-1 26 0 1,0-53 0-1,27 26 0 1,0-26 0 0,0 0 0-1,-27 0 0 1,1-26 0-1,-1 26 0 1,-26 0 0 15,27 0 0-15,-27-27 0-1,26 27 0 1,-26 0 0 0</inkml:trace>
  <inkml:trace contextRef="#ctx0" brushRef="#br0" timeOffset="1.24652E6">28363 926 512 0,'0'-27'0'0,"0"27"0"0,0 0 0 0,0 0 0 0,0 0 0 0,0 27 0 0,0-27 0 0,0 0 0 0,26 52 0 0,-26-52 0 0,-26 53 0 0,26 53 0 16,0-26 0 0,-27-1 0-1,27 1 0 1,0-28 0-1,0 1 0 17,27 0 0-17,-27-53 0 1,0 27 0-1</inkml:trace>
  <inkml:trace contextRef="#ctx0" brushRef="#br0" timeOffset="1.24697E6">28972 1217 512 0,'0'-27'0'0,"0"27"0"0,0 0 0 0,0 0 0 0,0 0 0 0,0 0 0 0,0 0 0 0,0 0 0 0,0 0 0 0,0 0 0 0,0 0 0 0,0 0 0 0,0 0 0 0,0 0 0 0,0 0 0 0,0 0 0 0,26 0 0 0,-26 0 0 0,0 0 0 0,0 0 0 0,0 0 0 0,0 0 0 0,26 27 0 0,-26-27 0 0,0 0 0 0,0 0 0 0,0 0 0 0,53 0 0 0,-53 0 0 0,0 0 0 0,0 0 0 0,53-27 0 0,-53 27 0 0,0 0 0 0,53 0 0 0,-53 0 0 0,53 0 0 0,-27 0 0 16</inkml:trace>
  <inkml:trace contextRef="#ctx0" brushRef="#br0" timeOffset="1.24734E6">28972 1217 512 0,'78'185'0'0,"-51"-185"0"15,26 26 0 1,-26-26 0 0,-1 0 0-1,27 0 0 1,-27 0 0-1,27 0 0 1</inkml:trace>
  <inkml:trace contextRef="#ctx0" brushRef="#br0" timeOffset="1.24899E6">29976 978 512 0,'0'0'0'0,"0"0"0"0,0 0 0 0,0 0 0 0,0 27 0 0,0-27 0 0,0 0 0 0,27 26 0 0,-27-26 0 0,0 53 0 0,-27 0 0 15,27 53 0 1,0-26 0 15,-25-1 0-15,25 0 0-1,-27-26 0 1,27 0 0-1,0-26 0 1,0-1 0 0,27-26 0-1</inkml:trace>
  <inkml:trace contextRef="#ctx0" brushRef="#br0" timeOffset="1.25032E6">30030 952 512 0,'0'0'0'0,"-27"0"0"0,27 0 0 0,0 0 0 0,0 0 0 0,0-26 0 0,0 26 0 0,0 0 0 0,27 0 0 0,-27 0 0 0,26-27 0 0,27 1 0 0,0 26 0 15,26 0 0 1,1 0 0 0,-28 26 0-1,2 1 0 1,-1-1 0-1,-1 0 0 1,-25 27 0 0,-1 0 0-1,1 0 0 1,-27 0 0-1,0 0 0 1,0 0 0 0,-27 0 0-1,1 0 0 1,-27-27 0-1,0 27 0 17,0-26 0-17,0-1 0 1,1 1 0-1,-2-27 0 1,1 26 0 0,1-26 0-1,-1 27 0 1,26-27 0-1,1 26 0 1,-1-26 0 0</inkml:trace>
  <inkml:trace contextRef="#ctx0" brushRef="#br0" timeOffset="1.25474E6">17303 16801 512 0,'-106'26'0'0,"1"-26"0"0,105 0 0 0,-106 27 0 0,-27-27 0 16,-25 0 0-1,-1 26 0 16,-26 0 0-15,-54 27 0 0,1 27 0-1,53-1 0 1,53 1 0-1,26-27 0 1,80-27 0 0</inkml:trace>
  <inkml:trace contextRef="#ctx0" brushRef="#br0" timeOffset="1.25517E6">16589 16669 512 0,'0'0'0'0,"0"0"0"0,0 0 0 0,0 0 0 0,0 0 0 0,27 0 0 0,-27 0 0 0,0 0 0 0,52 0 0 0,-52 0 0 0,53 26 0 0,27-26 0 0,-80 0 0 0,105 27 0 0,-25-1 0 16,-1 0 0-1,-26 1 0 1,-26 52 0 0,-54 27 0-1,-53 26 0 1,-25 27 0-1,-1-27 0 1</inkml:trace>
  <inkml:trace contextRef="#ctx0" brushRef="#br0" timeOffset="1.25629E6">13652 16722 512 0,'0'0'0'0,"0"0"0"0,0 0 0 0,0 0 0 0,0 26 0 0,0-26 0 0,0 106 0 0,-27 52 0 15,-25 28 0 1,-28-28 0 0,54-26 0-1,-1-79 0 1,1-53 0-1,26 0 0 1,0-132 0 0,53-26 0-1,0-54 0 1,0 0 0-1,26 27 0 17,0 26 0-17,0 53 0 1,-26 80 0-1,1 26 0 1,24 53 0 0,-24 79 0-1,25 54 0 1,-52 25 0-1,25-26 0 1,1-26 0 0,-53-27 0-1,27-53 0 1,0-26 0-1,-27-26 0 17,0-27 0-17</inkml:trace>
  <inkml:trace contextRef="#ctx0" brushRef="#br0" timeOffset="1.25784E6">13520 17224 512 0,'0'0'0'0,"26"-26"0"0,-26 26 0 0,53-53 0 0,26 26 0 15,28 1 0 1,-29-1 0-1,-24 1 0 1,-1-1 0 0,-28 27 0-1,2 0 0 1,-27 0 0 15,0 0 0-15,0 0 0-1,-27 0 0 1,27 0 0-1,0 0 0 1,0 0 0 0,0 0 0-1,0 0 0 1,0 0 0-1,0 0 0 1,0 0 0 0,0 0 0-1,0 0 0 1,0 0 0 15,0 0 0-15,0 0 0-1,0 0 0 1,0 0 0-1,0 0 0 1,0 0 0 0,0 0 0-1,0 0 0 1,0 0 0-1,0 0 0 1,0 0 0 0,0 0 0-1,0 0 0 1,0 0 0-1,0 0 0 1,0 0 0 15,0 0 0-15,0 0 0-1,0 0 0 1,0 0 0 0,0 0 0-1,0 0 0 1,0 0 0-1,0 0 0 1,0 0 0 0,0 0 0-1,0 0 0 1,0 0 0-1,0 0 0 17,0 0 0-17,0 0 0 1,0 0 0-1,0 0 0 1,0 0 0 0,0 0 0-1,0 0 0 1,0 0 0-1,0 0 0 1,0 0 0 0,0 0 0-1,0 0 0 1,0 0 0-1,0 0 0 1,0 0 0 15,0 0 0-15,0 27 0-1,0-27 0 1,0 0 0 0,0 0 0-1,0 0 0 1,0 0 0-1,0 0 0 1,0 0 0 0,0 0 0-1,0 0 0 1,0 0 0-1,0-27 0 1,0 27 0 0</inkml:trace>
  <inkml:trace contextRef="#ctx0" brushRef="#br0" timeOffset="1.25852E6">13785 16483 512 0,'-27'0'0'0,"27"-26"0"0,0 26 0 0,0 0 0 0,0 0 0 0,0 0 0 0,0-27 0 0,0 27 0 0,0 0 0 0,0 0 0 0,27 0 0 0,-27 0 0 0,0 0 0 0,25-26 0 0,-25 26 0 0,80-27 0 0,0 1 0 16,-1 26 0 0,27 0 0-1,-1 26 0 1,-51 27 0-1,24 27 0 1,-51-27 0 0,-27 53 0 15,-27-27 0-16,1 27 0 1,-53-1 0 0,-27-25 0-1,0-1 0 1,-26-26 0-1,-1 0 0 1,1-26 0 0,53-1 0-1,0-26 0 1,52 0 0-1,27 0 0 1</inkml:trace>
  <inkml:trace contextRef="#ctx0" brushRef="#br0" timeOffset="1.25948E6">13731 16483 512 0,'-26'-26'0'0,"26"52"0"0,0-26 0 0,0 0 0 0,-27 27 0 0,27-27 0 0,-26 79 0 0,-1 54 0 15,1 51 0 1,-27 2 0 0,27-1 0-1,-27-26 0 1,26-54 0-1,1 1 0 1,0-52 0 0,26-54 0-1,0 0 0 1,26-80 0-1,27-79 0 1,26-26 0 15,-26-27 0-15,26 1 0-1,28-1 0 1,-2 53 0 0,-25 27 0-1,-1 79 0 1,0 27 0-1,0 52 0 1,-26 27 0 0,1 26 0-1,24 1 0 1,-51-1 0-1,26 27 0 1,-53 0 0 15,-26-27 0-15,-1 0 0-1,-26 27 0 1,-26-53 0 0,-27-26 0-1,27 26 0 1,-53-53 0-1,52 0 0 1,0 26 0 0,28-26 0-1,-1-26 0 1,53 26 0-1,0 0 0 1,26-27 0 15</inkml:trace>
  <inkml:trace contextRef="#ctx0" brushRef="#br0" timeOffset="1.26032E6">13758 16483 512 0,'0'-26'0'0,"0"26"0"0,0 0 0 0,0 0 0 0,0 0 0 0,0 0 0 0,0 53 0 0,-27 79 0 0,1 27 0 16,-54 52 0 0,28 1 0-1,-1-27 0 1,0-53 0-1,26-26 0 1,1-52 0 15,26-54 0-15,0 0 0-1,26-80 0 1,27-79 0 0,0-52 0-1,26 25 0 1,27 1 0-1,-27 27 0 1,28 25 0 0,-29 54 0-1,2 26 0 1,0 26 0-1,25 27 0 1,1 0 0 0,-26 53 0 15,-1 27 0-16,-53-1 0 1,-26 53 0 0,-26 0 0-1,-80 1 0 1,1-27 0-1,-28-27 0 1,-26-26 0 0,27-26 0-1,79-27 0 1,26 0 0-1</inkml:trace>
  <inkml:trace contextRef="#ctx0" brushRef="#br0" timeOffset="1.26204E6">29844 1667 512 0,'0'-27'0'0,"0"27"0"0,0 0 0 0,0 0 0 0,27-26 0 0,-27 26 0 0,0 0 0 0,27-27 0 0,-27 27 0 0,26 0 0 0,-26 0 0 16,27-26 0 15,-2 26 0-15,2-27 0-1,-27 27 0 1,0 0 0 0,0-26 0-1,0 26 0 1,0 0 0-1,27 0 0 1,-27 26 0 0,0 54 0-1,0-27 0 1,-27 53 0-1,27-1 0 1,-27-26 0 15,2 27 0-15,25-26 0-1,0-1 0 1,-27-52 0 0,27-1 0-1,0 1 0 1,0-1 0-1,0-26 0 1,0 0 0 0,0 0 0-1,0 0 0 1,0 0 0-1</inkml:trace>
  <inkml:trace contextRef="#ctx0" brushRef="#br0" timeOffset="1.26316E6">31406 714 512 0,'0'-26'0'0,"0"26"0"0,0 0 0 0,0 0 0 0,0 0 0 0,0 0 0 0,0 0 0 0,0 0 0 0,0 0 0 0,0 0 0 0,0 0 0 0,0 0 0 0,0 0 0 0,0 0 0 0,0 0 0 0,0 0 0 0,0 0 0 0,0 0 0 0,0 0 0 0,0 0 0 0,0 0 0 0,0 0 0 0,0 0 0 0,0 0 0 0,0 0 0 0,0 0 0 0,0 0 0 0,-53 0 0 0,53 0 0 0,0 0 0 0,0 0 0 0,-54 26 0 0,54-26 0 0,0 0 0 0,-52 0 0 0,52 0 0 0,-80-26 0 0,54 26 0 15,-1 0 0 1,27 0 0-1,0 0 0 1,0 26 0 0,0 27 0-1,0 26 0 1,0 27 0-1,0 26 0 1,-26 27 0 0,0 0 0-1,-1 0 0 16,1-27 0-15,26 1 0 0,-27-28 0-1,27 1 0 1,0 0 0-1,-26-27 0 1,26 1 0 0,0-27 0-1,0-53 0 1,0 26 0-1,0-26 0 1,26 26 0 0,27-26 0-1,0 0 0 1,53-26 0-1,-27 26 0 1,1 0 0 0,-1 0 0-1</inkml:trace>
  <inkml:trace contextRef="#ctx0" brushRef="#br0" timeOffset="1.26502E6">31643 1111 512 0,'0'-27'0'0,"0"27"0"0,0 0 0 0,0 0 0 0,0 0 0 0,0 0 0 0,0 0 0 0,0 0 0 0,0 27 0 0,0-27 0 0,0 53 0 0,0 26 0 0,-25 27 0 15,-2 26 0 1,0-26 0-1,27-26 0 1,0-27 0 0,0-27 0-1,0 1 0 1,0-27 0-1,0-27 0 17,0-52 0-17,27-1 0 1,-27-52 0-1,27 0 0 1,-2 26 0 0,-25 26 0-1,0 27 0 1,0 27 0-1,0 26 0 1,0 0 0 0,-25 53 0-1,-29 26 0 1,28 1 0-1,-27-1 0 1,0-26 0 0,27 0 0-1,26-27 0 1,-27-26 0-1,54 27 0 1,25-27 0 15,1 0 0-15,79 0 0-1,-52 0 0 1,0 26 0 0,-1-26 0-1</inkml:trace>
  <inkml:trace contextRef="#ctx0" brushRef="#br0" timeOffset="1.26564E6">31855 714 512 0,'0'-26'0'0,"27"26"0"0,-27 0 0 0,0 0 0 0,0 0 0 0,26 0 0 0,-26 0 0 0,0 0 0 0,80-27 0 0,-80 27 0 0,79 27 0 0,1-27 0 0,-27 0 0 16,-28 0 0-1,2 26 0 1,-27 54 0 0,-27 25 0-1,2 1 0 1,-2 79 0-1,1 1 0 1,26-1 0 0,0 0 0-1,26-26 0 1,1-1 0-1,-27-25 0 1,25-80 0 15,-25 53 0-15,0-106 0-1,-25 26 0 1,-82 27 0 0</inkml:trace>
  <inkml:trace contextRef="#ctx0" brushRef="#br0" timeOffset="1.27354E6">6826 6561 512 0,'0'-26'0'0,"0"26"0"0,0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0,0-27 0 0,0 27 0 0,0-53 0 0,27 27 0 16,-54-1 0-1,27 1 0 1,0-27 0 0,0 0 0-1,0 0 0 1,0-27 0-1,0-25 0 1,0 26 0 0,0-54 0-1,0 1 0 1,-26-1 0-1,26-25 0 1,0-1 0 15,0 0 0-15,-27-26 0-1,27 26 0 1,0 27 0 0,0-27 0-1,0 54 0 1,27 25 0-1,-27-26 0 1,26 53 0 0,-26 0 0-1,0 27 0 1,0 26 0-1,27 0 0 1,0 0 0 0</inkml:trace>
  <inkml:trace contextRef="#ctx0" brushRef="#br0" timeOffset="1.27597E6">6826 3942 512 0,'0'-26'0'0,"-27"26"0"0,27 0 0 0</inkml:trace>
  <inkml:trace contextRef="#ctx0" brushRef="#br0" timeOffset="1.27644E6">6826 3942 512 0,'105'-291'0'15,"-131"264"0"1,26 27 0 0,0-26 0-1,0-1 0 1,0 27 0-1,0-53 0 1,-27 27 0 0,54 0 0-1,-54-1 0 1,27-25 0 15,0-1 0-15,-25 0 0-1,25-27 0 1,-27 1 0-1,27-1 0 1,27-25 0 0,-2-1 0-1,2 0 0 1</inkml:trace>
  <inkml:trace contextRef="#ctx0" brushRef="#br0" timeOffset="1.27869E6">9419 238 512 0,'132'-53'0'0,"0"53"0"0,1-26 0 16,-1 26 0 15,26 0 0-15,-26 26 0-1,28-26 0 1,-1 27 0 0,-1-27 0-1,1 26 0 1,53 1 0-1,-27-27 0 1,27 0 0 0,26 0 0-1,-27-27 0 1,1 27 0-1,26-26 0 1,-26 26 0 0,0 0 0-1,26 26 0 16,-27-26 0-15,27 0 0 0,-26 27 0-1,0-27 0 1,26 0 0-1,-27-27 0 1,54 27 0 0,-53 0 0-1,26-26 0 1,-26 26 0-1,25-27 0 1,2 27 0 0,-1-26 0-1,-1-1 0 1,2 1 0 15,-1-1 0-15,27 1 0-1,-27-1 0 1,27 1 0-1,-1 26 0 1,1 0 0 0,-27 0 0-1,26 0 0 1,-26 0 0-1,1 0 0 1,25 0 0 0,1 0 0-1,-27 0 0 1,53 26 0 15,-53-26 0-15,27 0 0-1,-28 0 0 1,28 27 0-1,-1-27 0 1,1 0 0 0,0 26 0-1,-27-26 0 1,53 0 0-1,-27 0 0 1,-25 0 0 0,26 27 0-1,-28-27 0 1,2 0 0-1,-1 0 0 17,0 26 0-17,-52-26 0 1,51 0 0-1,-25 0 0 1,-27 27 0 0,0-27 0-1,-26 26 0 1,0 1 0-1,-27-27 0 1,0 26 0 0,-52-26 0-1,-1 27 0 1,-52-27 0-1,26 0 0 1,-27 0 0 15,28 0 0-15,-2 0 0-1,-52 0 0 1,0 0 0 0,0 0 0-1,0 0 0 1,0 0 0-1,0 0 0 1,26 0 0 0,-26 0 0-1,0 0 0 1,0 0 0-1,0 0 0 1,0 0 0 15,0 0 0-15,0 0 0-1,0 0 0 1,0 0 0 0,0 0 0-1,0 0 0 1,0 0 0-1,-26 0 0 1,-1 0 0 0,-52 0 0-1,0 0 0 1,-27 0 0-1,0 0 0 1,-26 0 0 0,-53 26 0-1,53-26 0 16,-27 26 0-15,-26-26 0 0,0 27 0-1,-1-27 0 1</inkml:trace>
  <inkml:trace contextRef="#ctx0" brushRef="#br1" timeOffset="1.42326E6">3968 13573 512 0,'0'0'0'0,"0"0"0"0,0 0 0 0,0 0 0 0,0 0 0 0,0 0 0 0,0 0 0 0,0 0 0 0,0-27 0 0,0 27 0 0,0 0 0 0,0 0 0 0,0 0 0 0,0 0 0 0,0 27 0 0,0-27 0 0,0 0 0 0,0 0 0 0,0 0 0 0,0 0 0 0,0 0 0 0,0 0 0 0,0 0 0 0,-26 0 0 0,26 0 0 0,0 0 0 0,-27 79 0 0,27-79 0 0,-26 106 0 0,-27 53 0 16,0-27 0 0,27-52 0-1,-1-27 0 1,27-27 0-1,0-26 0 1,0-26 0 0,0-27 0-1,27-53 0 1,-1-27 0-1,1 1 0 1,-1 26 0 0,0 27 0-1,1-1 0 16,-27 54 0-15,26-1 0 0,-26 27 0-1,27 0 0 1,26 80 0-1,-1 26 0 1,-25 0 0 0,-1 26 0-1,1-26 0 1,-27 0 0-1,0-53 0 1,27-27 0 0,-27 1 0-1,0-27 0 16</inkml:trace>
  <inkml:trace contextRef="#ctx0" brushRef="#br1" timeOffset="1.42351E6">3703 14023 512 0,'0'0'0'0,"27"0"0"0,-27 0 0 0,0 0 0 0,0 0 0 0,53 0 0 0,-53 0 0 0,0 0 0 0,106 0 0 0,-106 0 0 0,79 0 0 0,0-27 0 16,-26 1 0 0</inkml:trace>
  <inkml:trace contextRef="#ctx0" brushRef="#br1" timeOffset="1.42383E6">4444 13758 512 0,'0'0'0'0,"0"26"0"0,0-26 0 0,0 0 0 0,27 27 0 0,-27-27 0 0,26 79 0 0,-26 27 0 16,-26-26 0-1,26-1 0 1,0-52 0 0</inkml:trace>
  <inkml:trace contextRef="#ctx0" brushRef="#br1" timeOffset="1.42438E6">4444 13758 512 0,'212'26'0'0,"-185"27"0"0,-27 27 0 15,0 26 0 1,0-27 0 0,0-26 0-1,0-53 0 16,0 0 0-15,0-26 0 0,0-27 0-1,0-27 0 1,26 1 0-1,-26-27 0 1,27 79 0 0,-1 27 0-1,-26 0 0 1,26 27 0-1,27 26 0 1,-26 0 0 0,-27 26 0-1,26 1 0 1,-26-54 0 15,0 1 0-15,0-1 0-1</inkml:trace>
  <inkml:trace contextRef="#ctx0" brushRef="#br1" timeOffset="1.42493E6">5212 13784 512 0,'0'0'0'0,"0"0"0"0,0 0 0 0,0 0 0 0,0 0 0 0,0 0 0 0,0 0 0 0,0 0 0 0,-27 0 0 0,27 0 0 0,-52 27 0 0,-1-1 0 0,53-26 0 0,-27 27 0 0,0-1 0 16,27 1 0 15,27-1 0-16,0 1 0 1,26-1 0 0,-1 1 0-1,-25-1 0 1,-27 1 0-1,0-1 0 1,-27 27 0 0,-25-26 0-1,-1-1 0 1,-1 0 0-1,1-52 0 1,28 26 0 0</inkml:trace>
  <inkml:trace contextRef="#ctx0" brushRef="#br1" timeOffset="1.42535E6">5397 13493 512 0,'0'-26'0'0,"0"26"0"0,0 0 0 0,0 0 0 0,0 0 0 0,0 0 0 0,0 0 0 0,0 0 0 0,0 0 0 0,0 0 0 0,0 0 0 0,0 0 0 0,0 0 0 0,0 26 0 0,0-26 0 0,0 106 0 0,0 0 0 15,0 26 0 1,-27 1 0 0,27-27 0-1,27-53 0 1,-27-27 0-1,26-26 0 1,28 0 0 15,24-53 0-15,-51-26 0-1</inkml:trace>
  <inkml:trace contextRef="#ctx0" brushRef="#br1" timeOffset="1.42556E6">5238 13679 512 0,'-26'0'0'0,"52"-27"0"0,-26 27 0 0,0 0 0 0,107-26 0 0,-107 26 0 0,185-27 0 0,0-26 0 15</inkml:trace>
  <inkml:trace contextRef="#ctx0" brushRef="#br1" timeOffset="1.42692E6">3836 14843 512 0,'0'0'0'0,"0"0"0"0,0 0 0 0,0 0 0 0,-26-27 0 0,26 27 0 0,0 0 0 0,-27-26 0 0,27 26 0 0,0 0 0 0,0 0 0 0,-53 0 0 0,53 0 0 0,0 0 0 0,-27 0 0 0,27 0 0 0,-52 0 0 0,-28 26 0 15,27 27 0 17,-26 0 0-17,53 27 0 1,-1 26 0-1,27-1 0 1,0 1 0 0,27-53 0-1,-1 26 0 1,1-26 0-1,25-26 0 1,28-1 0 0,-1-26 0-1,1-26 0 1,-27-1 0-1,-1 27 0 17,-25 0 0-17,-27-26 0 1,0 26 0-1,0 0 0 1</inkml:trace>
  <inkml:trace contextRef="#ctx0" brushRef="#br1" timeOffset="1.42737E6">3968 15028 512 0,'0'0'0'0,"0"0"0"0,0 0 0 0,0 0 0 0,0 27 0 0,0-27 0 0,27 79 0 0,0 27 0 16,-27-1 0-1,0-25 0 17,0-54 0-17</inkml:trace>
  <inkml:trace contextRef="#ctx0" brushRef="#br1" timeOffset="1.42784E6">3968 15028 512 0,'239'106'0'0,"-239"-53"0"16,25 26 0-1,-25 0 0 1,0-26 0 0,0-26 0-1,0-27 0 1,0 0 0-1,0-80 0 1,27 1 0 0,0-26 0-1,-1 25 0 16,27 27 0-15,-26 27 0 0,-1 26 0-1,27 53 0 1,-27 26 0-1,-26 0 0 1,27 1 0 0,-27-28 0-1,0-25 0 1</inkml:trace>
  <inkml:trace contextRef="#ctx0" brushRef="#br1" timeOffset="1.42834E6">4921 15055 512 0,'0'0'0'0,"0"-27"0"0,0 27 0 0,0 0 0 0,0 0 0 0,0 0 0 0,-27 27 0 0,27-27 0 0,0 0 0 0,0 0 0 0,-53 0 0 0,53 0 0 0,0 0 0 0,-79 26 0 0,79-26 0 0,-26 53 0 0,-1-26 0 16,54 25 0-1,-1 1 0 1,27-26 0-1,26-1 0 1,-25-26 0 0,-2 26 0-1,-26 1 0 1,-52-1 0-1,-1 1 0 1,-52 26 0 15,26-27 0-15,0-26 0-1,27 0 0 1</inkml:trace>
  <inkml:trace contextRef="#ctx0" brushRef="#br1" timeOffset="1.42871E6">4921 15055 512 0,'529'-318'0'0,"-529"318"0"16,0 27 0-1,0 25 0 1,0 27 0-1,-27 54 0 1,27 0 0 0,-26-1 0 15,52-53 0-16,-26-26 0 1,54 0 0 0,-1-53 0-1,-28 0 0 1,29-53 0-1</inkml:trace>
  <inkml:trace contextRef="#ctx0" brushRef="#br1" timeOffset="1.42894E6">5133 15134 512 0,'0'27'0'0,"105"-27"0"0,-105 0 0 0,185-27 0 0,80-26 0 16</inkml:trace>
  <inkml:trace contextRef="#ctx0" brushRef="#br1" timeOffset="1.43313E6">6191 13784 512 0,'0'0'0'0,"0"0"0"0,0 0 0 0,0 0 0 0,0 0 0 0,0 0 0 0,0 0 0 0,0 0 0 0,0 0 0 0,0 0 0 0,0 0 0 0,0 0 0 0,0 0 0 0,0 0 0 0,0 0 0 0,0 0 0 0,0 0 0 0,0 0 0 0,0 0 0 0,0 0 0 0,0 0 0 0,0 0 0 0,0 0 0 0,0 0 0 0,0 0 0 0,0 0 0 0,0 0 0 0,0 0 0 0,0 0 0 0,53 0 0 0,-53 0 0 0,0 0 0 0,0 0 0 0,52-26 0 0,-52 26 0 0,0 0 0 0,107 0 0 0,-107 0 0 0,105-26 0 0,1-1 0 16,-53 27 0 0,26-26 0-1,-52 26 0 1,-1 0 0-1,-26 0 0 1,0 0 0 0</inkml:trace>
  <inkml:trace contextRef="#ctx0" brushRef="#br1" timeOffset="1.43421E6">6217 14129 512 0,'-26'0'0'0,"26"0"0"0,0 0 0 0,0 0 0 0,0 0 0 0,0 0 0 0,0 0 0 0,0 0 0 0,0 0 0 0,0 0 0 0,0 0 0 0,0 0 0 0,0 0 0 0,26 0 0 0,-26 0 0 0,0-27 0 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0,52-26 0 0,-52 26 0 0,0 0 0 0,53 0 0 0,-53 0 0 0,107 0 0 0,-28 0 0 16,-26-27 0-1,26 27 0 1,-26-26 0 15,0 26 0-15,27 0 0-1,-55 0 0 1,-25 0 0-1,0 0 0 1,0 0 0 0,0 0 0-1</inkml:trace>
  <inkml:trace contextRef="#ctx0" brushRef="#br1" timeOffset="1.44192E6">13731 16616 512 0,'-26'-27'0'0,"-1"1"0"0,27 26 0 0,-26-53 0 0,26 53 0 15,0-27 0 1,-27 27 0-1,27 0 0 1,0 0 0 0,0 0 0-1,0 53 0 1,0 53 0-1,-26 26 0 1,0 80 0 0,26-27 0-1,-27 27 0 1,1-27 0-1,26-26 0 17,-27-53 0-17,27-27 0 1,0-53 0-1,0 1 0 1,0-27 0 0,0 0 0-1,27-53 0 1,-27-53 0-1,53-53 0 1,-1 0 0 0,-25 80 0-1,26-79 0 1,0-1 0-1,-1 53 0 17,28 0 0-17,-27 0 0 1,26 1 0-1,1 52 0 1,-27 0 0 0,26 0 0-1,1 26 0 1,-2 27 0-1,2 27 0 1,-27-1 0 0,-27 27 0-1,27 27 0 1,-26-27 0-1,-27-1 0 1,0 28 0 0,-53-28 0-1,26 1 0 16,1 0 0-15,-27 0 0 0,0-26 0-1,-52 26 0 1,25-27 0-1,-26 1 0 1,-27-1 0 0,28-26 0-1,0 27 0 1,78-27 0-1,-26 0 0 1,26 0 0 0</inkml:trace>
  <inkml:trace contextRef="#ctx0" brushRef="#br1" timeOffset="1.44277E6">13758 16563 512 0,'0'0'0'0,"0"0"0"0,0 0 0 0,0 0 0 0,0 26 0 0,0-26 0 0,0 133 0 0,-27 51 0 15,-52 28 0 1,26 0 0-1,0-54 0 1,0-25 0 0,53-27 0-1,0-79 0 1,0-1 0-1,0-26 0 1,0-79 0 0,0-54 0 15,27-52 0-16,26 0 0 1,26 26 0 0,0 26 0-1,53 1 0 1,0 27 0-1,1 25 0 1,-1 27 0 0,0 27 0-1,-25 26 0 1,-28 53 0-1,0 0 0 1,-25 53 0 0,-54-1 0-1,-27 1 0 16,-26-27 0-15,-79 1 0 0,-27-54 0-1,-26 1 0 1,25-27 0-1,55 0 0 1,25-27 0 0,55 27 0-1</inkml:trace>
  <inkml:trace contextRef="#ctx0" brushRef="#br1" timeOffset="1.45824E6">7249 13573 512 0,'0'0'0'0,"0"0"0"0,0 0 0 0,0 0 0 0,0 0 0 0,0 0 0 0,0 0 0 0,0 0 0 0,0 0 0 0,0 0 0 0,0 0 0 0,0 0 0 0,0 26 0 0,0-26 0 0,0 0 0 0,0 0 0 0,0 0 0 0,0 0 0 0,0 0 0 0,0 27 0 0,0-27 0 0,0 53 0 0,0 52 0 15,0 1 0 1,0 27 0-1,26-1 0 1,-52-26 0 0,26-27 0-1,0-26 0 1,0-27 0-1,0-26 0 17,0-26 0-17,0-27 0 1,0-26 0-1,26-53 0 1,-26-1 0 0,0 1 0-1,0 52 0 1,0-25 0-1,27-1 0 1,-1 53 0 0,1 0 0-1,26 0 0 1,-27 26 0-1,27 1 0 17,0 26 0-17,0 26 0 1,-27 1 0-1,27 26 0 1,0-27 0 0,1 27 0-1,-54-26 0 1,0-1 0-1,0 1 0 1,0-1 0 0,0 1 0-1,-27-27 0 1,0 26 0-1,27-26 0 17,-26 0 0-17,26 27 0 1,-27-27 0-1,27 0 0 1,-26 0 0 0,26 26 0-1,-53-26 0 1,27 26 0-1,-27-26 0 1,-1 27 0 0,2-27 0-1,26 26 0 1,-1 1 0-1,0-27 0 17,27 0 0-17,0 26 0 1,27-26 0-1</inkml:trace>
  <inkml:trace contextRef="#ctx0" brushRef="#br1" timeOffset="1.45989E6">8043 13440 512 0,'0'-26'0'0,"0"26"0"0,0 0 0 0,0 0 0 0,0 0 0 0,0 0 0 0,0 0 0 0,0 0 0 0,0 0 0 0,0 0 0 0,0 0 0 0,0 0 0 0,0 0 0 0,0 0 0 0,0 0 0 0,0 0 0 0,0 26 0 0,0-26 0 0,0 0 0 0,0 27 0 0,0-27 0 0,0 79 0 0,0 27 0 15,-27 26 0 1,27-26 0 0,-27 27 0-1,27-27 0 1,0-53 0-1,0-1 0 1,0 1 0 0,0-26 0-1,27-27 0 16</inkml:trace>
  <inkml:trace contextRef="#ctx0" brushRef="#br1" timeOffset="1.46111E6">8863 13414 512 0,'0'0'0'0,"0"0"0"0,0 0 0 0,0 0 0 0,0 0 0 0,0 0 0 0,0 0 0 0,0 0 0 0,0 0 0 0,0 0 0 0,0 0 0 0,0 0 0 0,0 0 0 0,0 0 0 0,0 0 0 0,0 0 0 0,0 0 0 0,0 0 0 0,0 0 0 0,0 0 0 0,0 0 0 0,0 0 0 0,0 0 0 0,0 0 0 0,0 0 0 0,-26 0 0 0,26 0 0 0,0 0 0 0,0 0 0 0,0 0 0 0,0 0 0 0,-27 26 0 0,27-26 0 0,0 0 0 0,0 0 0 0,0 0 0 0,-80 0 0 0,80 0 0 0,0 0 0 0,0 0 0 0,-52 0 0 0,52 0 0 0,0 0 0 0,-27 0 0 0,27 0 0 0,-53 0 0 0,27 0 0 15,-1 0 0 1,27 0 0-1,-26 0 0 1,26 0 0 15,-26 0 0-15,26 27 0-1,-27-1 0 1,1 27 0 0,26 27 0-1,-27-27 0 1,0 0 0-1,27-1 0 1,0-25 0 0,-26-27 0-1,52 0 0 1,-26 0 0-1,27 0 0 1,26-27 0 0,26 1 0 15,-26 26 0-16,0 0 0 1,1 0 0 0,-2 26 0-1,-26 1 0 1,1-1 0-1,0 27 0 1,-1-26 0 0,1 26 0-1,-27 0 0 1,0-27 0-1,0 27 0 1,0 0 0 0,-27-26 0-1,1-1 0 16,-28 27 0-15,1-27 0 0,1 1 0-1,-28-1 0 1,27-26 0-1,-26 0 0 1,53 0 0 0,-28 0 0-1,2 0 0 1,26-26 0-1,-1 26 0 1,27 0 0 0,-27 0 0-1</inkml:trace>
  <inkml:trace contextRef="#ctx0" brushRef="#br1" timeOffset="1.46241E6">7434 12858 512 0,'0'0'0'0,"-26"-26"0"0,26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0 0 0,0 0 0 0,0 0 0 0,0 0 0 0,0 0 0 0,0 0 0 0,0 0 0 0,-26 0 0 0,26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0 0 0,0 0 0 0,0 0 0 0,26 26 0 0,-26-26 0 0,0 0 0 0,0 0 0 0,0 0 0 0,0 27 0 0,0-27 0 0,0 0 0 0,0 0 0 0,26 0 0 0,-26 0 0 0,0 0 0 0,53 0 0 0,-53 0 0 0,80 26 0 0,25-26 0 15,27 0 0 1,1-26 0 0,-1 26 0-1,0 0 0 1,1 0 0-1,-1 0 0 1,-53 0 0 0,1-27 0-1,0 27 0 1,-55-26 0-1,55 26 0 1,-53 0 0 0,-1 0 0 15,1 0 0-16,-2 26 0 1</inkml:trace>
  <inkml:trace contextRef="#ctx0" brushRef="#br1" timeOffset="1.47879E6">6059 15108 512 0,'-27'0'0'0,"27"-27"0"0,0 27 0 0,0 0 0 0,0 0 0 0,0 0 0 0,-26 0 0 0,26 0 0 0,0 0 0 0,0 0 0 0,0 0 0 0,0 0 0 0,0 0 0 0,0 0 0 0,0 0 0 0,0 0 0 0,0 0 0 0,0 0 0 0,0 0 0 0,0 0 0 0,0 0 0 0,0 0 0 0,0 0 0 0,0 0 0 0,0 0 0 0,0 0 0 0,0 0 0 0,0 0 0 0,0 0 0 0,0 0 0 0,0 0 0 0,26 0 0 0,-26 0 0 0,0 0 0 0,0 0 0 0,0 0 0 0,0 0 0 0,27-26 0 0,-27 26 0 0,0 0 0 0,0 0 0 0,0 0 0 0,26 0 0 0,-26 0 0 0,0 0 0 0,0 0 0 0,79 0 0 0,-79 0 0 0,0 0 0 0,53 0 0 0,-53 0 0 0,79 0 0 0,-26 0 0 16,-26-27 0-1,0 27 0 1,-27 27 0 0,26-27 0-1,1 26 0 1</inkml:trace>
  <inkml:trace contextRef="#ctx0" brushRef="#br1" timeOffset="1.47949E6">6164 15451 512 0,'-26'0'0'0,"26"0"0"0,0 0 0 0,0 0 0 0,0 0 0 0,-27 0 0 0,27 0 0 0,0 0 0 0,0 0 0 0,0 0 0 0,-26 0 0 0,26 0 0 0,0 0 0 0,0 0 0 0,0 0 0 0,0 0 0 0,0 0 0 0,0 0 0 0,0 0 0 0,0 0 0 0,0 0 0 0,0 0 0 0,0 0 0 0,0 0 0 0,0 0 0 0,-26 0 0 0,26 0 0 0,0 0 0 0,0 0 0 0,0 0 0 0,0 0 0 0,0 0 0 0,0 0 0 0,0 0 0 0,0 0 0 0,0 0 0 0,0 0 0 0,0 0 0 0,0 0 0 0,0 0 0 0,0 0 0 0,0 0 0 0,0 0 0 0,0 0 0 0,0 0 0 0,0 0 0 0,0 0 0 0,0 0 0 0,0 0 0 0,0 0 0 0,-27 27 0 0,27-27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 0 0 0,0 0 0 0,0 0 0 0,26 0 0 0,-26 0 0 0,0 0 0 0,0 0 0 0,0 0 0 0,0 0 0 0,79 26 0 0,-79-26 0 0,0 0 0 0,0 0 0 0,0 0 0 0,53-26 0 0,-53 26 0 0,0 0 0 0,0 0 0 0,54 0 0 0,-54 0 0 0,0 0 0 0,52 26 0 0,-52-26 0 0,53 0 0 0,-26 0 0 16,-1 0 0-1,26 0 0 1,-25 0 0 15,26 27 0-15</inkml:trace>
  <inkml:trace contextRef="#ctx0" brushRef="#br1" timeOffset="1.51443E6">7249 14922 512 0,'-26'0'0'0,"26"0"0"0,0 0 0 0,0 0 0 0,0 0 0 0,0 0 0 0,0 0 0 0,0 0 0 0,0 0 0 0,0 0 0 0,-27 0 0 0,27 53 0 0,0-53 0 0,27 80 0 0,-27 52 0 15,0 26 0 1,26-25 0 0,-52-27 0-1,26-53 0 16,26 0 0-15,-26-27 0 0,0-26 0-1,-26-53 0 1,26-53 0-1,-27-26 0 1,27 0 0 0,0 0 0-1,27 26 0 1,25 26 0-1,1 0 0 1,-26 54 0 0,26 26 0-1,-1 26 0 1,-25 1 0-1,-27 53 0 17,0 26 0-17,-27-27 0 1,1-26 0-1,0-27 0 1,0 1 0 0,-28-54 0-1,28 1 0 1</inkml:trace>
  <inkml:trace contextRef="#ctx0" brushRef="#br1" timeOffset="1.51478E6">7804 14948 512 0,'-25'-26'0'0,"25"26"0"0,0 0 0 0,0 0 0 0,0 0 0 0,0 0 0 0,0 0 0 0,0 0 0 0,0 0 0 0,0 0 0 0,0 53 0 0,0 53 0 0,0 0 0 16,-27 26 0-1,27-26 0 1,-27-53 0 0,27-27 0-1</inkml:trace>
  <inkml:trace contextRef="#ctx0" brushRef="#br1" timeOffset="1.51533E6">8254 14895 512 0,'0'0'0'0,"0"0"0"0,0 0 0 0,0 0 0 0,0 0 0 0,0 27 0 0,0-27 0 0,0 0 0 0,-26 26 0 0,26-26 0 0,-53 27 0 0,0 0 0 16,27-1 0-1,-1 1 0 1,27-1 0 0,0 1 0-1,0 26 0 1,53-1 0-1,-26-25 0 1,25-1 0 0,1 1 0 15,27-1 0-16,-54 0 0 1,0 27 0 0,-52 0 0-1,-53 0 0 1,-1-26 0-1,28 26 0 1,-1-27 0 0,53-26 0-1</inkml:trace>
  <inkml:trace contextRef="#ctx0" brushRef="#br1" timeOffset="1.51692E6">8890 15108 512 0,'-27'0'0'0,"27"0"0"0,0 0 0 0,0 0 0 0,0 0 0 0,0 0 0 0,0 0 0 0,0 0 0 0,0 0 0 0,0 0 0 0,0 0 0 0,0 0 0 0,0 0 0 0,0 0 0 0,0 0 0 0,0 0 0 0,0-27 0 0,0 27 0 0,0 0 0 0,0 0 0 0,0 0 0 0,0 0 0 0,0 0 0 0,0 0 0 0,0 0 0 0,0 0 0 0,0 0 0 0,0 0 0 0,0 0 0 0,0 0 0 0,0 0 0 0,0 0 0 0,0 0 0 0,0 0 0 0,0 0 0 0,0 0 0 0,0 0 0 0,0 0 0 0,0 0 0 0,0 0 0 0,0 0 0 0,0 0 0 0,0 0 0 0,-26 0 0 0,26 0 0 0,0 0 0 0,0 0 0 0,0 0 0 0,0 0 0 0,0 0 0 0,0 0 0 0,0 0 0 0,0 0 0 0,0 0 0 0,0 0 0 0,0 27 0 0,0-27 0 0,0 0 0 0,0 0 0 0,0 0 0 0,0 0 0 0,0 0 0 0,0 0 0 0,0 0 0 0,0 0 0 0,0 0 0 0,0 0 0 0,0 0 0 0,0 26 0 0,0-26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0,-27 0 0 0,27 0 0 0,0 0 0 0,0 26 0 0,0-26 0 0,-27 53 0 0,27-27 0 16,0-26 0-1,0 0 0 1,27-26 0-1,-27 0 0 1,0 26 0 0,0 0 0-1,0 0 0 1</inkml:trace>
  <inkml:trace contextRef="#ctx0" brushRef="#br1" timeOffset="1.51783E6">9260 14869 512 0,'0'-26'0'0,"0"26"0"0,0 0 0 0,0 0 0 0,0 0 0 0,0 0 0 0,0 0 0 0,0 0 0 0,0 26 0 0,0-26 0 0,0 53 0 0,0 80 0 0,0 52 0 16,-26-27 0-1,26-52 0 1,26-26 0-1,-26-54 0 1,0-26 0 0</inkml:trace>
  <inkml:trace contextRef="#ctx0" brushRef="#br1" timeOffset="1.51816E6">9234 14790 512 0,'-27'-26'0'0,"54"-1"0"0,-27 27 0 0,0 0 0 0,26-26 0 0,-26 26 0 0,79 0 0 0,1 26 0 16,-1 53 0 0,-53-26 0-1,-26 26 0 1,-26 1 0 15,-27-27 0-15,-26 27 0-16,25-54 0 31,2-26 0-16</inkml:trace>
  <inkml:trace contextRef="#ctx0" brushRef="#br1" timeOffset="1.51845E6">9234 14790 512 0,'502'53'0'0,"-502"-1"0"16,0 55 0-1,0 25 0 1,0 27 0-1,0-54 0 1,0 1 0 0,0-26 0-1</inkml:trace>
  <inkml:trace contextRef="#ctx0" brushRef="#br1" timeOffset="1.51904E6">10133 14895 512 0,'0'27'0'0,"27"79"0"0,-1 53 0 16,-26-1 0-1,-26-25 0 1,26-80 0-1,-27 0 0 1,27-53 0 0,-27-53 0-1,27-80 0 1,0-25 0-1,0-27 0 1,0 25 0 0,0 55 0 15,0 79 0-16,-26-1 0 1,26 54 0 0,-27 52 0-1,-25 53 0 1,-1-26 0-1,53-26 0 1,0-54 0 0,26 0 0-1,53-52 0 1,28 0 0-1,51-1 0 1</inkml:trace>
  <inkml:trace contextRef="#ctx0" brushRef="#br1" timeOffset="1.51963E6">8493 16563 512 0,'-53'0'0'0,"26"-27"0"0,27 27 0 0,0-53 0 0,0 27 0 16,-27-1 0-1,27 1 0 1,0 26 0-1,0 26 0 17,0-26 0-17,0 53 0 1,-26 0 0-1,26-26 0 1,53-54 0 0,0-52 0-1,26-1 0 1</inkml:trace>
  <inkml:trace contextRef="#ctx0" brushRef="#br1" timeOffset="1.52004E6">9022 15980 512 0,'-27'27'0'0,"80"52"0"0,-53 27 0 16,0 53 0 15,27 26 0-16,-27-26 0 1,0-53 0 0,0-53 0-1,0-53 0 1</inkml:trace>
  <inkml:trace contextRef="#ctx0" brushRef="#br1" timeOffset="1.52036E6">9048 15927 512 0,'27'0'0'0,"0"-26"0"0,-27 26 0 0,0 0 0 0,0 0 0 0,78 26 0 0,-78-26 0 0,0 0 0 0,80 27 0 0,-80-27 0 0,52 79 0 0,-25-26 0 16,-54 27 0 15,2-1 0-15,-28 1 0-1,-54-28 0 1,28-25 0-1</inkml:trace>
  <inkml:trace contextRef="#ctx0" brushRef="#br1" timeOffset="1.52064E6">9048 15927 512 0,'503'133'0'0,"-503"-107"0"15,26 54 0 1,1 79 0-1,-27-1 0 1,0 1 0 0,0-79 0 15</inkml:trace>
  <inkml:trace contextRef="#ctx0" brushRef="#br1" timeOffset="1.52109E6">9763 16007 512 0,'26'-27'0'0,"80"27"0"0,-106 0 0 0,79-26 0 0,0 79 0 15,-52-27 0 1,-27 54 0-1,-52 26 0 1,25-27 0 0,0-52 0-1,54-1 0 1,25 27 0 15,55-27 0-15,-29 27 0-1,-78-26 0 1,-25 79 0-1,-135 0 0 1,2-1 0 0</inkml:trace>
  <inkml:trace contextRef="#ctx0" brushRef="#br1" timeOffset="1.54746E6">19684 1693 512 0,'0'-26'0'0,"27"26"0"0,-27 0 0 0,0 0 0 0,0 0 0 0,0 0 0 0,0 0 0 0,0 0 0 0,0 0 0 0,0 0 0 0,53 0 0 0,-53 0 0 0,0 0 0 0,52 0 0 0,-52 0 0 0,54-27 0 0,25 27 0 15,27-26 0 1,-26 26 0 0,-27 0 0-1,-1 0 0 1,-25 0 0-1</inkml:trace>
  <inkml:trace contextRef="#ctx0" brushRef="#br1" timeOffset="1.5478E6">19843 1984 512 0,'-27'-27'0'0,"27"27"0"0,0 0 0 0,0 0 0 0,0 0 0 0,0 0 0 0,27 0 0 0,-27 0 0 0,0 0 0 0,0 0 0 0,27 0 0 0,-27 0 0 0,0 0 0 0,26 0 0 0,-26 0 0 0,80 0 0 0,-1-26 0 0,1 26 0 31,25-26 0-16,1 26 0 1</inkml:trace>
  <inkml:trace contextRef="#ctx0" brushRef="#br1" timeOffset="1.56016E6">21087 1376 512 0,'-27'-27'0'0,"27"27"0"0,0 0 0 0,0 0 0 0,0-26 0 0,0 26 0 0,0 0 0 0,0 0 0 0,0 0 0 0,0 0 0 0,0 0 0 0,0 0 0 0,0 0 0 0,0 0 0 0,0 0 0 0,0 0 0 0,0 26 0 0,0-26 0 0,0 0 0 0,0 53 0 0,0-53 0 0,-26 79 0 0,-27 54 0 16,26-1 0-1,-25-52 0 1,52-28 0 15,0-25 0-15,0-27 0-1,0 0 0 1,26-79 0 0,27-1 0-1,0-52 0 1,0-27 0-1,26 27 0 1,-26 52 0 0,-26 1 0-1,-1 52 0 1,1 1 0-1,-27 26 0 1,0 0 0 0,0 26 0-1,0 54 0 16,0 52 0-15,0 0 0 0,0 1 0-1,-27-27 0 1,27 0 0-1,0-27 0 1,0-27 0 0,0-25 0-1,0-1 0 1</inkml:trace>
  <inkml:trace contextRef="#ctx0" brushRef="#br1" timeOffset="1.56039E6">20928 1826 512 0,'0'-27'0'0,"0"27"0"0,0 0 0 0,0 0 0 0,26-26 0 0,-26 26 0 0,53-27 0 0,54 27 0 15,-2-26 0 1</inkml:trace>
  <inkml:trace contextRef="#ctx0" brushRef="#br1" timeOffset="1.56072E6">21695 1270 512 0,'0'0'0'0,"0"0"0"0,0 0 0 0,0 106 0 0,-26 26 0 15,-27 53 0 1,0-52 0 0,26-54 0-1,27 0 0 1</inkml:trace>
  <inkml:trace contextRef="#ctx0" brushRef="#br1" timeOffset="1.56138E6">21986 1323 512 0,'0'0'0'0,"0"53"0"0,0-53 0 0,-53 105 0 0,27 28 0 16,-27-1 0-1,27-79 0 1,26-26 0 0,-27-27 0-1,27-27 0 1,0-79 0-1,27 0 0 1,-1-26 0 0,27 26 0-1,-27 53 0 1,1 27 0 15,26 26 0-15,-26 53 0-1,25 79 0 1,-79 27 0-1,54-27 0 1,-27-52 0 0,26-54 0-1,1-26 0 1,-27 0 0-1,53-79 0 1,-26-27 0 0,25 26 0-1,-52-26 0 16,27 53 0-15,-1 1 0 0</inkml:trace>
  <inkml:trace contextRef="#ctx0" brushRef="#br1" timeOffset="1.56183E6">22807 1190 512 0,'0'0'0'0,"-27"0"0"0,27 0 0 0,0 0 0 0,-53 53 0 0,53-53 0 0,-105 80 0 0,52-1 0 16,26 0 0-1,0 1 0 1,54-27 0-1,26 0 0 1,-1-27 0 0,2 27 0-1,-1 0 0 16,-53-26 0-15,-27 25 0 0,-26-25 0-1,-26 25 0 1,26-25 0-1</inkml:trace>
  <inkml:trace contextRef="#ctx0" brushRef="#br1" timeOffset="1.56241E6">23256 1323 512 0,'0'0'0'0,"-26"79"0"0,26-79 0 0,-79 132 0 0,-1 54 0 15,27-28 0 1,1-52 0 0,52-53 0-1</inkml:trace>
  <inkml:trace contextRef="#ctx0" brushRef="#br1" timeOffset="1.56268E6">22966 1349 512 0,'0'-26'0'0,"78"26"0"0,-78 0 0 0,107-27 0 0,25 27 0 15,0 0 0 1</inkml:trace>
  <inkml:trace contextRef="#ctx0" brushRef="#br1" timeOffset="1.5633E6">21139 873 512 0,'0'-27'0'0,"-25"1"0"0,25 26 0 0,0 0 0 0,0 0 0 0,0 0 0 0,0 0 0 0,0 0 0 0,0 0 0 0,0 0 0 0,0 0 0 0,0 0 0 0,25 0 0 0,-25 0 0 0,0 0 0 0,0 0 0 0,27 0 0 0,-27 0 0 0,0 0 0 0,133 26 0 0,-133-26 0 0,185 0 0 0,79 27 0 16,28-54 0 15,-28 1 0-15,27 26 0-1,0-26 0 1,-53-1 0 0,-53 27 0-1,-79 0 0 1,-53 0 0-1</inkml:trace>
  <inkml:trace contextRef="#ctx0" brushRef="#br1" timeOffset="1.56798E6">21192 2355 512 0,'0'0'0'0,"0"0"0"0,0 0 0 0,0 0 0 0,0 0 0 0,0 0 0 0,0 0 0 0,0 0 0 0,0 0 0 0,0 0 0 0,0 0 0 0,0 0 0 0,0 0 0 0,0 0 0 0,0 0 0 0,0 0 0 0,0 0 0 0,0 0 0 0,0 0 0 0,0 0 0 0,0 0 0 0,0 0 0 0,0 0 0 0,0 0 0 0,0 0 0 0,0 0 0 0,0 0 0 0,0 0 0 0,0-27 0 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0,-26 27 0 0,26-27 0 0,0 0 0 0,0 0 0 0,0 0 0 0,0 0 0 0,0 0 0 0,0 0 0 0,0 0 0 0,0 0 0 0,0 0 0 0,0 0 0 0,0 0 0 0,0 0 0 0,0 0 0 0,0 0 0 0,0 0 0 0,0 0 0 0,0 0 0 0,0 26 0 0,0-26 0 0,0 0 0 0,0 0 0 0,0 0 0 0,0 0 0 0,0 0 0 0,0 0 0 0,0 0 0 0,0 0 0 0,0 0 0 0,0 0 0 0,0 0 0 0,0 0 0 0,0 0 0 0,0 0 0 0,0 0 0 0,0 0 0 0,0 0 0 0,0 0 0 0,0 0 0 0,0 0 0 0,0 0 0 0,0 0 0 0,0 26 0 0,0-26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0 0 0,0 0 0 0,0 0 0 0,0 0 0 0,0 0 0 0,0 0 0 0,0 0 0 0,0 0 0 0,0 0 0 0,0 0 0 0,0 0 0 0,0 0 0 0,0 0 0 0,0 0 0 0,0 0 0 0,0 0 0 0,0 0 0 0,0 0 0 0,0 0 0 0,26-27 0 0,-26 27 0 0,0 0 0 0,0 0 0 0,0 0 0 0,0 0 0 0,0 0 0 0,0 0 0 0,0 0 0 0,0 0 0 0,0 0 0 0,0 0 0 0,0 0 0 0,0 0 0 0,0 0 0 0,0 0 0 0,0 0 0 0,0 0 0 0,0 0 0 0,27-26 0 0,-27 26 0 0,0 0 0 0,0 0 0 0,0 0 0 0,0 0 0 0,0 0 0 0,0 0 0 0,0 0 0 0,0 0 0 0,0 0 0 0,0 0 0 0,0 0 0 0,0 0 0 0,0 0 0 0,0 0 0 0,0 0 0 0,0 0 0 0,0-26 0 0,0 26 0 0,0 0 0 0,0 0 0 0,0 0 0 0,0 0 0 0,0 0 0 0,0 0 0 0,0 0 0 0,0 0 0 0,0 0 0 0,0 0 0 0,0 0 0 0,0 0 0 0,-27-27 0 0,27 27 0 0,0 0 0 0,0 0 0 0,0 0 0 0,0 0 0 0,0 0 0 0,0 0 0 0,0 0 0 0,0 0 0 0,0 0 0 0,0 0 0 0,0 0 0 0,0 0 0 0,0 0 0 0,0 0 0 0,0 0 0 0,0 0 0 0,0 0 0 0,0 0 0 0,0 0 0 0,0 0 0 0,0 0 0 0,0 0 0 0,0 0 0 0,0 0 0 0,0 0 0 0,0 0 0 0,0 0 0 0,0 0 0 0,0 0 0 0,-26 0 0 0,26 0 0 0,0 0 0 0,0 0 0 0,0 0 0 0,0 0 0 0,0 0 0 0,0 0 0 0,0 0 0 0,0 0 0 0,0 0 0 0,0 0 0 0,0 0 0 0,0 0 0 0,0 27 0 0,0-27 0 0,0 0 0 0,0 0 0 0,0 0 0 0,0 0 0 0,0 0 0 0,0 0 0 0,0 0 0 0,0 0 0 0,0 0 0 0,0 0 0 0,0 0 0 0,-27 0 0 0,27 0 0 0,0 0 0 0,0 0 0 0,0 0 0 0,0 0 0 0,0 0 0 0,0 0 0 0,0 0 0 0,0 0 0 0,0 0 0 0,0 0 0 0,0 26 0 0,0-26 0 0,0 0 0 0,0 0 0 0,0 0 0 0,0 0 0 0,0 0 0 0,0 0 0 0,0 0 0 0,0 0 0 0,0 0 0 0,0 0 0 0,0 0 0 0,0 0 0 0,0 0 0 0,0 0 0 0,0 0 0 0,0 0 0 0,0 0 0 0,0 0 0 0,0 0 0 0,0 26 0 0,0-26 0 0,0 0 0 0,0 0 0 0,0 0 0 0,0 0 0 0,0 0 0 0,0 0 0 0,0 0 0 0,0 0 0 0,0 0 0 0,0 0 0 0,0 0 0 0,0 0 0 0,0 0 0 0,0 0 0 0,0 0 0 0,0-26 0 0,0 26 0 0,0 0 0 0,0 0 0 0,0 0 0 0,0 0 0 0,0 0 0 0,27 0 0 0,-27 0 0 0,0 0 0 0,0 0 0 0,0 0 0 0,0 0 0 0,0 0 0 0,0 0 0 0,0 0 0 0,0 0 0 0,0 0 0 0,0-26 0 0,0 26 0 0,0 0 0 0,0 0 0 0,-27 0 0 0,27 0 0 0,0 0 0 0,0 26 0 0,0-26 0 0</inkml:trace>
  <inkml:trace contextRef="#ctx0" brushRef="#br1" timeOffset="1.57218E6">21695 2328 512 0,'0'-26'0'0,"0"-1"0"0,0 27 0 0,0 0 0 0,0 0 0 0,0 0 0 0,0-26 0 0,0 26 0 0,0 0 0 0,0 0 0 0,0 0 0 0,0 0 0 0,0 26 0 0,0-26 0 0,0 0 0 0,0 0 0 0,0 53 0 0,0-53 0 0,0 0 0 0,-26 79 0 0,26-79 0 0,-53 106 0 0,26 26 0 16,1 1 0-1,-1-27 0 1,1-1 0 0,0-25 0-1,26-27 0 1,0 0 0-1,0-53 0 1</inkml:trace>
  <inkml:trace contextRef="#ctx0" brushRef="#br1" timeOffset="1.57274E6">21616 2355 512 0,'0'-27'0'0,"0"27"0"0,0 0 0 0,0 0 0 0,53-26 0 0,-53 26 0 0,26-27 0 0,80 27 0 16,-53 0 0 0,53 0 0-1,-53 27 0 1,-1-1 0-1,-25 27 0 1,-27 0 0 0,-27 0 0-1,2 26 0 1,-29-53 0-1,1 27 0 1,-26-26 0 0,26-1 0-1,0-26 0 1,26 0 0 15,1 0 0-15,0 0 0-1</inkml:trace>
  <inkml:trace contextRef="#ctx0" brushRef="#br1" timeOffset="1.57383E6">22569 2275 512 0,'0'-26'0'0,"0"-1"0"0,0 27 0 0,0 0 0 0,0 0 0 0,0 0 0 0,0 0 0 0,0 0 0 0,0 0 0 0,0 0 0 0,0 0 0 0,0 0 0 0,-27 0 0 0,27 0 0 0,0 0 0 0,0 0 0 0,-27 0 0 0,27 0 0 0,0 0 0 0,-26 0 0 0,26 0 0 0,-27-26 0 0,27 26 0 16,0 0 0-1,0 0 0 1,0 26 0 0,0-26 0-1,0 53 0 1,-25 0 0-1,25 26 0 1,-27 53 0 0,0 27 0-1,-26 0 0 1,0 0 0-1,1-27 0 17,25-52 0-17,27-27 0 1,-26 0 0-1,52-27 0 1,1-26 0 0,-2 0 0-1,29 0 0 1,-1 0 0-1,27 0 0 1,-2 27 0 0</inkml:trace>
  <inkml:trace contextRef="#ctx0" brushRef="#br1" timeOffset="1.57462E6">22912 2672 512 0,'0'-53'0'0,"0"53"0"0,0 0 0 0,0 0 0 0,0 0 0 0,27 26 0 0,-27-26 0 0,0 0 0 0,0 80 0 0,0-80 0 0,-27 106 0 0,1 26 0 15,26-26 0 1,0-80 0-1,0 1 0 1,0-27 0 0,0-27 0-1,26-26 0 1,-26-52 0-1,27-1 0 1,26 0 0 0,-53 0 0-1,26 79 0 1,-26 1 0 15,-26 26 0-15,26 0 0-1,-26 26 0 1,-28 54 0-1,-25-27 0 1,26 27 0 0,27-54 0-1,26-26 0 1,0 26 0-1,0-26 0 1,26 0 0 0,1 0 0-1,52 0 0 1,-26 27 0 15,0-27 0-15,26 0 0-1</inkml:trace>
  <inkml:trace contextRef="#ctx0" brushRef="#br1" timeOffset="1.57522E6">23098 2328 512 0,'0'-26'0'0,"26"26"0"0,-26 0 0 0,0 0 0 0,0 0 0 0,53 26 0 0,-53-26 0 0,0 0 0 0,79 27 0 0,-79-27 0 0,80 26 0 0,-28-26 0 16,-25 0 0-1,-1 0 0 1,1 0 0-1,-54 26 0 1,27 27 0 15,-26 53 0-15,-1 26 0-1,2 27 0 1,25 0 0 0,-27-27 0-1,27-26 0 1,0 0 0-1,27-27 0 1,-54-26 0 0,27-27 0-1,0 1 0 1,-53-1 0-1,-132 1 0 1</inkml:trace>
  <inkml:trace contextRef="#ctx0" brushRef="#br1" timeOffset="1.869E6">13361 2725 512 0,'27'27'0'0,"25"-1"0"0,-52-26 0 0,53 53 0 0,0-27 0 16,79 1 0-1,53-133 0 16</inkml:trace>
  <inkml:trace contextRef="#ctx0" brushRef="#br1" timeOffset="1.88594E6">17277 1137 512 0,'0'-26'0'0,"0"26"0"0,0 0 0 0,0 0 0 0,0 0 0 0,0 0 0 0,0 0 0 0,0 0 0 0,0 0 0 0,0 0 0 0,0 0 0 0,0 0 0 0,0 0 0 0,0 0 0 0,0 0 0 0,0 0 0 0,0 0 0 0,0 0 0 0,0 0 0 0,0 0 0 0,0 0 0 0,0 0 0 0,0 26 0 0,0-26 0 0,0 0 0 0,26 80 0 0,-26-80 0 0,-26 79 0 0,26 53 0 16,-27-26 0-1,27 0 0 1,0 0 0-1,0 0 0 1,0-53 0 0,-26 26 0-1,26-53 0 1,0-26 0-1,0 27 0 1,0-27 0 0</inkml:trace>
  <inkml:trace contextRef="#ctx0" brushRef="#br1" timeOffset="1.88729E6">17435 1031 512 0,'0'0'0'0,"0"0"0"0,0 0 0 0,0 0 0 0,-26 0 0 0,26 0 0 0,0 0 0 0,-27 27 0 0,27-27 0 0,0 0 0 0,0 0 0 0,0 0 0 0,0 0 0 0,0 0 0 0,0 0 0 0,0 0 0 0,0 0 0 0,0 0 0 0,0 0 0 0,0 0 0 0,0 0 0 0,0 0 0 0,0 0 0 0,-25 0 0 0,25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0,52 0 0 0,-52 0 0 0,0 0 0 0,0 0 0 0,53 0 0 0,-53 0 0 0,0 0 0 0,105 26 0 0,-105-26 0 0,80 0 0 0,26 27 0 15,0-1 0 1,-1-26 0-1,-25 27 0 1,26-1 0 0,-27 1 0-1,-25 26 0 1,-2-27 0-1,-26 27 0 17,1-26 0-17,0 52 0 1,-1-53 0-1,-26 54 0 1,0-27 0 0,27 0 0-1,-54 0 0 1,27 0 0-1,-26 0 0 1,-1-1 0 0,0 1 0-1,-26 0 0 1,1-27 0-1,-28 27 0 1,27-26 0 15,1-1 0-15,-28-26 0-1,27 27 0 1,1-27 0 0,-2 0 0-1,-25-27 0 1,26 1 0-1,0 26 0 1,-27-27 0 0,28 27 0-1,-28 0 0 1,2 0 0-1,51 27 0 1,0-27 0 0,27-27 0 15,0 27 0-16</inkml:trace>
  <inkml:trace contextRef="#ctx0" brushRef="#br1" timeOffset="1.88795E6">18388 1561 512 0,'0'0'0'0,"27"-27"0"0,-27 27 0 0,0 0 0 0,26-26 0 0,-26 26 0 0,52-27 0 0,-25 27 0 16,26 0 0-1,27 0 0 1,-53 0 0 0,25 27 0-1,-52-1 0 1,0 27 0 15,26 0 0-15,-52 0 0-1,26 27 0 1,0-1 0-1,0 26 0 1,0-25 0 0,0-1 0-1,0 1 0 1,-27-1 0-1,2-26 0 1,25-26 0 0</inkml:trace>
  <inkml:trace contextRef="#ctx0" brushRef="#br1" timeOffset="1.89054E6">17197 1799 512 0,'0'0'0'0,"0"-26"0"0,0 26 0 0,0 0 0 0,0 0 0 0,0 0 0 0,0 0 0 0,0 0 0 0,0 0 0 0,0 0 0 0,0 0 0 0,-26 0 0 0,26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0,-26 0 0 0,26 0 0 0,0 0 0 0,0 0 0 0,0 0 0 0,0 0 0 0,0 0 0 0,0 0 0 0,0 0 0 0,0 0 0 0,0 0 0 0,0 0 0 0,0 0 0 0,-27-26 0 0,27 26 0 0,0 0 0 0,0 0 0 0,0 0 0 0,-26 0 0 0,26 0 0 0,0 0 0 0,0 0 0 0,-54 0 0 0,54 0 0 0,0 0 0 0,-52 0 0 0,52 0 0 0,-53-27 0 0,0 27 0 15,0-26 0 1,0 26 0 0,27-27 0-1,-27 1 0 1,26-1 0-1,0 27 0 1,2-26 0 0,25-1 0-1,0-26 0 1,0 27 0-1,0-27 0 1,0 0 0 0,0-26 0-1,25 26 0 1,-25 0 0 15,0 0 0-15,27 0 0-1,-27 0 0 1,0 26 0-1,0-26 0 1,0 27 0 0,0 26 0-1,0-26 0 1,27-1 0-1,-27 27 0 1,26-26 0 0,1 26 0-1,26 0 0 1,-1 0 0-1,1 0 0 17,27 0 0-17,26 0 0 1,-1 0 0-1,1 0 0 1,0 0 0 0,0 0 0-1,26 0 0 1,-26 0 0-1,0 0 0 1,-1-27 0 0,2 27 0-1,-2 0 0 1,2 0 0-1,25 0 0 1,-27 0 0 15,28 0 0-15,-28-26 0-1,2 26 0 1,-2 0 0 0,1 0 0-1,0 0 0 1,26 0 0-1,-52 0 0 1,52 0 0 0,-27 0 0-1,28-26 0 1,-27 26 0-1,0 0 0 1,-1 0 0 0,27 0 0 15,-25 0 0-16,-29-27 0 1,29 27 0 0,-28 0 0-1,0 0 0 1,1 0 0-1,-1 0 0 1,1 0 0 0,-28 0 0-1,28 0 0 1,0 0 0-1,-28 0 0 1,28 0 0 0,-27 0 0-1,-1 0 0 16,1 0 0-15,-26 0 0 0,-27 0 0-1,0 0 0 1,26 0 0-1,1 0 0 1,-1 0 0 0,0 0 0-1,-26 0 0 1,0 0 0-1,0 0 0 1,0 0 0 0,0 0 0 15,0 0 0-16,0 0 0 1,0 0 0 0,0 0 0-1,0 0 0 1,0 0 0-1,0 0 0 1,0 0 0 0,0 27 0-1</inkml:trace>
  <inkml:trace contextRef="#ctx0" brushRef="#br1" timeOffset="1.89409E6">17303 1402 512 0,'0'0'0'0,"0"0"0"0,0 0 0 0,0 0 0 0,0 0 0 0,0 0 0 0,0 0 0 0,0 0 0 0,0 0 0 0,0 0 0 0,0 0 0 0,0 0 0 0,0 0 0 0,0 0 0 0,-26 0 0 0,26 0 0 0,0 0 0 0,0 0 0 0,0 0 0 0,0 0 0 0,-27 0 0 0,27 0 0 0,0 0 0 0,0 0 0 0,0 0 0 0,-53 0 0 0,53 0 0 0,0 0 0 0,0 0 0 0,-26 0 0 0,26 0 0 0,0 0 0 0,-79-26 0 0,79 26 0 0,-27 0 0 0,0 0 0 16,1-27 0 0,26 1 0-1,0-1 0 1,0 1 0-1,0-1 0 1,0 1 0 0,0-1 0-1,26-26 0 16,1 27 0-15,0-1 0 0,-1 1 0-1,1-1 0 1,-1 27 0-1,0-26 0 1,27 26 0 0,0 0 0-1,1 0 0 1,-2 0 0-1,1 0 0 1,52 0 0 0,-51 26 0-1,52-26 0 1,-27 0 0-1,27 0 0 1,-27 0 0 15,27 27 0-15,0-27 0-1,-1 0 0 1,-25 0 0 0,52 0 0-1,1 0 0 1,-1 26 0-1,0-26 0 1,1 0 0 0,-1 0 0-1,27 0 0 1,-1 27 0-1,1-1 0 1,-26 1 0 15,25-1 0-15,-52 1 0-1,52-1 0 1,-51 1 0 0,-2-1 0-1,-25-26 0 1,25 27 0-1,2-1 0 1,-55 1 0 0,28-1 0-1,-27 27 0 1,-1-27 0-1,-25 27 0 1,26 0 0 0,-53 27 0-1,0-27 0 16,26 53 0-15,1-27 0 0,-27 0 0-1,0 0 0 1,0 27 0-1,0-26 0 1,0-27 0 0,0 26 0-1,-27-26 0 1,54 0 0-1,-54-27 0 1,27 27 0 0,27-27 0-1,-27 1 0 16,27-1 0-15,-27 1 0 0,52-27 0-1,-52 26 0 1,53-26 0-1,0 27 0 1,-26-27 0 0,25 0 0-1,-52 0 0 1,27 0 0-1,-1 0 0 1,1 0 0 0,26 27 0-1,-1-1 0 1,1 1 0-1</inkml:trace>
  <inkml:trace contextRef="#ctx0" brushRef="#br1" timeOffset="1.89625E6">18732 2143 512 0,'0'0'0'0,"0"0"0"0,0 0 0 0,0 0 0 0,0 0 0 0,0 0 0 0,0 0 0 0,0 0 0 0,0 0 0 0,0 0 0 0,0 0 0 0,0 0 0 0,0 0 0 0,0-27 0 0,0 27 0 0,0 0 0 0,0 0 0 0,0 0 0 0,0 0 0 0,0 0 0 0,0 0 0 0,0 0 0 0,0 0 0 0,0 0 0 0,26 0 0 0,-26 0 0 0,0 0 0 0,0 0 0 0,0 0 0 0,0 0 0 0,0 0 0 0,0 0 0 0,0 0 0 0,0 0 0 0,0-26 0 0,0 26 0 0,0 0 0 0,0 0 0 0,0 0 0 0,0 0 0 0,0 0 0 0,0 0 0 0,0 0 0 0,0 0 0 0,0 0 0 0,0 0 0 0,0 0 0 0,0 0 0 0,0 0 0 0,0 0 0 0,0 0 0 0,0 0 0 0,0 0 0 0,0 0 0 0,0 0 0 0,0 0 0 0,0 0 0 0,0 0 0 0,0 26 0 0,0-26 0 0,0 0 0 0,0 0 0 0,0 0 0 0,0 0 0 0,0 0 0 0,0 0 0 0,-26 27 0 0,26-27 0 0,0 0 0 0,0 0 0 0,26 26 0 0,-26-26 0 0,0 0 0 0,0 53 0 0,0-53 0 0,27 80 0 0,-27-1 0 15,0 0 0 1,0 0 0 0,0 1 0-1,0-1 0 1,0 1 0-1,0-27 0 1,-27 26 0 0,1 0 0-1,26 27 0 1</inkml:trace>
  <inkml:trace contextRef="#ctx0" brushRef="#br0" timeOffset="2.00452E6">10450 1693 512 0,'-26'-26'0'0,"26"26"0"0,0 0 0 0,0 0 0 0,0 0 0 0,0 0 0 0,0 0 0 0,0 0 0 0,0 0 0 0,0 0 0 0,0 0 0 0,0 26 0 0,0-26 0 0,0 0 0 0,-26 80 0 0,26-80 0 0,0 105 0 0,0 1 0 15,0 0 0 1,0 0 0 0,0 0 0-1,0-1 0 16,-27-25 0-15,54-28 0 0,-54 1 0-1,27-26 0 1,0-27 0-1,-26 0 0 1,26 0 0 0,-27-27 0-1,1 1 0 1,-1-1 0-1,0 1 0 1,-25 26 0 0,26-26 0-1,26-1 0 1,0 27 0 15,0 0 0-15,0 27 0-1,26 25 0 1,1 1 0-1,-27-26 0 1,25-27 0 0,29-27 0-1,-28-26 0 1,54-26 0-1,-28 26 0 1,55 27 0 0</inkml:trace>
  <inkml:trace contextRef="#ctx0" brushRef="#br0" timeOffset="2.02622E6">10689 1243 512 0,'0'0'0'0,"0"0"0"0,0 0 0 0,0 0 0 0,0-26 0 0,0 26 0 0,0 26 0 0,0 1 0 0,0-27 0 0,-27 79 0 0,-26 27 0 15,27 26 0 1,26-52 0-1,-26-27 0 1,26-53 0 0,0 0 0-1,0-53 0 1,26-27 0 15,0-26 0-15,0 1 0-1,1-28 0 1,26 54 0-1,-53 26 0 1,27 26 0 0,-1 27 0-1,1 27 0 1,-27 52 0-1,0 54 0 1,0-1 0 0,0-26 0-1,0-53 0 1,0 26 0-1,26-52 0 1,-26-1 0 0</inkml:trace>
  <inkml:trace contextRef="#ctx0" brushRef="#br0" timeOffset="2.02647E6">10609 1508 512 0,'26'0'0'0,"28"0"0"0,-54 0 0 0,0 0 0 0,0 0 0 0,53-27 0 0,-53 27 0 0,0 0 0 0,79 0 0 0,-79 0 0 0,53-26 0 0</inkml:trace>
  <inkml:trace contextRef="#ctx0" brushRef="#br0" timeOffset="2.02676E6">10609 1508 512 0,'530'-291'0'0,"-530"317"0"16,0 1 0 0,26 79 0-1,-52-1 0 16,-1 1 0-15,27-26 0 0,0-54 0-1</inkml:trace>
  <inkml:trace contextRef="#ctx0" brushRef="#br0" timeOffset="2.0273E6">11376 1270 512 0,'0'0'0'0,"0"26"0"0,0-26 0 0,0 0 0 0,-25 53 0 0,25-53 0 0,0 106 0 0,0 0 0 16,-27 0 0-1,27-53 0 1,0-53 0 0,0 0 0-1,0-27 0 16,27-26 0-15,-2-53 0 0,2 27 0-1,53 0 0 1,-54 26 0-1,26 26 0 1,-25 27 0 0,0 27 0-1,-1 26 0 1,-26-1 0-1,0 28 0 1,0-27 0 0</inkml:trace>
  <inkml:trace contextRef="#ctx0" brushRef="#br0" timeOffset="2.02775E6">12012 1190 512 0,'0'0'0'0,"-27"0"0"0,27 0 0 0,0 0 0 0,-53 27 0 0,53-27 0 0,-26 53 0 0,-27-27 0 15,26 27 0 1,27-26 0-1,54-1 0 1,-28 0 0 0,53 1 0-1,-26-27 0 1,-53 26 0-1,0 27 0 1,-53 0 0 0,-26 0 0-1,-1-26 0 1,27-1 0 15,27-26 0-15</inkml:trace>
  <inkml:trace contextRef="#ctx0" brushRef="#br0" timeOffset="2.02808E6">12012 1190 512 0,'238'-159'0'0,"-238"159"0"16,-27 27 0-1,1 52 0 1,-1 54 0 0,-26 25 0-1,27-52 0 1,0-26 0-1,26-54 0 1,0 1 0 0</inkml:trace>
  <inkml:trace contextRef="#ctx0" brushRef="#br0" timeOffset="2.02827E6">12012 1190 512 0,'53'106'0'0,"52"-106"0"16,54 0 0-1</inkml:trace>
  <inkml:trace contextRef="#ctx0" brushRef="#br0" timeOffset="2.03382E6">12594 1402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0,0 0 0 0,0 0 0 0,0 0 0 0,0 0 0 0,0 0 0 0,0 0 0 0,0 0 0 0,0 0 0 0,0 0 0 0,27 0 0 0,-27 0 0 0,0 0 0 0,0 0 0 0,0 0 0 0,0 0 0 0,52 0 0 0,-52 0 0 0,0 0 0 0,0 0 0 0,0 0 0 0,27 0 0 0,-27 0 0 0,0 0 0 0,0 0 0 0,26 0 0 0,-26 0 0 0,0 0 0 0,54 26 0 0,-54-26 0 0</inkml:trace>
  <inkml:trace contextRef="#ctx0" brushRef="#br0" timeOffset="2.0342E6">12594 1402 512 0,'0'265'0'0,"0"-265"0"15,0 0 0 1,0 0 0-1,26 0 0 17,-26 0 0-17,54 0 0 1,24 0 0-1,2-27 0 1,-1 27 0 0</inkml:trace>
  <inkml:trace contextRef="#ctx0" brushRef="#br0" timeOffset="2.03454E6">13361 1031 512 0,'27'-26'0'0,"-27"-1"0"0,0 27 0 0,0 0 0 0,0 0 0 0,26 27 0 0,-26-27 0 0,0 0 0 0,26 79 0 0,-26-79 0 0,27 106 0 0,-1 106 0 16,-52 0 0 0,26 26 0-1</inkml:trace>
  <inkml:trace contextRef="#ctx0" brushRef="#br0" timeOffset="2.03638E6">10213 12541 512 0,'-27'-26'0'0,"27"-1"0"0,0 27 0 0,0 0 0 0,-26-26 0 0,26 26 0 0,-80 0 0 0,-52-27 0 15,0 27 0 1,-53 0 0 0,-1 0 0-1,1-26 0 1,-53-1 0-1,-27 27 0 17,-26 0 0-17,0 0 0 1,-27 27 0-1,-25-1 0 1,-28-26 0 0,27 27 0-1,-26-27 0 1,26 26 0-1,0 1 0 1,-27-1 0 0,54 27 0-1,52 26 0 1,-26-26 0-1,53 26 0 1,26 1 0 15,1 26 0-15,26 0 0-1,52-53 0 1,54 26 0 0,26 53 0-1,27-26 0 1,79 53 0-1,26-1 0 1,27 28 0 0,-1-1 0-1,54 0 0 1,-26-53 0-1,52 1 0 1,0-27 0 15,53-27 0-15,0-26 0-1,27-27 0 1,52 27 0 0,-25-53 0-1,52 26 0 1,-27-52 0-1,27 26 0 1,-1-27 0 0,2 27 0-1,-1-26 0 1,0 26 0-1,-27-53 0 1,0 1 0 0,1-54 0 15,-79 0 0-16,-2-53 0 1,2 0 0 0,-81-26 0-1,-51-27 0 1,-55 1 0-1,-26-28 0 1,-26 2 0 0,-53-2 0-1,-52 54 0 1,-80 0 0-1,-106 132 0 1</inkml:trace>
  <inkml:trace contextRef="#ctx0" brushRef="#br0" timeOffset="2.04113E6">10292 6482 512 0,'0'0'0'0,"0"-26"0"0,0 26 0 0,0 0 0 0,0 0 0 0,0 0 0 0,0 0 0 0,0 0 0 0,0 0 0 0,0 0 0 0,0 0 0 0,0 0 0 0,0 0 0 0,0 0 0 0,0 0 0 0,0 0 0 0,0 0 0 0,0 0 0 0,0 0 0 0,0 0 0 0,0 0 0 0,0 0 0 0,0 0 0 0,-27 26 0 0,27-26 0 0,0 0 0 0,0 53 0 0,0-53 0 0,-27 53 0 0,2-27 0 16,-2 27 0-1,27-27 0 1,0 1 0 0,-26-27 0-1,26 0 0 1,0 0 0-1,0 0 0 1,0 0 0 0,0-27 0-1,26 1 0 1,-26-1 0 15,0 1 0-15,0 0 0-1,27-1 0 1,-27-25 0-1,0 25 0 1,0 27 0 0,0-26 0-1,0-1 0 1,25 1 0-1,-25-1 0 1,0 1 0 0,0 26 0-1,0 0 0 1,0 0 0 15,0 0 0-15,0 0 0-1,-25 26 0 1,-2 27 0-1,1-26 0 1,-1 26 0 0,0-1 0-1,1-25 0 1,26-1 0-1,0-26 0 1,0 0 0 0,0 0 0-1,0 0 0 1,0 0 0-1,0 0 0 1,26 0 0 0,-26 26 0 15,-26-26 0-16,26 27 0 1</inkml:trace>
  <inkml:trace contextRef="#ctx0" brushRef="#br0" timeOffset="2.04176E6">9948 6932 512 0,'0'-26'0'0,"0"26"0"0,0 0 0 0,0 0 0 0,0 0 0 0,0 0 0 0,0-27 0 0,0 27 0 0,0 0 0 0,0 0 0 0,26-26 0 0,-26 26 0 0,0 0 0 0,27 0 0 0,-27 0 0 0,27 0 0 0,-2-27 0 15,28 0 0 1,1 1 0-1,24 26 0 1,-24-27 0 0,-1 1 0 15,-27 26 0-16,-26 0 0 1,0 0 0 0,-26 0 0-1,-27 26 0 1,-1 1 0-1,29-1 0 1,-28 1 0 0,-1 0 0-1,28-1 0 1,26-26 0-1,26 0 0 1</inkml:trace>
  <inkml:trace contextRef="#ctx0" brushRef="#br0" timeOffset="2.0471E6">8705 5265 512 0,'25'0'0'0,"-25"26"0"0,0-26 0 0,0 0 0 0,27 27 0 0,-27-27 0 0,53 53 0 0,0 0 0 16,-1 0 0-1,28-27 0 1,-27 0 0 0,26-26 0-1,28-26 0 1,-29 26 0-1,29-26 0 1,-54 26 0 0,-1 0 0-1,-25-27 0 1,-1 27 0-1,-26 0 0 1,0 0 0 0,0 0 0-1</inkml:trace>
  <inkml:trace contextRef="#ctx0" brushRef="#br0" timeOffset="2.0474E6">9445 5185 512 0,'0'0'0'0,"0"0"0"0,0 0 0 0,0 0 0 0,0 0 0 0,27 0 0 0,-27 0 0 0,0 0 0 0,52 27 0 0,-52-27 0 0,80 53 0 0,-27 0 0 15,-27 26 0 1,-26 27 0 0,-106 53 0-1</inkml:trace>
  <inkml:trace contextRef="#ctx0" brushRef="#br0" timeOffset="2.09137E6">12435 2407 512 0,'0'0'0'0,"0"80"0"0,0-80 0 0,-80 132 0 0,27 27 0 15,28 26 0 1,-29-79 0 0,28-53 0 15,52-53 0-16,-52 0 0 1,79-80 0 0,-53-52 0-1,52 0 0 1,-25-54 0-1,26 1 0 1,0 80 0 0,-26 52 0-1,-27 53 0 1,25 26 0-1,2 133 0 1,-27 52 0 0,0-51 0-1,0-55 0 16,0-26 0-15,0-26 0 0,0-26 0-1</inkml:trace>
  <inkml:trace contextRef="#ctx0" brushRef="#br0" timeOffset="2.09156E6">12302 2752 512 0,'0'0'0'0,"27"0"0"0,-27 0 0 0,0 0 0 0,80 0 0 0,-80 0 0 0,132-54 0 0</inkml:trace>
  <inkml:trace contextRef="#ctx0" brushRef="#br0" timeOffset="2.09175E6">12964 2381 512 0,'0'53'0'0,"-26"79"0"0,-1 80 0 32,-25-53 0-17</inkml:trace>
  <inkml:trace contextRef="#ctx0" brushRef="#br0" timeOffset="2.09234E6">13229 2328 512 0,'0'79'0'0,"0"80"0"0,-53 27 0 16,26-81 0 0,27-52 0-1,-26-26 0 1,26-54 0-1,26-78 0 1,1-55 0 15,0 2 0-15,-27 26 0-1,26 79 0 1,-26 53 0 0,52 53 0-1,2 79 0 1,-28 26 0-1,1-51 0 1,-1-81 0 0,0 1 0-1,-26-54 0 1,53-79 0-1,0-27 0 1,-26-51 0 0,-1 78 0 15,-26 79 0-16,26 1 0 1</inkml:trace>
  <inkml:trace contextRef="#ctx0" brushRef="#br0" timeOffset="2.09267E6">13995 2116 512 0,'0'0'0'0,"0"27"0"0,0-27 0 0,-105 79 0 0,0 1 0 16,25-1 0 0,53 0 0-1,54 0 0 1,53-26 0-1,25 0 0 1,0 0 0 0,-78-26 0 15,-54 26 0-16,-51 0 0 1,-29 0 0 0</inkml:trace>
  <inkml:trace contextRef="#ctx0" brushRef="#br0" timeOffset="2.0929E6">14446 2063 512 0,'0'80'0'0,"-27"79"0"0,-26 26 0 16,27-53 0-1,0-26 0 1</inkml:trace>
  <inkml:trace contextRef="#ctx0" brushRef="#br0" timeOffset="2.09307E6">14314 1984 512 0,'105'-53'0'0,"54"27"0"0,52-1 0 15</inkml:trace>
  <inkml:trace contextRef="#ctx0" brushRef="#br0" timeOffset="2.0939E6">12567 3281 512 0,'-26'-27'0'0,"-1"1"0"0,27 26 0 0,0 0 0 0,0 0 0 0,-27 0 0 0,27 0 0 0,0 0 0 0,-52 53 0 0,52-53 0 0,-80 132 0 0,2 79 0 15,78-105 0 1,25-53 0-1,28-26 0 1,54-54 0 0,-2-26 0-1,27-79 0 1,-105 26 0-1,-1 1 0 1,-79 52 0 0,1 0 0-1,-28 79 0 1,27 27 0 15</inkml:trace>
  <inkml:trace contextRef="#ctx0" brushRef="#br0" timeOffset="2.09451E6">12567 3281 512 0,'344'0'0'0,"-317"53"0"15,-27 52 0 1,0 27 0 0,-27-26 0-1,27-26 0 1,-27-80 0-1,27 0 0 1,0-27 0 0,27-79 0-1,0-26 0 16,-1-26 0-15,54-1 0 0,-1 106 0-1,27 26 0 1,-27 54 0-1,-26 26 0 1,-79 26 0 0,-28 27 0-1,-51-27 0 1,-1-26 0-1,53-27 0 1,0-26 0 0,53 0 0-1,0 0 0 1,80 0 0-1,52 53 0 17,-27 53 0-17,28 0 0 1,-1-26 0-1</inkml:trace>
  <inkml:trace contextRef="#ctx0" brushRef="#br0" timeOffset="2.09567E6">12117 4127 512 0,'0'0'0'0,"27"53"0"0,-27-53 0 0,26 133 0 0,-26 52 0 16,0 26 0 0,0-78 0-1,0-107 0 1,0 1 0-1,-26-54 0 1</inkml:trace>
  <inkml:trace contextRef="#ctx0" brushRef="#br0" timeOffset="2.09593E6">12091 4154 512 0,'26'-80'0'0,"27"27"0"0,27 27 0 16,25 52 0-1,-25 27 0 1,-28 27 0 0,-52-1 0 15,-25 27 0-16,-55-27 0 1,-52 1 0 0,79-54 0-1</inkml:trace>
  <inkml:trace contextRef="#ctx0" brushRef="#br0" timeOffset="2.09656E6">12779 4021 512 0,'0'-53'0'0,"0"53"0"0,0 0 0 0,0 0 0 0,0 0 0 0,27-26 0 0,-27 26 0 0,0 0 0 0,-27 0 0 0,27 0 0 0,0 26 0 0,-53 27 0 0,53-53 0 0,0 0 0 0,0 0 0 0,0 0 0 0,0 0 0 0,-52 0 0 0,52 0 0 0,0 0 0 0,0 0 0 0,0 0 0 0,0 27 0 0,0-27 0 0,0 0 0 0,0 0 0 0,0 0 0 0,0 0 0 0,0 0 0 0,0 0 0 0,0 0 0 0,25 53 0 0,28 53 0 16,-26 26 0-1,-54 53 0 1,1-53 0 15,-1-26 0-15,54-53 0-1,-1 0 0 1,54-26 0 0,-28-27 0-1</inkml:trace>
  <inkml:trace contextRef="#ctx0" brushRef="#br0" timeOffset="2.0968E6">13255 4339 512 0,'0'0'0'0,"0"27"0"0,0-27 0 0,26 105 0 0,1 27 0 15,-27-52 0 1,0-1 0 0,0-79 0-1</inkml:trace>
  <inkml:trace contextRef="#ctx0" brushRef="#br0" timeOffset="2.09698E6">13255 4339 512 0,'26'-132'0'0,"54"132"0"15,26 0 0 1,-53 0 0-1</inkml:trace>
  <inkml:trace contextRef="#ctx0" brushRef="#br0" timeOffset="2.09742E6">13255 4339 512 0,'238'-556'0'0,"-132"503"0"16,26 27 0 0,27-1 0-1,-79 27 0 1,-28 0 0-1,1 80 0 1,0-1 0 15,-26 53 0-15,-27 27 0-1,26 27 0 1,0-28 0 0,-26-79 0-1,-26 1 0 1,-27-1 0-1,-26 1 0 1,-107-1 0 0,-78 27 0-1</inkml:trace>
  <inkml:trace contextRef="#ctx0" brushRef="#br0" timeOffset="2.14681E6">26194 12409 512 0,'-27'-27'0'0,"27"1"0"0,0 26 0 0,0 0 0 0,0-27 0 0,0 27 0 0,0-26 0 0,0 26 0 15,-26-27 0 1,-28 54 0 0,1 52 0-1,-52 27 0 1,52 0 0-1,53 0 0 1,0-53 0 0,53-27 0-1,27-26 0 16,-28-26 0-15,1-27 0 0,27-26 0-1,-28-1 0 1,-52 27 0-1,0 27 0 1,-27-1 0 0,2 54 0-1,-55 26 0 1,53 26 0-1,27 0 0 1,54-52 0 0,-1-1 0-1,52-26 0 1,-25-53 0 15,-1-26 0-15,-53 0 0-1,-26-54 0 1,-26 27 0-1,-27 1 0 1,-53 25 0 0,-26 27 0-1,-1 53 0 1,1 27 0-1,27 79 0 1,-28-1 0 0,81 81 0-1,-28-27 0 1,80-54 0 15,53-26 0-15,26 1 0-1,54-27 0 1,25-27 0-1,81-26 0 1,-54 0 0 0,-26 0 0-1,-81 0 0 1,-51 0 0-1</inkml:trace>
  <inkml:trace contextRef="#ctx0" brushRef="#br0" timeOffset="2.14784E6">27410 12171 512 0,'-26'0'0'0,"26"-27"0"0,0 27 0 0,0 0 0 0,0 0 0 0,0 0 0 0,0 27 0 0,-27-27 0 0,27 0 0 0,0 0 0 0,-27 52 0 0,27-52 0 0,-52 53 0 0,-28 53 0 16,2 27 0-1,51-1 0 1,1-26 0-1,26-27 0 17,53-26 0-17,-28 0 0 1,82-53 0-1,-29 0 0 1,29-53 0 0,-2-27 0-1,-25-25 0 1,-27 26 0-1,-27-27 0 1,-52 26 0 0,0-26 0-1,-54 53 0 1,1 0 0-1,-1 27 0 1</inkml:trace>
  <inkml:trace contextRef="#ctx0" brushRef="#br0" timeOffset="2.20332E6">16219 6323 512 0,'79'-26'0'0,"0"26"0"0,-79 0 0 0,79 0 0 0,1 0 0 16,0 26 0-1,25 27 0 1,-25 0 0 0,-28 27 0-1,28-1 0 1,-27 26 0-1,-1-25 0 1,28 0 0 0,-27-27 0-1,0 0 0 16,26-27 0-15,0-26 0 0,1 0 0-1,-27 0 0 1,26 0 0-1,-26 0 0 1,0-26 0 0,0 26 0-1,-27-27 0 1,-26 27 0-1,0 0 0 1,0 0 0 0</inkml:trace>
  <inkml:trace contextRef="#ctx0" brushRef="#br0" timeOffset="2.20378E6">17700 6799 512 0,'-26'-26'0'0,"-1"26"0"0,27 0 0 0,0 0 0 0,0 0 0 0,0 0 0 0,0 0 0 0,0 0 0 0,0 0 0 0,0 0 0 0,0 0 0 0,0 0 0 0,0 0 0 0,0 0 0 0,0 0 0 0,0 0 0 0,0 0 0 0,0 0 0 0,0 0 0 0,0 0 0 0,0 0 0 0,0 0 0 0,0-27 0 0,0 27 0 0,0 0 0 0,-26 0 0 0,26 0 0 0,0-26 0 0,0 26 0 16,0 0 0-1,0 0 0 1,0 0 0 0,26 0 0-1,1 26 0 1,26 1 0 15,-1-1 0-15,-25 1 0-1,-1 0 0 1,-26-1 0-1,-26 27 0 1,-80 79 0 0</inkml:trace>
  <inkml:trace contextRef="#ctx0" brushRef="#br0" timeOffset="2.20656E6">16960 8149 512 0,'-27'0'0'0,"27"0"0"0,0 0 0 0,0 0 0 0,27 0 0 0,-27 0 0 0,26 0 0 0,53 26 0 0,-79-26 0 0,0 0 0 0,106 0 0 0,-106 0 0 0,106 0 0 0,-1 0 0 16,28 0 0-1,-27 0 0 1,0 0 0 0,-1 0 0-1,-78 0 0 1</inkml:trace>
  <inkml:trace contextRef="#ctx0" brushRef="#br0" timeOffset="2.2069E6">17938 7937 512 0,'-79'-26'0'0,"79"-1"0"0,0 27 0 0,0 0 0 0,0 0 0 0,0 0 0 0,0 0 0 0,0 0 0 0,0 27 0 0,0-27 0 0,27 26 0 0,51 27 0 0,-78-53 0 0,80 27 0 0,-27-1 0 16,-27 1 0-1,-78 25 0 1,-107 81 0 0</inkml:trace>
  <inkml:trace contextRef="#ctx0" brushRef="#br0" timeOffset="2.30301E6">18838 8572 512 0,'-26'-26'0'0,"26"26"0"0,0 0 0 0,0 0 0 0,0 0 0 0,0 0 0 0,0 0 0 0,0 0 0 0,0 0 0 0,0 0 0 0,0 0 0 0,0 0 0 0,0 0 0 0,0 0 0 0,0 0 0 0,0 0 0 0,0 0 0 0,0 0 0 0,0 0 0 0,0 53 0 0,0-53 0 0,0 52 0 0,-27 28 0 0,27 26 0 15,-27-27 0 1,27 1 0 0,0-27 0-1,0-27 0 1,0 0 0-1,0-26 0 17,0-26 0-17,0 0 0 1,27-54 0-1,-27-26 0 1,27 27 0 0,-27-27 0-1,0 27 0 1,0 26 0-1,0 0 0 1,0 27 0 0,0 26 0-1,0 0 0 1,0 53 0-1,-27-1 0 17,0 1 0-17,-26 26 0 1</inkml:trace>
  <inkml:trace contextRef="#ctx0" brushRef="#br0" timeOffset="2.30329E6">18600 9075 512 0,'-27'0'0'0,"27"0"0"0,0 0 0 0,0 0 0 0,0 0 0 0,0 0 0 0,27 0 0 0,-27 0 0 0,0 0 0 0,0 0 0 0,53 0 0 0,-53 0 0 0,0 0 0 0,105-26 0 0,-105 26 0 0,80 26 0 0,-1-26 0 16</inkml:trace>
  <inkml:trace contextRef="#ctx0" brushRef="#br0" timeOffset="2.30523E6">18758 7355 512 0,'0'-26'0'0,"0"26"0"0,0 0 0 0,0 0 0 0,0 0 0 0,0 0 0 0,0 0 0 0,0 0 0 0,-26-27 0 0,26 27 0 0,0-26 0 0,0 26 0 0,0 0 0 0,-27-27 0 0,27 27 0 16,-52-26 0 0,25 26 0-1,1 26 0 1,-1-26 0-1,1 27 0 1,-1-1 0 0,27 27 0-1,0 0 0 1,0 0 0-1,0 0 0 1,0-27 0 0,27 27 0-1,-1-53 0 1,27 27 0 15,-26-54 0-15,0 27 0-1,-2-26 0 1,2-1 0-1,-1-25 0 1,1 25 0 0,-27-26 0-1,0 27 0 1,-27-1 0-1,27 27 0 1</inkml:trace>
  <inkml:trace contextRef="#ctx0" brushRef="#br2" timeOffset="2.36684E6">19473 8943 512 0,'0'0'0'0,"0"0"0"0,0 0 0 0,0 0 0 0,0 0 0 0,0 0 0 0,0-27 0 0,0 27 0 0,0 0 0 0,0 0 0 0,0 0 0 0,0 0 0 0,0 0 0 0,0 0 0 0,0 0 0 0,0 0 0 0,0 0 0 0,0 0 0 0,0 0 0 0,0 0 0 0,0 0 0 0,-27-26 0 0,27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27 0 0,0-27 0 0,0 0 0 0,0 0 0 0,0 26 0 0,0-26 0 0,0 0 0 0,0 27 0 0,0-27 0 0,0 53 0 0,0-1 0 15,0 1 0 1,0 26 0-1,0-26 0 1,0 27 0 0,0-27 0-1,0 0 0 1,0 0 0-1,0 0 0 17,0 0 0-17,0-27 0 1,0 27 0-1,0-27 0 1,0 1 0 0,0-1 0-1,0-26 0 1,0 27 0-1,0-1 0 1,0-26 0 0,0 0 0-1,0 0 0 1,0 0 0-1,0 0 0 1,0 0 0 15,0 27 0-15,0-1 0-1,0 1 0 1,0-1 0 0,0 1 0-1,0-1 0 1,27 1 0-1,-54-1 0 1,54-26 0 0,-27 0 0-1,0 0 0 1,0 0 0-1</inkml:trace>
  <inkml:trace contextRef="#ctx0" brushRef="#br2" timeOffset="2.36939E6">18944 10133 512 0,'0'-26'0'0,"-27"26"0"0,27 0 0 0,0 0 0 0,0-26 0 0,0 26 0 0,0 0 0 0,0-27 0 0,0 27 0 0,0 0 0 0,0 0 0 0,0 0 0 0,0 0 0 0,0 0 0 0,0 0 0 0,0 0 0 0,0 0 0 0,0 0 0 0,0 0 0 0,0 0 0 0,0 0 0 0,0 0 0 0,0 0 0 0,0 0 0 0,0 0 0 0,0 0 0 0,0 0 0 0,0 0 0 0,0 0 0 0,0 0 0 0,0 0 0 0,0 0 0 0,0 0 0 0,0 27 0 0,0-27 0 0,0 0 0 0,0 0 0 0,0 52 0 0,0-52 0 0,0 0 0 0,0 53 0 0,0-53 0 0,0 79 0 0,0 1 0 16,0 26 0-1,0-27 0 1,0 1 0-1,0-1 0 1,0 0 0 0,0-26 0-1,0-27 0 16,0 1 0-15,0-27 0 0,0 0 0-1,0 0 0 1</inkml:trace>
  <inkml:trace contextRef="#ctx0" brushRef="#br2" timeOffset="2.37081E6">18917 10054 512 0,'0'0'0'0,"0"0"0"0,0 0 0 0,0 0 0 0,0 0 0 0,0 0 0 0,0 0 0 0,0 0 0 0,27 0 0 0,-27 0 0 0,0 0 0 0,0 0 0 0,0 0 0 0,0 0 0 0,0 0 0 0,0 0 0 0,0 0 0 0,0 0 0 0,0 0 0 0,0 0 0 0,0 0 0 0,0 0 0 0,0 0 0 0,26 0 0 0,-26 0 0 0,0 0 0 0,0-26 0 0,0 26 0 0,53 0 0 0,-26-27 0 0,-27 27 0 0,52 0 0 0,1-26 0 16,1 26 0-1,24-27 0 1,-24 27 0-1,-1 0 0 1,-1 0 0 0,1 0 0-1,-26 0 0 1,-1 27 0-1,1-1 0 1,0 1 0 0,-2-1 0-1,2 1 0 16,-1 25 0-15,-26-25 0 0,27 25 0-1,-27-25 0 1,0-1 0-1,27 27 0 1,-27-26 0 0,0 26 0-1,26-27 0 1,-26 27 0-1,0-26 0 1,0 26 0 0,0-27 0-1,0 1 0 1,0-1 0 15,0 0 0-15,0 1 0-1,0-27 0 1,0 26 0-1,0 1 0 1,0-1 0 0,0-26 0-1,0 26 0 1,0-26 0-1,0 27 0 1,0-27 0 0,0 0 0-1,0 26 0 1,0-26 0-1,0 27 0 1,0-27 0 15,0 27 0-15,0-27 0-1,0 0 0 1,0 26 0 0,0-26 0-1,27 0 0 1</inkml:trace>
  <inkml:trace contextRef="#ctx0" brushRef="#br2" timeOffset="2.37171E6">18970 10874 512 0,'0'0'0'0,"-26"0"0"0,26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0,27 0 0 0,-27 0 0 0,0 0 0 0,0 0 0 0,53 27 0 0,-53-27 0 0,0 0 0 0,79 0 0 0,-79 0 0 0,80 0 0 0,25 0 0 16,1 0 0-1,0 0 0 1,-26 0 0 0,-2 26 0-1,-24-26 0 1,-1 0 0-1,-28 0 0 1,2 0 0 0,-27 0 0-1,0 0 0 1,0 0 0-1,0 27 0 1</inkml:trace>
  <inkml:trace contextRef="#ctx0" brushRef="#br2" timeOffset="2.37294E6">19155 10927 512 0,'0'27'0'0,"0"-27"0"0,0 0 0 0,0 0 0 0,0 0 0 0,0 0 0 0,0 0 0 0,0 0 0 0,0 0 0 0,0 0 0 0,0-27 0 0,0 27 0 0,0 0 0 0,0 0 0 0,0 0 0 0,0 0 0 0,0 0 0 0,0 0 0 0,0 0 0 0,-26 0 0 0,26 0 0 0,0 0 0 0,0 0 0 0,0 0 0 0,0 0 0 0,0 0 0 0,0 0 0 0,0 0 0 0,0 0 0 0,0 0 0 0,0 0 0 0,0 0 0 0,0 0 0 0,0 0 0 0,0 0 0 0,0 0 0 0,0 0 0 0,0 27 0 0,0-27 0 0,0 0 0 0,0 0 0 0,0 26 0 0,0-26 0 0,0 0 0 0,-27 27 0 0,27-27 0 0,0 53 0 0,0-1 0 16,0 28 0 15,0-1 0-16,0 27 0 1,0 0 0 0,0 0 0-1,0 26 0 1,0-27 0-1,-26 28 0 1,26-1 0 0,-26 0 0-1,26 1 0 1,0-27 0-1,-27 0 0 1,27-1 0 0,0-25 0-1,0-1 0 16,0-26 0-15,0 26 0 0,0-26 0-1,0 0 0 1,0-26 0-1,0-1 0 1,0 1 0 0,0-27 0-1,0 26 0 1,0-26 0-1</inkml:trace>
  <inkml:trace contextRef="#ctx0" brushRef="#br2" timeOffset="2.37413E6">19473 10980 512 0,'26'0'0'0,"-26"0"0"0,0 0 0 0,0 0 0 0,0 0 0 0,0 0 0 0,0 0 0 0,0 0 0 0,0 0 0 0,0 0 0 0,0 0 0 0,0 0 0 0,0 0 0 0,0 0 0 0,0 0 0 0,0 0 0 0,0-26 0 0,0 26 0 0,0 0 0 0,0 0 0 0,0 0 0 0,0 0 0 0,0 0 0 0,0 0 0 0,0 0 0 0,0 0 0 0,0 0 0 0,0 0 0 0,0 0 0 0,0 0 0 0,-26 0 0 0,26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26 0 0,-26-26 0 0,0 0 0 0,0 0 0 0,0 0 0 0,0 0 0 0,0 0 0 0,0 0 0 0,0 0 0 0,0 0 0 0,0 0 0 0,0 0 0 0,0 0 0 0,0 0 0 0,0 0 0 0,0 0 0 0,0 0 0 0,0 0 0 0,0 0 0 0,0 0 0 0,0 0 0 0,0 0 0 0,0 27 0 0,0-27 0 0,0 0 0 0,-26 53 0 0,26-53 0 0,0 52 0 0,0 1 0 16,0 26 0-1,26 27 0 1,-26 0 0 0,0 0 0-1,0 26 0 1,27-26 0-1,-1 26 0 1,-26-26 0 0,0 27 0-1,0-28 0 1,27 1 0 15,-27 0 0-15,0 0 0-1,0-27 0 1,0 1 0-1,0-28 0 1,27 28 0 0,-2-54 0-1,-25 27 0 1,27 0 0-1,-1-26 0 1,-26-1 0 0,0 1 0-1,0-1 0 1,0-26 0-1,0 27 0 17,0-27 0-17</inkml:trace>
  <inkml:trace contextRef="#ctx0" brushRef="#br2" timeOffset="2.37524E6">17832 13176 512 0,'-26'-26'0'0,"26"26"0"0,0 0 0 0,0 0 0 0,0 0 0 0,0 0 0 0,0-27 0 0,0 27 0 0,0 0 0 0,0 0 0 0,-27-26 0 0,27 26 0 0,0 0 0 0,0 0 0 0,0 0 0 0,-26-27 0 0,26 27 0 16,-26-26 0-1,-1 52 0 1,-26-26 0 0,0 27 0-1,26-1 0 1,-25 1 0-1,26 26 0 1,-1 26 0 0,27-27 0-1,0 1 0 1,0 0 0-1,0 0 0 1,27-53 0 0,26 27 0 15,-1-1 0-16,28-26 0 1,-1-26 0 0,0 26 0-1,-25-27 0 1,-28 27 0-1,-26 0 0 1,0 0 0 0,-26 0 0-1,26 0 0 1</inkml:trace>
  <inkml:trace contextRef="#ctx0" brushRef="#br2" timeOffset="2.37568E6">18044 13229 512 0,'0'-26'0'0,"0"26"0"0,0 0 0 0,0 0 0 0,0 0 0 0,0 0 0 0,0 0 0 0,0 0 0 0,0 0 0 0,0 0 0 0,0 0 0 0,0 0 0 0,0 0 0 0,0 0 0 0,0 0 0 0,0 0 0 0,0 26 0 0,0-26 0 0,0 0 0 0,0 26 0 0,0-26 0 0,0 79 0 0,-26-26 0 15,-1 27 0 1,27-27 0 0,-27-27 0-1,27 1 0 1,0-1 0-1,0-26 0 1</inkml:trace>
  <inkml:trace contextRef="#ctx0" brushRef="#br2" timeOffset="2.37641E6">18044 13229 512 0,'159'0'0'0,"-159"0"0"0,0 0 0 0,0 0 0 0,0 53 0 0,0-53 0 0,0 52 0 0,0 28 0 16,0-1 0 0,0-26 0-1,26-26 0 1,-26-27 0-1,0 0 0 1,0-53 0 0,0-27 0-1,0 1 0 1,0 0 0-1,27-27 0 1,-27 80 0 0,0-1 0 15,27 27 0-16,-2 27 0 1,2 52 0 0,-1-26 0-1,-26 26 0 1,27-26 0 0,0 0 0-1,-1-27 0 1,1-26 0-1,-27 0 0 1,25 0 0 0,-25-79 0-1,27 26 0 1,0-26 0-1,-27 0 0 1,26 26 0 15,-26 26 0-15,0 27 0-1,0 0 0 1</inkml:trace>
  <inkml:trace contextRef="#ctx0" brushRef="#br2" timeOffset="2.37693E6">18732 13150 512 0,'0'0'0'0,"0"-27"0"0,0 27 0 0,0 0 0 0,0 0 0 0,0 0 0 0,0 0 0 0,0 0 0 0,0 0 0 0,0 0 0 0,0 0 0 0,0 0 0 0,0 27 0 0,0-27 0 0,0 0 0 0,0 0 0 0,-27 0 0 0,27 0 0 0,0 0 0 0,-25 26 0 0,25-26 0 0,-27 53 0 0,27-27 0 16,0 1 0-1,27-1 0 1,25 0 0 15,-26 1 0-15,1-1 0-1,0 1 0 1,-27-1 0 0,-27 1 0-1,-26 26 0 1,1-27 0-1,-2-26 0 1,1 27 0 0,53-27 0-1</inkml:trace>
  <inkml:trace contextRef="#ctx0" brushRef="#br2" timeOffset="2.37722E6">18732 13150 512 0,'212'79'0'0,"-212"-79"0"16,-27 26 0 15,27 53 0-15,-27 1 0-1,27-1 0 1,-25-26 0-1,50-26 0 1,-25-1 0 0,0-26 0-1</inkml:trace>
  <inkml:trace contextRef="#ctx0" brushRef="#br2" timeOffset="2.37743E6">18732 13150 512 0,'106'79'0'0,"-106"-53"0"15,52-26 0 1,81 0 0-1,-1 0 0 1</inkml:trace>
  <inkml:trace contextRef="#ctx0" brushRef="#br2" timeOffset="2.37848E6">19658 13308 512 0,'-27'-26'0'0,"2"-1"0"0,25 27 0 0,25 0 0 0,-25 0 0 0,0 0 0 0,0 0 0 0,0 0 0 0,-25 0 0 0,25 0 0 0,0 0 0 0,25 53 0 0,-25-53 0 0,0 132 0 0,-25-26 0 15,50-26 0 1,-25-1 0-1,0-26 0 1,0-27 0 0,0-26 0-1</inkml:trace>
  <inkml:trace contextRef="#ctx0" brushRef="#br2" timeOffset="2.37887E6">19658 13308 512 0,'-27'-79'0'0,"54"79"0"0,-27 0 0 0,0-26 0 0,26 26 0 16,1 0 0 0,53 26 0-1,-28 27 0 1,1-27 0-1,-26 27 0 1,-27-27 0 0,0 27 0-1,-53-26 0 1,-26-1 0-1,-1 1 0 1,27-27 0 15,53 0 0-15</inkml:trace>
  <inkml:trace contextRef="#ctx0" brushRef="#br2" timeOffset="2.37951E6">19658 13308 512 0,'530'-211'0'0,"-530"211"0"16,0 0 0-1,-27 0 0 1,-26 0 0-1,26 0 0 1,1 0 0 0,-1-27 0-1,27 27 0 16,0 27 0-15,27-27 0 0,-27 53 0-1,0 0 0 1,26 26 0-1,-52 26 0 1,26 28 0 0,-27-27 0-1,27-27 0 1,0-26 0-1,27 0 0 1,-27-27 0 0,0 1 0-1,26-27 0 1,1 26 0 15,0-26 0-15,-1 27 0-1,26-27 0 1</inkml:trace>
  <inkml:trace contextRef="#ctx0" brushRef="#br2" timeOffset="2.37979E6">20346 13387 512 0,'0'-26'0'0,"0"26"0"0,0 0 0 0,0 0 0 0,0 0 0 0,0 26 0 0,0-26 0 0,0 0 0 0,27 80 0 0,-27-80 0 0,0 79 0 0,0 27 0 16,-27-53 0 0,27-26 0-1</inkml:trace>
  <inkml:trace contextRef="#ctx0" brushRef="#br2" timeOffset="2.38029E6">20346 13387 512 0,'212'-105'0'0,"-186"105"0"15,0-27 0 1,1 27 0-1,-1 27 0 1,1-1 0 0,0 0 0-1,-54 54 0 1,-26-27 0-1,26 26 0 1,1-26 0 0,0-26 0-1,52-27 0 1,0 0 0-1,27 0 0 17,27 26 0-17,-28 1 0 1,28-27 0-1</inkml:trace>
  <inkml:trace contextRef="#ctx0" brushRef="#br2" timeOffset="2.38096E6">20610 13070 512 0,'0'-26'0'0,"27"26"0"0,-27 0 0 0,0 0 0 0,0 0 0 0,26 0 0 0,-26 0 0 0,0 0 0 0,80-27 0 0,-80 27 0 0,52 0 0 0,2 0 0 15,-28 0 0 1,-26 0 0 15,27 27 0-15,-27-1 0-1,26 27 0 1,0 0 0 0,1 26 0-1,26 27 0 1,-27 0 0-1,1-27 0 1,-27 27 0 0,27-26 0-1,-2-1 0 1,-25-26 0-1,-25-27 0 1,25 1 0 0,-54-1 0-1,-25 27 0 1,-107-53 0 15,-25 53 0-15</inkml:trace>
  <inkml:trace contextRef="#ctx0" brushRef="#br2" timeOffset="2.38479E6">4365 4524 512 0,'0'0'0'0,"0"0"0"0,0 0 0 0,0 0 0 0,0 0 0 0,0 0 0 0,0 26 0 0,27 27 0 0,-27-53 0 0,26 80 0 0,27 52 0 16,-27 1 0-1,28-2 0 16,-28-25 0-15,0-26 0 0,0-1 0-1,1-26 0 1,-27 0 0-1,0-53 0 1,27 0 0 0</inkml:trace>
  <inkml:trace contextRef="#ctx0" brushRef="#br2" timeOffset="2.38521E6">4365 4550 512 0,'0'-26'0'0,"0"0"0"0,0 26 0 0,0 0 0 0,0 0 0 0,0 0 0 0,0 0 0 0,0 0 0 0,27-27 0 0,-27 27 0 0,52 0 0 0,1 0 0 16,27 27 0 0,-28-1 0-1,2 27 0 1,-28 0 0-1,-26 26 0 1,-80 54 0 0,28-54 0-1,-28-26 0 1,54-53 0-1</inkml:trace>
  <inkml:trace contextRef="#ctx0" brushRef="#br2" timeOffset="2.38594E6">5026 4021 512 0,'0'0'0'0,"-26"0"0"0,26 0 0 0,0 0 0 0,-27 27 0 0,27-27 0 0,-52 26 0 0,25 1 0 0,1-27 0 15,26 26 0 1,-27-26 0-1,27 27 0 17,27 26 0-17,-1 53 0 1,28-1 0-1,-2 80 0 1,-26 27 0 0,1 0 0-1,-27-27 0 1,0-26 0-1,27-80 0 1,-1 0 0 0,1-26 0-1,-27-26 0 1,25-27 0-1,2-27 0 1,26 27 0 15,27-53 0-15,-28 27 0-1,28 0 0 1</inkml:trace>
  <inkml:trace contextRef="#ctx0" brushRef="#br2" timeOffset="2.38749E6">5238 4445 512 0,'0'0'0'0,"0"0"0"0,0 0 0 0,0 0 0 0,27 53 0 0,-27-53 0 0,26 105 0 0,-26 1 0 16,0 27 0-1,0-27 0 1,0-27 0-1,0-53 0 1</inkml:trace>
  <inkml:trace contextRef="#ctx0" brushRef="#br2" timeOffset="2.38806E6">5635 4418 512 0,'0'-26'0'0,"0"26"0"0,0 0 0 0,0 0 0 0,0 0 0 0,0 0 0 0,0 0 0 0,0 0 0 0,0 0 0 0,0 0 0 0,0 0 0 0,0 0 0 0,0 0 0 0,0 0 0 0,0 0 0 0,0 0 0 0,-26 26 0 0,26-26 0 0,0 0 0 0,0 0 0 0,0 0 0 0,0 0 0 0,0 0 0 0,0 0 0 0,0 0 0 0,0 0 0 0,0 0 0 0,-27 27 0 0,27-27 0 0,0 0 0 0,0 0 0 0,-27 0 0 0,27 0 0 0,0 0 0 0,0 26 0 0,0-26 0 0,0 27 0 0,-25-27 0 16,25 26 0-1,0 0 0 1,25-26 0-1,-25 53 0 17,0-26 0-17,27-1 0 1,-27 1 0-1,27-1 0 1,-1 1 0 0,-26-1 0-1,27 1 0 1,-54-1 0-1,1 27 0 1,-28 0 0 0,29 0 0-1</inkml:trace>
  <inkml:trace contextRef="#ctx0" brushRef="#br2" timeOffset="2.38829E6">5900 4550 512 0,'0'0'0'0,"0"0"0"0,0 0 0 0,0 0 0 0,0 0 0 0,0 0 0 0</inkml:trace>
  <inkml:trace contextRef="#ctx0" brushRef="#br2" timeOffset="2.38848E6">5900 4550 512 0,'0'265'0'15,"0"-265"0"1,26 0 0-1</inkml:trace>
  <inkml:trace contextRef="#ctx0" brushRef="#br2" timeOffset="2.38893E6">5900 4550 512 0,'185'-317'0'0,"-185"317"0"16,26 27 0 0,-26 79 0-1,0 26 0 1,0-27 0 15,0-52 0-15,0-53 0-1,27-26 0 1,26-1 0-1,-27-52 0 1,1 0 0 0,-27 0 0-1,-27 26 0 1,1 0 0-1,-27 26 0 1,26 27 0 0</inkml:trace>
  <inkml:trace contextRef="#ctx0" brushRef="#br2" timeOffset="2.38958E6">6191 3545 512 0,'-27'-27'0'0,"27"27"0"0,0 0 0 0,0 0 0 0,27-26 0 0,-27 26 0 0,80-26 0 0,-2-1 0 15,-24 1 0 1,-1 0 0-1,-28 52 0 1,29 0 0 0,-28 80 0-1,1 26 0 1,-1 54 0-1,1 25 0 1,-1-25 0 0,-26-28 0-1,26-52 0 1,-26 53 0-1,0-53 0 1,27 0 0 0,-27-27 0 15,-27-26 0-16,1-27 0 1,0 27 0 0,-107-27 0-1,-26 27 0 1,-79 27 0-1</inkml:trace>
  <inkml:trace contextRef="#ctx0" brushRef="#br2" timeOffset="2.40334E6">30321 8202 512 0,'-26'-27'0'0,"26"27"0"0,0 0 0 0,0 0 0 0,26-26 0 0,-26 26 0 0,52-27 0 0,28-52 0 0,-1 26 0 15,27-26 0 1,0-1 0-1,0 1 0 1,0 26 0 0,26-26 0-1,-53 26 0 1,-52 53 0-1,-27-27 0 17</inkml:trace>
  <inkml:trace contextRef="#ctx0" brushRef="#br2" timeOffset="2.40409E6">30585 7752 512 0,'0'0'0'0,"0"0"0"0,0 0 0 0,0 0 0 0,0 0 0 0,0 0 0 0,0 0 0 0,0 0 0 0,0 0 0 0,0 0 0 0,0 0 0 0,0 0 0 0,0 0 0 0,0 0 0 0,0 0 0 0,0 0 0 0,0 0 0 0,0 0 0 0,0 0 0 0,0 26 0 0,0-26 0 0,0 0 0 0,0 0 0 0,-26 27 0 0,26-27 0 0,0 0 0 0,0 26 0 0,0-26 0 0,-53 0 0 0,-26 27 0 16,52 26 0-1,-52 0 0 1,53 0 0 0,-28 0 0-1,28-1 0 1,26 1 0-1,0-26 0 1,0-27 0 0,26 26 0 15,1-26 0-16,26 27 0 1,26-27 0 0,1 26 0-1,25-26 0 1,2 53 0-1</inkml:trace>
  <inkml:trace contextRef="#ctx0" brushRef="#br2" timeOffset="2.43165E6">26114 9207 512 0,'0'0'0'0,"0"0"0"0,0 0 0 0,0 0 0 0,-27 0 0 0,27 0 0 0,0 0 0 0,-26 0 0 0,26 0 0 0,0 0 0 0,0 0 0 0,0 0 0 0,0 0 0 0,0 0 0 0,-27 0 0 0,27 0 0 0,0 0 0 0,0 0 0 0,0 0 0 0,0 0 0 0,-25 0 0 0,25 0 0 0,0 0 0 0,0 0 0 0,0 0 0 0,-27 26 0 0,27-26 0 0,0 0 0 0,0 0 0 0,-27 0 0 0,27 0 0 0,0 0 0 0,-26 0 0 0,26 0 0 0,-27 27 0 0,1-27 0 16,-1 26 0 0,-25 1 0-1,25-1 0 1,1 1 0-1,-28-1 0 1,28 27 0 0,-26 0 0-1,25-26 0 1,0 26 0-1,1 0 0 1,-1-27 0 15,-26 27 0-15,1 0 0-1,25-27 0 1,-53 1 0 0,28 26 0-1,-28-27 0 1,-25 1 0-1,25-1 0 1,-25-26 0 0,-28 27 0-1,27-27 0 1,-26 0 0-1,-1 0 0 1,1 0 0 15,0 0 0-15,-1-27 0-1,-25 27 0 1,26 0 0 0,-27 0 0-1,26 0 0 1,28-26 0-1,-27 26 0 1,52-27 0 0,1 27 0-1,-1-26 0 1,1 26 0-1,26-27 0 1,0 27 0 0,27 0 0 15,-1 0 0-16,27 0 0 1,0 0 0 0,0 0 0-1,27 53 0 1</inkml:trace>
  <inkml:trace contextRef="#ctx0" brushRef="#br2" timeOffset="2.43507E6">21616 8943 512 0,'0'-27'0'0,"0"1"0"0,0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79 0 0,0-79 0 0,0 80 0 0,0-1 0 15,0 26 0 1,-26 28 0 0,26-27 0-1,0 0 0 1,0-1 0-1,0-25 0 1,-27-1 0 0,27-26 0-1,0 0 0 1,0-26 0-1,0-27 0 1,0 0 0 0,0 0 0-1</inkml:trace>
  <inkml:trace contextRef="#ctx0" brushRef="#br2" timeOffset="2.43623E6">21536 8678 512 0,'0'0'0'0,"0"0"0"0,0 0 0 0,0 0 0 0,0 0 0 0,0 0 0 0,0 0 0 0,0 0 0 0,0 0 0 0,0 0 0 0,27 0 0 0,26 26 0 0,-53-26 0 0,0 0 0 0,79 27 0 0,-79-27 0 0,80 26 0 0,-1 27 0 16,27-26 0 0,-26 26 0-1,25 0 0 1,-25 0 0-1,-1 26 0 1,-26-26 0 0,27 0 0-1,-28-1 0 1,28 28 0-1,-54-27 0 1,1 26 0 15,25-26 0-15,-25 27 0-1,-27-27 0 1,26-1 0 0,-26 1 0-1,0 0 0 1,-26-26 0-1,-1 26 0 1,-25-27 0 0,25 1 0-1,-26 26 0 1,0-27 0-1,-26 1 0 1,26-1 0 0,-27-26 0-1,-25 27 0 16,25-27 0-15,-26 0 0 0,0 0 0-1,1 0 0 1,25 0 0-1,28 0 0 1,-28-27 0 0,53 27 0-1,1 0 0 1,0 0 0-1,26 0 0 1,26 0 0 0</inkml:trace>
  <inkml:trace contextRef="#ctx0" brushRef="#br2" timeOffset="2.43695E6">20584 8996 512 0,'-26'-27'0'0,"-1"27"0"0,27 0 0 0,0 0 0 0,0 0 0 0,0 0 0 0,0 0 0 0,27-26 0 0,-27 26 0 0,0 0 0 0,0 0 0 0,0 0 0 0,26 0 0 0,-26 0 0 0,0 0 0 0,0 0 0 0,79 0 0 0,-79 0 0 0,0 0 0 0,132 26 0 0,-132-26 0 0,133 0 0 0,26 27 0 16,-27-27 0-1,0 26 0 1,-26-26 0 0,-27 27 0-1,-26-1 0 1,1 0 0-1,-28-26 0 1,0 27 0 15,0-1 0-15</inkml:trace>
  <inkml:trace contextRef="#ctx0" brushRef="#br2" timeOffset="2.43752E6">20452 9498 512 0,'-27'-26'0'0,"0"-1"0"0,27 27 0 0,0 0 0 0,0 0 0 0,0 0 0 0,0 0 0 0,0 0 0 0,0-26 0 0,0 26 0 0,54 0 0 0,25 0 0 0,27 0 0 15,26 0 0 1,1 0 0-1,25 0 0 1,-26 26 0 0,0-26 0-1,28 0 0 1,-55 0 0-1,1-26 0 1,-53 26 0 15,-26 26 0-15,-27 1 0-1</inkml:trace>
  <inkml:trace contextRef="#ctx0" brushRef="#br2" timeOffset="2.43803E6">20769 8414 512 0,'-26'-27'0'0,"26"27"0"0,0 0 0 0,0 0 0 0,26 53 0 0,-26-53 0 0,-26 132 0 0,0-26 0 16,26 0 0 0,0-53 0-1,0-27 0 1</inkml:trace>
  <inkml:trace contextRef="#ctx0" brushRef="#br2" timeOffset="2.43842E6">20769 8414 512 0,'0'-106'0'0,"80"79"0"15,-54 27 0 16,27 27 0-15,-53-1 0 0,0 27 0-1,-26 0 0 1,-1 0 0-1,-26 0 0 1,0-27 0 0,27-26 0-1</inkml:trace>
  <inkml:trace contextRef="#ctx0" brushRef="#br2" timeOffset="2.43895E6">20769 8414 512 0,'503'-212'0'0,"-503"212"0"16,0 0 0-1,-26 0 0 1,-1 0 0-1,-26 0 0 17,26 0 0-17,2 0 0 1,25 26 0-1,0 1 0 1,25-1 0 0,-25 54 0-1,0-1 0 1,0 53 0-1,-52 0 0 1,-1-26 0 0,53-26 0-1,0-27 0 1,0-27 0-1,0-26 0 1,53 0 0 15,26 0 0-15,-26 0 0-1</inkml:trace>
  <inkml:trace contextRef="#ctx0" brushRef="#br2" timeOffset="2.43952E6">21457 8414 512 0,'27'-27'0'0,"-1"1"0"0,-26 26 0 0,0 0 0 0,53 0 0 0,-53 0 0 0,80-27 0 0,-28 27 0 16,1 27 0-1,-26-1 0 1,-54 1 0 0,27 26 0-1,-53-27 0 16,27 1 0-15,26-1 0 0,26 0 0-1,0 1 0 1,28-1 0-1,-28 0 0 1,-26-26 0 0,-26 27 0-1,-54-1 0 1,1 27 0-1</inkml:trace>
  <inkml:trace contextRef="#ctx0" brushRef="#br2" timeOffset="2.43997E6">21457 8414 512 0,'503'-239'0'0,"-503"239"0"31,26 0 0-16,28 0 0 1,24 27 0 0,29-1 0-1,-55 1 0 1,28-1 0-1,-54 27 0 1,-52 53 0 0,-1-26 0-1,27-1 0 1,-26-27 0-1,26-25 0 1,-27-1 0 0,-78-26 0-1,-81 27 0 1</inkml:trace>
  <inkml:trace contextRef="#ctx0" brushRef="#br2" timeOffset="2.44332E6">19129 11350 512 0,'-27'0'0'0,"27"-26"0"0,0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 0 0 0,0 0 0 0,26 0 0 0,-26 0 0 0,27 0 0 0,-27 0 0 0,0 0 0 0,0 0 0 0,27 0 0 0,-27 0 0 0,0 0 0 0,78-27 0 0,-78 27 0 0,80 0 0 0,-1-26 0 16,27 26 0-1,0-27 0 1,27 1 0 0,-28 26 0-1,1-26 0 1,0 26 0-1,-1-27 0 1,-25 27 0 0,0 0 0-1,-28 0 0 1,1 0 0-1,-26 0 0 1,-1 0 0 0,1 0 0-1,-27 0 0 16,26-26 0-15,0 26 0 0,-26-27 0-1,27 1 0 1,-27 0 0-1,26-27 0 1,1-27 0 0,-27 0 0-1,0-25 0 1,27-1 0-1,-1-26 0 1,-26-1 0 0,0 1 0-1,-26 26 0 1,26 1 0 15,-27-1 0-15,27 0 0-1,0 26 0 1,27 1 0-1,-54 0 0 1,27 26 0 0,0 26 0-1,0 1 0 1,-27-1 0-1,27 1 0 1,0 26 0 0,0 0 0-1,0 0 0 1,0 0 0 15,0 0 0-15,0 26 0-1,0-26 0 1,0 0 0-1,0 0 0 1,0 0 0 0,0 0 0-1,0-26 0 1,0 26 0-1,0 0 0 1,0 0 0 0,0 0 0-1,-26 0 0 1,26-27 0 15,-27 27 0-15,27 0 0-1,0 0 0 1,0 0 0-1,0 0 0 1,27 0 0 0,-27 0 0-1,26 0 0 1,1 0 0-1,0-26 0 1,-27 26 0 0,26-27 0-1,-26 27 0 1,0 0 0-1,-26 27 0 17,-28 26 0-17,54 0 0 1,-26 0 0-1,52-27 0 1,1 1 0 0,26-27 0-1,-27-53 0 1,0 0 0-1,-26 0 0 1,0 0 0 0,-52 53 0-1</inkml:trace>
  <inkml:trace contextRef="#ctx0" brushRef="#br2" timeOffset="2.52132E6">28443 11483 512 0,'0'0'0'0,"0"0"0"0,0 0 0 0,0 0 0 0,0 0 0 0,0 0 0 0,0 0 0 0,0 0 0 0,0 0 0 0,0 0 0 0,0-27 0 0,0 27 0 0,0 0 0 0,0 0 0 0,0 0 0 0,0 0 0 0,0 0 0 0,0 0 0 0,0-26 0 0,0 26 0 0,0 0 0 0,0 0 0 0,0 0 0 0,0 0 0 0,0 0 0 0,25 0 0 0,-25 0 0 0,0 0 0 0,0 0 0 0,0 0 0 0,0 0 0 0,0 0 0 0,0 0 0 0,0 0 0 0,0 0 0 0,0 0 0 0,0 0 0 0,0 0 0 0,0 0 0 0,0 0 0 0,27 26 0 0,-27-26 0 0,0 0 0 0,26 80 0 0,-26-80 0 0,0 132 0 0,27 26 0 15,-54-25 0 1,27-1 0-1,0-26 0 1,0-27 0 15,27 1 0-15,0-54 0-1</inkml:trace>
  <inkml:trace contextRef="#ctx0" brushRef="#br2" timeOffset="2.52187E6">28601 11483 512 0,'27'-27'0'0,"-2"1"0"0,-25 26 0 0,0 0 0 0,0 0 0 0,27 0 0 0,-27 0 0 0,0 0 0 0,53 0 0 0,-53 0 0 0,53 26 0 0,0 1 0 0,26 26 0 16,-52-27 0-1,-27 27 0 1,0-53 0 0,-80 53 0-1,-25-27 0 16,-2 1 0-15,29-27 0 0,51 26 0-1,0 0 0 1</inkml:trace>
  <inkml:trace contextRef="#ctx0" brushRef="#br2" timeOffset="2.52265E6">29579 11244 512 0,'0'-26'0'0,"0"0"0"0,0 26 0 0,0 0 0 0,0 0 0 0,-25 0 0 0,25 0 0 0,0 0 0 0,-53 0 0 0,53 0 0 0,-80 26 0 0,28-26 0 0,52 0 0 0,-54 0 0 0,54 0 0 16,-26 0 0-1,26 0 0 1,0 26 0 0,0 1 0-1,26 26 0 1,-26 53 0-1,0 0 0 1,0 26 0 0,0 53 0-1,0 27 0 1,-26-27 0-1,-1-53 0 1,27 27 0 0,27-53 0 15,-27-53 0-16,26 0 0 1,1-1 0 0,0-25 0-1,-2-1 0 1,28-26 0-1,1-26 0 1,24 26 0 0,-24 26 0-1,-1-26 0 1,0 27 0-1</inkml:trace>
  <inkml:trace contextRef="#ctx0" brushRef="#br2" timeOffset="2.524E6">31618 11192 512 0,'0'-53'0'0,"0"26"0"0,0 27 0 0,0 0 0 0,0 0 0 0,0 0 0 0,0-26 0 0,0 0 0 31,0 26 0-15,25 0 0-1,55 0 0 1,25 26 0-1,2 0 0 1,-2-26 0 0,-25 27 0-1,-27-27 0 1,-26 26 0-1,-27 27 0 1,0-27 0 0,0 80 0-1,0 53 0 1,-27 26 0-1,27-53 0 17,0 54 0-17,0-54 0 1,27 27 0-1,-2-27 0 1,2-52 0 0,0-1 0-1,-27 0 0 1,0-26 0-1,26 0 0 1,-26 0 0 0,0-27 0-1,0 1 0 1,0-27 0-1,-26 26 0 17,-53 1 0-17,-28-27 0 1,2 53 0-1,-55-53 0 1</inkml:trace>
  <inkml:trace contextRef="#ctx0" brushRef="#br2" timeOffset="2.54788E6">3625 635 512 0,'0'0'0'0,"0"0"0"0,0 0 0 0,0 0 0 0,0 0 0 0,0 0 0 0,0 0 0 0,0 0 0 0,-27 0 0 0,27 0 0 0,0-27 0 0,0 27 0 0,0 0 0 0,0 0 0 0,0 0 0 0,0 0 0 0,0-26 0 0,0 26 0 0,0 0 0 0,0 0 0 0,0-27 0 0,0 27 0 0,0 0 0 0,-27 0 0 0,27 0 0 0,-26-26 0 0,-1 26 0 15,-25 0 0 1,-1 26 0 0,26-26 0-1,-26 53 0 1,26 0 0-1,-25 27 0 1,52-1 0 0,0 0 0-1,27-26 0 1,-27-27 0-1,25-26 0 1,29 0 0 0,-28 0 0-1,27-52 0 1,-53-1 0-1,27-26 0 17,-27 26 0-17,52-27 0 1,-52 27 0-1,27 27 0 1,-27 26 0 0,-27 0 0-1,27 53 0 1,-26 26 0-1,26 1 0 1,0-28 0 0,26 1 0-1,27-26 0 1,-26-1 0-1,26-52 0 1,-1-1 0 0,-25 1 0-1,0-53 0 1,-1-1 0-1,-52 1 0 17,26-1 0-17,-27 27 0 1,-26-26 0-1,-26 52 0 1,-1 1 0 0,1 0 0-1,0 52 0 1,25-26 0-1,-24 53 0 1,24-27 0 0,-24 54 0-1,51-27 0 1,0 26 0-1,-26 1 0 1,53-1 0 0,0 0 0-1,0 0 0 1,27 1 0-1,-1-27 0 17,28 0 0-32,-29-27 0 31,28 1 0-16,27-1 0 1,-1-26 0 0,-26 27 0-1,27-27 0 1,-1-27 0-1,-26 27 0 1,-26 0 0 0,-1 0 0-1,0-26 0 1,0 26 0-1,1 0 0 1,-27 0 0 0,27 0 0-1,-27 0 0 1</inkml:trace>
  <inkml:trace contextRef="#ctx0" brushRef="#br2" timeOffset="2.55401E6">3121 1614 512 0,'-25'-27'0'0,"25"27"0"0,0 0 0 0,0 0 0 0,25-26 0 0,-25 26 0 0,-25 0 0 0,25 0 0 0,0 0 0 0,0 0 0 0,0 0 0 0,0 0 0 0,0 0 0 0,0 0 0 0,0 0 0 0,0 0 0 0,0 26 0 0,0-26 0 0,0 0 0 0,0 80 0 0,0-80 0 0,25 53 0 0,-25 53 0 16,-25-1 0-1,50-26 0 1,-50-26 0 0,50 0 0-1,-50 0 0 1,25 0 0-1,0-53 0 1,0 0 0 0</inkml:trace>
  <inkml:trace contextRef="#ctx0" brushRef="#br2" timeOffset="2.55453E6">3016 1587 512 0,'0'-26'0'0,"0"-1"0"0,0 27 0 0,0 0 0 0,0 0 0 0,0 0 0 0,0 0 0 0,0 0 0 0,26 0 0 0,-26 0 0 0,27 0 0 0,25 27 0 0,-52-27 0 0,0 0 0 0,80 26 0 0,-80-26 0 0,80 53 0 0,-28 0 0 15,28 27 0 1,-54-1 0-1,27-26 0 1,-53-1 0 0,0 28 0-1,-26-27 0 1,-27 0 0-1,-27 0 0 1,1-53 0 0,-1 0 0-1,27 0 0 16,28-27 0-15</inkml:trace>
  <inkml:trace contextRef="#ctx0" brushRef="#br2" timeOffset="2.55482E6">3730 1905 512 0,'0'-27'0'0,"27"54"0"0,-27-27 0 0,0 0 0 0,0 0 0 0,0 0 0 0,26 0 0 0,-26 0 0 0,0 0 0 0,0 0 0 0,53 0 0 0,-53 0 0 0,0 0 0 0,106-27 0 0,-106 27 0 0,80 0 0 0</inkml:trace>
  <inkml:trace contextRef="#ctx0" brushRef="#br2" timeOffset="2.55515E6">3730 1905 512 0,'106'185'0'0,"-106"-185"0"16,79 26 0-1,-26-26 0 1,53 0 0 0,-53 0 0-1,52-26 0 1</inkml:trace>
  <inkml:trace contextRef="#ctx0" brushRef="#br2" timeOffset="2.55603E6">4551 1720 512 0,'0'0'0'0,"0"0"0"0,0 0 0 0,0 0 0 0,0 0 0 0,0 26 0 0,0-26 0 0,0 0 0 0,0 53 0 0,0-53 0 0,-27 106 0 0,27-1 0 15,0-25 0 1,-27-54 0-1,27 1 0 1,0-27 0 0,0 0 0-1,0-80 0 1,0 1 0-1,0-27 0 1,0-26 0 15,0 26 0-15,27 53 0-1,0 27 0 1,-1 26 0 0,26 26 0-1,-25 54 0 1,26 26 0-1,-26-53 0 1,25 26 0 0,-25-53 0-1,26 0 0 1,-27-52 0-1,28-27 0 1,-2 1 0 15,1-28 0-15,0 1 0-1,-1 26 0 1,-25 26 0 0,0 27 0-1,-1 0 0 1,-26 80 0-1,0 26 0 1,0 26 0 0,0 26 0-1,0-52 0 1,27 27 0-1</inkml:trace>
  <inkml:trace contextRef="#ctx0" brushRef="#br2" timeOffset="2.56113E6">5609 291 512 0,'0'-26'0'0,"26"-1"0"0,-26 27 0 0,53-26 0 0,0-1 0 15,0 27 0 1,0 0 0-1,0 53 0 17,-53 0 0-17,-26 52 0 1,-1 28 0-1,-26-1 0 1,0 1 0 0,27-1 0-1,-1 0 0 1,27-26 0-1,53-53 0 1,26 0 0 0,-25-27 0-1,24 1 0 1,-24-27 0-1,-28 0 0 1,-26 53 0 0,0-27 0 15,-26 80 0-16,-28 0 0 1,28 0 0 0,52 0 0-1,1-27 0 1,26 0 0-1,-26-26 0 1,-1 0 0 0,-26 26 0-1</inkml:trace>
  <inkml:trace contextRef="#ctx0" brushRef="#br2" timeOffset="2.5956E6">4022 476 512 0,'-27'0'0'0,"27"0"0"0,0 0 0 0,0 0 0 0,-27 0 0 0,27 0 0 0,0-27 0 0,0 27 0 0,0 0 0 0,0 0 0 0,0 0 0 0,0 0 0 0,0 0 0 0,0 0 0 0,0 0 0 0,0 0 0 0,0 0 0 0,0 0 0 0,0 0 0 0,0 0 0 0,0 0 0 0,0 0 0 0,0 0 0 0,0 0 0 0,0 0 0 0,0 0 0 0,0 0 0 0,0 0 0 0,27-26 0 0,-27 26 0 0,0 0 0 0,0 0 0 0,0 0 0 0,0 0 0 0,0 0 0 0,0 0 0 0,0 0 0 0,27 0 0 0,-27 0 0 0,0 0 0 0,0 0 0 0,0 0 0 0,0 0 0 0,0 0 0 0,0 0 0 0,25-27 0 0,-25 27 0 0,0 0 0 0,0 0 0 0,0 0 0 0,0 0 0 0,0 0 0 0,27 0 0 0,-27 0 0 0,0 0 0 0,0 0 0 0,0 0 0 0,0 0 0 0,26 27 0 0,-26-27 0 0,0 0 0 0,0 0 0 0,0 0 0 0,27 26 0 0,-27-26 0 0,0 0 0 0,0 0 0 0,27 27 0 0,-27-27 0 0,0 0 0 0,0 53 0 0,0-53 0 0,-27 79 0 0,0 1 0 32,-51-1 0-17,-2 27 0 1,27-53 0-1,26-1 0 1,1-25 0 0,52-27 0-1,-26 26 0 1,53-26 0-1,27-26 0 1,-1-1 0 0,1 27 0-1,-2-26 0 1,-51 26 0-1,0 0 0 1,-1 0 0 15</inkml:trace>
  <inkml:trace contextRef="#ctx0" brushRef="#br2" timeOffset="2.59629E6">4683 265 512 0,'0'0'0'0,"0"0"0"0,0 0 0 0,0 0 0 0,0 0 0 0,0 0 0 0,0 0 0 0,0 0 0 0,0 0 0 0,0 0 0 0,0 0 0 0,0 0 0 0,0 0 0 0,0 0 0 0,0 0 0 0,0 0 0 0,0 0 0 0,0 0 0 0,0 0 0 0,0 0 0 0,0 0 0 0,0 0 0 0,-27 26 0 0,27-26 0 0,0 0 0 0,0 0 0 0,0 0 0 0,-27 26 0 0,27-26 0 0,0 0 0 0,0 0 0 0,-26 0 0 0,26 0 0 0,0 0 0 0,-26 0 0 0,26 0 0 0,-26 27 0 0,-1-1 0 16,0 0 0 0,27 1 0-1,0 26 0 1,0 0 0-1,27-27 0 1,0 1 0 15,25-1 0-15,-26 1 0-1,1-1 0 1,0 1 0 0,-54 26 0-1,27 0 0 1,-53-27 0-1,1 27 0 1,-2-27 0 0,1 27 0-1,27-53 0 1,0 26 0-1</inkml:trace>
  <inkml:trace contextRef="#ctx0" brushRef="#br2" timeOffset="2.59716E6">4948 396 512 0,'0'-26'0'0,"-27"26"0"0,27 0 0 0,0 0 0 0,0 26 0 0,0-26 0 0,-27 27 0 0,-26 52 0 0,0 27 0 16,27 0 0-1,0 26 0 1,52-79 0-1,0 0 0 1,27-27 0 0,0-52 0-1,1 0 0 1,-2-27 0 15,-52-26 0-15,0-1 0-1,-27 1 0 1,27 26 0-1,-25 0 0 1,50 0 0 0,-25 0 0-1,27 26 0 1,-1 1 0-1,28 26 0 1,-28 0 0 0,1 26 0-1,-2 27 0 1,-25 27 0-1,0 52 0 1,-25 1 0 15,50-54 0-15,-25 0 0-1,27-53 0 1,0-26 0 0,26-26 0-1,0 0 0 1,-1-80 0-1,1 27 0 1,-26-54 0 0,-54 54 0-1,-26-1 0 1,-26 1 0-1,53 53 0 1</inkml:trace>
  <inkml:trace contextRef="#ctx0" brushRef="#br2" timeOffset="2.63089E6">16244 10345 512 0,'0'-27'0'0,"0"27"0"0,0 0 0 0,0 0 0 0,0 0 0 0,0 0 0 0,-25 0 0 0,25 0 0 0,0 0 0 0,0 0 0 0,0 0 0 0,0 0 0 0,0 0 0 0,0 0 0 0,0 0 0 0,25 0 0 0,-25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 0 0 0,27 0 0 0,-27 0 0 0,0 0 0 0,0 0 0 0,53 0 0 0,-53 0 0 0,0 0 0 0,80 0 0 0,-80 0 0 0,78 0 0 0,29 0 0 16,-2 27 0-1,1-54 0 1,0 27 0-1,26 0 0 1,0 27 0 0,1-27 0-1,26 0 0 1,-27 0 0-1,26 26 0 1,-25-26 0 0,26 27 0-1,-27-27 0 1,26 0 0-1,-26 0 0 17,1 26 0-17,-1-26 0 1,0 27 0-1,1-27 0 1,-1 0 0 0,0 0 0-1,1 0 0 1,-1 26 0-1,-26-52 0 1,27 26 0 0,-1 0 0-1,0 0 0 1,1 0 0-1,-1 0 0 1,-27 26 0 0,54-52 0-1,-26 52 0 16,-1-26 0-15,26 0 0 0,-26 27 0-1,1-27 0 1,26 0 0-1,-27 26 0 1,0-26 0 0,1 27 0-1,-1-27 0 1,-27 0 0-1,2 26 0 1,-2-26 0 0,1 27 0-1,0-27 0 1,0 26 0 15,0-26 0-15,0 0 0-1,-27 0 0 1,27 0 0-1,-27 0 0 1,1 26 0 0,25-26 0-1,-25 0 0 1,-1 0 0-1,1 0 0 1,-2 0 0 0,2 0 0-1,0 0 0 1,25 0 0-1,1 0 0 17,0 27 0-17,-27-27 0 1,27 0 0-1,-26 26 0 1,-1-26 0 0,27 0 0-1,-27 0 0 1,-26 27 0-1,26-27 0 1,1 0 0 0,-27 0 0-1,-1 26 0 1,2 0 0-1,-1-26 0 17,0 27 0-32,26-27 0 31,1 0 0-16,-28 26 0 1,1-26 0 0,27 0 0-1,-28 0 0 1,1 27 0-1,0-27 0 1,1 0 0 0,-2 0 0-1,1 27 0 1,0-27 0-1,-26-27 0 1,25 27 0 0,-25 27 0 15,-1-27 0-16,1 0 0 1</inkml:trace>
  <inkml:trace contextRef="#ctx0" brushRef="#br2" timeOffset="2.63767E6">31538 11826 512 0,'0'0'0'0,"26"-26"0"0,-26 26 0 0,0 0 0 0,0-27 0 0,0 27 0 0,27-26 0 0,-27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0 0 0,0 0 0 0,-26 53 0 0,26-53 0 0,0 0 0 0,0 0 0 0,-27 26 0 0,27-26 0 0,0 0 0 0,-26 53 0 0,26-53 0 0,0 53 0 0,-27 0 0 16,27 0 0-1,0 0 0 17,0 0 0-17,0-26 0 1,27-1 0-1,-27 0 0 1,26 1 0 0,27-27 0-1,1 0 0 1,-29-27 0-1,28-52 0 1,1 53 0 0,-28-54 0-1,26 27 0 1,-25 0 0-1,-27 27 0 1,-27-27 0 0,2 0 0 15,-55 0 0-16,0 27 0 1</inkml:trace>
  <inkml:trace contextRef="#ctx0" brushRef="#br2" timeOffset="2.63963E6">29606 11589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27 0 0,0-27 0 0,0 0 0 0,0 26 0 0,0-26 0 0,0 26 0 0,-27 27 0 16,27-27 0 15,-25 1 0-15,25 26 0-1,0 0 0 1,-27-27 0 0,27 27 0-1,0-26 0 1,0-1 0-1,-26 27 0 1,26-26 0 0,0-1 0-1,0 1 0 1,0-1 0-1,26 0 0 1</inkml:trace>
  <inkml:trace contextRef="#ctx0" brushRef="#br2" timeOffset="2.64256E6">29924 11562 512 0,'27'-26'0'0,"-27"26"0"0,0 0 0 0,0 0 0 0,25 0 0 0,-25 0 0 0,0-27 0 0,27 54 0 0,-27-27 0 0,0 0 0 0,0 0 0 0,27 0 0 0,-27 0 0 0,0 0 0 0,0 53 0 0,0-53 0 0,0 105 0 0,-27-26 0 15,0 27 0 1,-25 0 0 15,26-26 0-15,26-1 0-1,-27-26 0 1,27-27 0-1,27 1 0 1,-27-27 0 0,0 0 0-1,26-79 0 1,1-27 0-1,-2 26 0 1,2 1 0 0,0-27 0-1,-27 27 0 1,0 52 0 15,0 1 0-15,0 26 0-1,0 0 0 1,-54 26 0-1,-24 53 0 1,-29 1 0 0,55-54 0-1,25 27 0 1,1-26 0-1,-1-1 0 1,27-26 0 0,0 0 0-1,27 0 0 1,53-26 0-1,-2 52 0 1,29 1 0 15,-2-27 0-15</inkml:trace>
  <inkml:trace contextRef="#ctx0" brushRef="#br2" timeOffset="2.64277E6">30427 12091 512 0,'26'-26'0'0,"-26"-1"0"0,0 27 0 0,0 0 0 0,0 0 0 0,0 0 0 0</inkml:trace>
  <inkml:trace contextRef="#ctx0" brushRef="#br2" timeOffset="2.64294E6">30427 12091 512 0,'397'-53'0'16,"-397"27"0"-1,0 26 0 1</inkml:trace>
  <inkml:trace contextRef="#ctx0" brushRef="#br2" timeOffset="2.70392E6">31247 10345 512 0,'0'-27'0'0,"-26"27"0"0,26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80 0 0,0-80 0 0,-27 79 0 0,27-26 0 16,-27 27 0-1,54-54 0 1,-27 0 0-1,27-26 0 1,51 0 0 0,55-79 0-1,26-80 0 1,53-53 0-1,25-25 0 1,2 25 0 0</inkml:trace>
  <inkml:trace contextRef="#ctx0" brushRef="#br2" timeOffset="2.70562E6">30162 8810 512 0,'0'-26'0'0,"0"26"0"0,0 0 0 0,0 0 0 0,0 0 0 0,0 0 0 0,0 0 0 0,0 0 0 0,0 0 0 0,0 0 0 0,0 0 0 0,0 0 0 0,0 0 0 0,0 0 0 0,0 0 0 0,0 0 0 0,-26 26 0 0,26-26 0 0,0 0 0 0,0 80 0 0,0-80 0 0,-27 79 0 0,1 1 0 16,26-1 0 0,0-53 0-1,0-26 0 1,26 0 0-1,1 0 0 1,105-79 0 0,132-106 0-1,160-80 0 1,105 27 0-1</inkml:trace>
  <inkml:trace contextRef="#ctx0" brushRef="#br2" timeOffset="2.71444E6">23336 14049 512 0,'-27'-26'0'0,"1"-1"0"0,26 27 0 0,-53-53 0 0,-26 0 0 15,26 27 0 1,-1-27 0-1,-51 0 0 1,25 0 0 0,1 27 0-1,26-27 0 1,-27 26 0-1,28 1 0 1,-28-1 0 0,-25 27 0-1,52-26 0 16,-54 26 0-15,29 26 0 0,-29-26 0-1,2 0 0 1,-1 27 0-1,27-1 0 1,-1 1 0 0,1 26 0-1,26-27 0 1,0 27 0-1,-26 0 0 1,26 0 0 0,-1 26 0-1,2 1 0 1,26-1 0-1,-28 1 0 17,28-1 0-17,26 0 0 1,0-26 0-1,0 26 0 1,0 1 0 0,0-27 0-1,26 26 0 1,-26 1 0-1,27-28 0 1,0 27 0 0,26-26 0-1,-28 1 0 1,29-1 0-1,25 0 0 17,-26 0 0-17,26 26 0 1,1-53 0-1,26 27 0 1,-27 0 0 0,27-27 0-1,26 1 0 1,1-1 0-1,-28-26 0 1,27 0 0 0,1 0 0-1,26-26 0 1,-27-1 0-1,-26-26 0 1,0 27 0 0,-1-27 0 15,-25-26 0-16,25 26 0 1,-52-26 0 0,27-1 0-1,-28 0 0 1,2-25 0-1,-28-1 0 1,-26 0 0 0,27 0 0-1,-54 0 0 1,1 1 0-1,-1-27 0 1,0 26 0 0,-25 0 0-1,-1 0 0 16,-52 27 0-15,-160-1 0 0</inkml:trace>
  <inkml:trace contextRef="#ctx0" brushRef="#br2" timeOffset="2.71988E6">23415 14102 512 0,'-27'-26'0'0,"2"-1"0"0,25 27 0 0,0 0 0 0,0 0 0 0,0 0 0 0,0 0 0 0,0 0 0 0,0-26 0 0,0 26 0 0,-27 0 0 0,27 0 0 16,27-27 0 0,-2 1 0-1,2-1 0 1,79 1 0-1,0-27 0 1,26 0 0 0,27-26 0-1,-27 26 0 1,0 0 0-1,-25-27 0 17,25 27 0-17,-53 27 0 1,0-1 0-1,1 1 0 1,-1 26 0 0</inkml:trace>
  <inkml:trace contextRef="#ctx0" brushRef="#br2" timeOffset="2.72076E6">24024 13599 512 0,'-27'-53'0'0,"0"27"0"0,27 26 0 0,0-53 0 0,0 26 0 15,-26 1 0 1,26 26 0 15,-26-27 0-15,0 27 0-1,-54 53 0 1,1-26 0 0,-1 26 0-1,0 26 0 1,2-26 0-1,-2 27 0 1,53-1 0 0,2 0 0-1,-2-26 0 1,0-26 0-1,1 26 0 1,26-27 0 0,0-26 0 15,-27 0 0-16,54 27 0 1,26-27 0 0,52 26 0-1,54 1 0 1,-26-1 0-1,-1 1 0 1,-53-27 0 0,-26 26 0-1,-26-26 0 1,-27 0 0-1,0-26 0 1,0-1 0 0,-54-52 0-1,28-1 0 1,-26 1 0 15,25-1 0-15,0 1 0-1,27 0 0 1</inkml:trace>
  <inkml:trace contextRef="#ctx0" brushRef="#br2" timeOffset="2.76067E6">16774 8731 512 0,'-26'0'0'0,"26"0"0"0,0 0 0 0,0 0 0 0,0 0 0 0,0 0 0 0,0 0 0 0,0 0 0 0,-27 26 0 0,27-26 0 0,0 80 0 0,-26 26 0 15,-1 0 0 1,27 52 0-1,-27-26 0 1,54 27 0 0,-27 0 0-1,0 26 0 1,0-26 0-1,-27 26 0 1,27-26 0 0,27-27 0-1,-27 1 0 1,0-1 0-1,53 0 0 1,-26-26 0 0,26-26 0-1,26 25 0 16,1-52 0-15,52 26 0 0,-27-26 0-1,28 27 0 1,-1-27 0-1,-27 0 0 1,28-27 0 0,-54 1 0-1,1-27 0 1,-27 0 0-1,26-27 0 1,-79 27 0 0,27-26 0-1,-27-1 0 1,-27-26 0 15,-52 0 0-15,-1 0 0-1,-25 0 0 1,25 27 0-1,27-1 0 1,1 1 0 0,25 0 0-1,27 26 0 1,27 0 0-1,-2 0 0 1,55 0 0 0,0 26 0-1,25 0 0 1,-51 27 0-1,24 0 0 17,-24 27 0-17,-1-1 0 1,-1 1 0-1,-25-27 0 1,-27-1 0 0,0-25 0-1,-27-1 0 1,-25 0 0-1,-28-26 0 1,27 0 0 0,1-26 0-1,25 26 0 1,0 0 0-1,27-26 0 1,0 26 0 0,0 0 0 15,0 26 0-16,0-26 0 1,0 26 0 0,0 27 0-1,0-26 0 1,-26-1 0-1,26 1 0 1,-27-27 0 0,1-27 0-1,0-26 0 1,-1 0 0-1,-26-26 0 1,27-26 0 0,-1-1 0-1,27 0 0 1,27 0 0 15,-27 27 0-15,26 26 0-1,-26 53 0 1,0 26 0-1,-26 80 0 1,-1 26 0 0,-25-26 0-1,52-26 0 1,-27-27 0-1,27-27 0 1,0-26 0 0,27 0 0-1,25-79 0 1,1-27 0-1,0 26 0 1,-26 54 0 0,-27 52 0 15,0 27 0-16,0 27 0 1,-27 26 0 0,1-54 0-1,52-25 0 1,1-27 0-1,25 0 0 1,55-53 0 0,25 0 0-1,-106 27 0 1,-26 26 0-1,-26 26 0 1,-54 53 0 0,-26 0 0-1,27-26 0 16,79-53 0-15,26 0 0 0,27 0 0-1,53-53 0 1,-53 53 0-1,-53 0 0 1,0 27 0 0,-105 79 0-1,-2 0 0 1</inkml:trace>
  <inkml:trace contextRef="#ctx0" brushRef="#br2" timeOffset="2.76523E6">23044 11271 512 0,'0'0'0'0,"0"0"0"0,0 0 0 0,0 0 0 0,0 0 0 0,0 0 0 0,-26 0 0 0,-53 26 0 0,79-26 0 0,0 0 0 0,-106-26 0 0,106 26 0 0,-132-53 0 0,26 0 0 15,0 0 0 1,79 1 0 15,-25-28 0-15,79 1 0-1,51-1 0 1,81 1 0 0,26 26 0-1,0 26 0 1,1 27 0-1,-28 27 0 1,-51 26 0 0,-2 26 0-1,-25 1 0 1,-54-1 0-1,1 27 0 1,-80-27 0 15,0 27 0-15,-53-53 0-1,0 0 0 1,27 0 0 0,-1-53 0-1,1 0 0 1,53 0 0-1,-1 0 0 1,27 0 0 0,0 0 0-1,0 0 0 1,0 0 0-1,0 0 0 1,0 0 0 15,0 0 0-31,0-27 0 31,0 27 0-15,27 0 0 0,-1-26 0-1,0-1 0 1,-26 27 0-1,0 0 0 1,0 0 0 0,0 0 0-1,-26 27 0 1,26-27 0-1,0 0 0 1,0 0 0 0,0-27 0-1,53-26 0 16,0 0 0-15,-27 1 0 0,-26 52 0-1,0 0 0 1,0 52 0-1,27 54 0 1,78 27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F001-CA0B-4CEC-B571-06B08E54926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5B82-3B1E-47A9-A3CA-C1D73315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05B82-3B1E-47A9-A3CA-C1D733152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2FBBFBA-EA23-4876-ABD7-72B5A830D790}" type="slidenum">
              <a:rPr lang="he-IL" altLang="en-US" sz="11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5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FD4C2D4-C839-4436-BF07-BA0564341480}" type="slidenum">
              <a:rPr lang="he-IL" altLang="en-US" sz="11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8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E0F5728-2233-449A-B44E-58DCB1921F3B}" type="slidenum">
              <a:rPr lang="he-IL" altLang="en-US" sz="1100">
                <a:latin typeface="Times New Roman" panose="02020603050405020304" pitchFamily="18" charset="0"/>
              </a:rPr>
              <a:pPr algn="r"/>
              <a:t>12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3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CE29A5-8C6D-465B-8320-DA2F55D8F1C7}" type="slidenum">
              <a:rPr lang="he-IL" altLang="en-US" sz="1100">
                <a:latin typeface="Times New Roman" panose="02020603050405020304" pitchFamily="18" charset="0"/>
              </a:rPr>
              <a:pPr algn="r"/>
              <a:t>13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5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A792755-CF21-4AD2-A73C-57952111353C}" type="slidenum">
              <a:rPr lang="he-IL" altLang="en-US" sz="1100">
                <a:latin typeface="Times New Roman" panose="02020603050405020304" pitchFamily="18" charset="0"/>
              </a:rPr>
              <a:pPr algn="r"/>
              <a:t>14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5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961127E-151B-4DFA-9790-21EF8106BCD9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58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1744843-8CEA-47CF-8E13-1DF97AC2241E}" type="slidenum">
              <a:rPr lang="he-IL" altLang="en-US" sz="1100">
                <a:latin typeface="Times New Roman" panose="02020603050405020304" pitchFamily="18" charset="0"/>
              </a:rPr>
              <a:pPr algn="r"/>
              <a:t>16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92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AB9A57E-3DB5-4099-A8A3-E46795D6ED25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17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29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9FEA292-3B69-4281-AD79-24F5BEFB7A91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18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24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5827C29-9EC5-4265-A156-91DE27D9F9E3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19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5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892731D-1B88-476C-9A85-237F4AAB0915}" type="slidenum">
              <a:rPr lang="he-IL" altLang="en-US" sz="1100">
                <a:latin typeface="Times New Roman" panose="02020603050405020304" pitchFamily="18" charset="0"/>
              </a:rPr>
              <a:pPr algn="r"/>
              <a:t>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56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AB9A57E-3DB5-4099-A8A3-E46795D6ED25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20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42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A94C935-2D66-4579-9E27-C9F75BEFCA78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21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47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04B55E1-1431-43DF-812D-1991FCDEAFC9}" type="slidenum">
              <a:rPr lang="he-IL" altLang="en-US" sz="1100">
                <a:latin typeface="Times New Roman" panose="02020603050405020304" pitchFamily="18" charset="0"/>
              </a:rPr>
              <a:pPr algn="r"/>
              <a:t>22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98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895A387-2693-4710-AE4C-5AD09088B05E}" type="slidenum">
              <a:rPr lang="he-IL" altLang="en-US" sz="1100">
                <a:latin typeface="Times New Roman" panose="02020603050405020304" pitchFamily="18" charset="0"/>
              </a:rPr>
              <a:pPr algn="r"/>
              <a:t>23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0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D88FB91-D73D-4584-9C87-0A145646EE3E}" type="slidenum">
              <a:rPr lang="he-IL" altLang="en-US" sz="1100">
                <a:latin typeface="Times New Roman" panose="02020603050405020304" pitchFamily="18" charset="0"/>
              </a:rPr>
              <a:pPr algn="r"/>
              <a:t>24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91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AB9A57E-3DB5-4099-A8A3-E46795D6ED25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25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18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2FBAA02-5793-4BF9-8572-A478716760A1}" type="slidenum">
              <a:rPr lang="he-IL" altLang="en-US" sz="1100">
                <a:latin typeface="Times New Roman" panose="02020603050405020304" pitchFamily="18" charset="0"/>
              </a:rPr>
              <a:pPr algn="r"/>
              <a:t>26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45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9E8AFCB-F780-43A3-B834-AD97617A1D21}" type="slidenum">
              <a:rPr lang="he-IL" altLang="en-US" sz="1100">
                <a:latin typeface="Times New Roman" panose="02020603050405020304" pitchFamily="18" charset="0"/>
              </a:rPr>
              <a:pPr algn="r"/>
              <a:t>27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45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FADF1A9-F12C-4A01-94E1-15833CDD5466}" type="slidenum">
              <a:rPr lang="he-IL" altLang="en-US" sz="1100">
                <a:latin typeface="Times New Roman" panose="02020603050405020304" pitchFamily="18" charset="0"/>
              </a:rPr>
              <a:pPr algn="r"/>
              <a:t>29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95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FADF1A9-F12C-4A01-94E1-15833CDD5466}" type="slidenum">
              <a:rPr lang="he-IL" altLang="en-US" sz="1100">
                <a:latin typeface="Times New Roman" panose="02020603050405020304" pitchFamily="18" charset="0"/>
              </a:rPr>
              <a:pPr algn="r"/>
              <a:t>30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3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769BD33-4554-4452-ABEA-CFAB207904DB}" type="slidenum">
              <a:rPr lang="he-IL" altLang="en-US" sz="11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17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B16F825-C4CD-4F55-94A6-2B938C43DA39}" type="slidenum">
              <a:rPr lang="he-IL" altLang="en-US" sz="1100">
                <a:latin typeface="Times New Roman" panose="02020603050405020304" pitchFamily="18" charset="0"/>
              </a:rPr>
              <a:pPr algn="r"/>
              <a:t>31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D7BFD9-C26E-4790-8C37-55C955F8428A}" type="slidenum">
              <a:rPr lang="he-IL" altLang="en-US" sz="1100">
                <a:latin typeface="Times New Roman" panose="02020603050405020304" pitchFamily="18" charset="0"/>
              </a:rPr>
              <a:pPr algn="r"/>
              <a:t>4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38293F0-0567-4DEB-901A-B4990A4D44DC}" type="slidenum">
              <a:rPr lang="he-IL" altLang="en-US" sz="1100">
                <a:latin typeface="Times New Roman" panose="02020603050405020304" pitchFamily="18" charset="0"/>
              </a:rPr>
              <a:pPr algn="r"/>
              <a:t>5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C5AB764-C14B-4A84-AE1F-FCE9B62ACE89}" type="slidenum">
              <a:rPr lang="he-IL" altLang="en-US" sz="11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6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E66B193-8574-4921-B592-7919C2FBC457}" type="slidenum">
              <a:rPr lang="he-IL" altLang="en-US" sz="1100">
                <a:latin typeface="Times New Roman" panose="02020603050405020304" pitchFamily="18" charset="0"/>
              </a:rPr>
              <a:pPr algn="r"/>
              <a:t>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95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11CAC5-B637-43A8-904C-181758A67455}" type="slidenum">
              <a:rPr lang="he-IL" altLang="en-US" sz="1100">
                <a:latin typeface="Times New Roman" panose="02020603050405020304" pitchFamily="18" charset="0"/>
              </a:rPr>
              <a:pPr algn="r"/>
              <a:t>8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8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11CAC5-B637-43A8-904C-181758A67455}" type="slidenum">
              <a:rPr lang="he-IL" altLang="en-US" sz="11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1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68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6388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838200"/>
            <a:ext cx="56388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3695700"/>
            <a:ext cx="56388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58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7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4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552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73102"/>
            <a:ext cx="10581734" cy="726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894228"/>
            <a:ext cx="10178322" cy="547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469815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2/26/2016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9815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469815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95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q"/>
        <a:defRPr sz="2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 Narrow" panose="020B0606020202030204" pitchFamily="34" charset="0"/>
        <a:buChar char="—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5" Type="http://schemas.openxmlformats.org/officeDocument/2006/relationships/image" Target="../media/image4.jpeg"/><Relationship Id="rId4" Type="http://schemas.openxmlformats.org/officeDocument/2006/relationships/image" Target="../media/image24.png"/><Relationship Id="rId9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1098388"/>
            <a:ext cx="11178471" cy="4394988"/>
          </a:xfrm>
        </p:spPr>
        <p:txBody>
          <a:bodyPr/>
          <a:lstStyle/>
          <a:p>
            <a:r>
              <a:rPr lang="en-US" alt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Computer Architecture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/>
          <a:lstStyle/>
          <a:p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Building a Modern Computer From First Principles</a:t>
            </a:r>
          </a:p>
          <a:p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387884" y="4744010"/>
            <a:ext cx="3384550" cy="1296988"/>
            <a:chOff x="1383" y="1389"/>
            <a:chExt cx="2903" cy="131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83" y="1813"/>
              <a:ext cx="2903" cy="4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7" name="Picture 4" descr="Ba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42"/>
            <a:stretch>
              <a:fillRect/>
            </a:stretch>
          </p:blipFill>
          <p:spPr bwMode="auto">
            <a:xfrm>
              <a:off x="3016" y="1434"/>
              <a:ext cx="1264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Ba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5"/>
            <a:stretch>
              <a:fillRect/>
            </a:stretch>
          </p:blipFill>
          <p:spPr bwMode="auto">
            <a:xfrm>
              <a:off x="1474" y="1389"/>
              <a:ext cx="1457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05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Lecture / construction plan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5051" y="1125538"/>
            <a:ext cx="6436284" cy="4392612"/>
          </a:xfrm>
        </p:spPr>
        <p:txBody>
          <a:bodyPr>
            <a:noAutofit/>
          </a:bodyPr>
          <a:lstStyle/>
          <a:p>
            <a:pPr marL="268288" indent="-268288">
              <a:spcBef>
                <a:spcPct val="100000"/>
              </a:spcBef>
              <a:buSzPct val="75000"/>
            </a:pPr>
            <a:r>
              <a:rPr lang="en-US" altLang="en-US" sz="2400"/>
              <a:t>Instruction memory</a:t>
            </a:r>
          </a:p>
          <a:p>
            <a:pPr marL="268288" indent="-268288">
              <a:spcBef>
                <a:spcPct val="100000"/>
              </a:spcBef>
              <a:buSzPct val="75000"/>
            </a:pPr>
            <a:r>
              <a:rPr lang="en-US" altLang="en-US" sz="2400" dirty="0"/>
              <a:t>Memory:</a:t>
            </a:r>
          </a:p>
          <a:p>
            <a:pPr marL="806450" lvl="1" indent="-268288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/>
              <a:t>Data memory</a:t>
            </a:r>
          </a:p>
          <a:p>
            <a:pPr marL="806450" lvl="1" indent="-268288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/>
              <a:t>Screen</a:t>
            </a:r>
          </a:p>
          <a:p>
            <a:pPr marL="806450" lvl="1" indent="-268288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/>
              <a:t>Keyboard</a:t>
            </a:r>
          </a:p>
          <a:p>
            <a:pPr marL="268288" indent="-268288">
              <a:spcBef>
                <a:spcPct val="100000"/>
              </a:spcBef>
              <a:buSzPct val="75000"/>
            </a:pPr>
            <a:r>
              <a:rPr lang="en-US" altLang="en-US" sz="2400" dirty="0"/>
              <a:t>CPU</a:t>
            </a:r>
          </a:p>
          <a:p>
            <a:pPr marL="268288" indent="-268288">
              <a:spcBef>
                <a:spcPct val="100000"/>
              </a:spcBef>
              <a:buSzPct val="75000"/>
            </a:pPr>
            <a:r>
              <a:rPr lang="en-US" altLang="en-US" sz="2400" dirty="0"/>
              <a:t>Computer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048000" y="1143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Instruction memory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44978"/>
              </p:ext>
            </p:extLst>
          </p:nvPr>
        </p:nvGraphicFramePr>
        <p:xfrm>
          <a:off x="6713912" y="706951"/>
          <a:ext cx="4568825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6045840" imgH="5922360" progId="Visio.Drawing.6">
                  <p:embed/>
                </p:oleObj>
              </mc:Choice>
              <mc:Fallback>
                <p:oleObj name="VISIO" r:id="rId4" imgW="6045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21" t="17085" r="37256" b="48895"/>
                      <a:stretch>
                        <a:fillRect/>
                      </a:stretch>
                    </p:blipFill>
                    <p:spPr bwMode="auto">
                      <a:xfrm>
                        <a:off x="6713912" y="706951"/>
                        <a:ext cx="4568825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3522" y="2953125"/>
            <a:ext cx="10356478" cy="351669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 dirty="0"/>
              <a:t>Function: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dirty="0"/>
              <a:t>The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ROM</a:t>
            </a:r>
            <a:r>
              <a:rPr lang="en-US" altLang="en-US" dirty="0"/>
              <a:t> is pre-loaded with a program written in the Hack machine language </a:t>
            </a:r>
          </a:p>
          <a:p>
            <a:pPr>
              <a:lnSpc>
                <a:spcPct val="90000"/>
              </a:lnSpc>
              <a:spcAft>
                <a:spcPct val="60000"/>
              </a:spcAft>
              <a:buSzPct val="75000"/>
            </a:pPr>
            <a:r>
              <a:rPr lang="en-US" altLang="en-US" dirty="0"/>
              <a:t>The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ROM</a:t>
            </a:r>
            <a:r>
              <a:rPr lang="en-US" altLang="en-US" dirty="0"/>
              <a:t> chip always emits a 16-bit number: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 = ROM32K[address]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cs typeface="Courier New" panose="02070309020205020404" pitchFamily="49" charset="0"/>
              </a:rPr>
              <a:t>‘out’ is </a:t>
            </a:r>
            <a:r>
              <a:rPr lang="en-US" altLang="en-US" dirty="0">
                <a:cs typeface="Courier New" panose="02070309020205020404" pitchFamily="49" charset="0"/>
              </a:rPr>
              <a:t>interpreted as the </a:t>
            </a:r>
            <a:r>
              <a:rPr lang="en-US" altLang="en-US" i="1" dirty="0">
                <a:cs typeface="Courier New" panose="02070309020205020404" pitchFamily="49" charset="0"/>
              </a:rPr>
              <a:t>current </a:t>
            </a:r>
            <a:r>
              <a:rPr lang="en-US" altLang="en-US" i="1" dirty="0" smtClean="0">
                <a:cs typeface="Courier New" panose="02070309020205020404" pitchFamily="49" charset="0"/>
              </a:rPr>
              <a:t>instruction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cs typeface="Courier New" panose="02070309020205020404" pitchFamily="49" charset="0"/>
              </a:rPr>
              <a:t>‘address’ is provided by the Program Counter 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/>
              <a:t>Data memory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800099"/>
            <a:ext cx="8294687" cy="5486400"/>
          </a:xfrm>
          <a:noFill/>
        </p:spPr>
        <p:txBody>
          <a:bodyPr>
            <a:normAutofit/>
          </a:bodyPr>
          <a:lstStyle/>
          <a:p>
            <a:pPr marL="179388" indent="-179388">
              <a:spcBef>
                <a:spcPct val="150000"/>
              </a:spcBef>
              <a:buNone/>
            </a:pPr>
            <a:r>
              <a:rPr lang="en-US" altLang="en-US" sz="3200" u="sng" dirty="0"/>
              <a:t>Low-level (hardware) read/write logic:</a:t>
            </a:r>
          </a:p>
          <a:p>
            <a:pPr marL="179388" indent="-179388">
              <a:spcBef>
                <a:spcPct val="130000"/>
              </a:spcBef>
              <a:buSzPct val="75000"/>
              <a:buNone/>
            </a:pPr>
            <a:r>
              <a:rPr lang="en-US" altLang="en-US" dirty="0"/>
              <a:t>To read 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RAM[</a:t>
            </a:r>
            <a:r>
              <a:rPr lang="en-US" altLang="en-US" dirty="0"/>
              <a:t>k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dirty="0"/>
              <a:t>:  set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altLang="en-US" dirty="0"/>
              <a:t> to k,</a:t>
            </a:r>
            <a:br>
              <a:rPr lang="en-US" altLang="en-US" dirty="0"/>
            </a:br>
            <a:r>
              <a:rPr lang="en-US" altLang="en-US" dirty="0"/>
              <a:t>                          probe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</a:p>
          <a:p>
            <a:pPr marL="179388" indent="-179388">
              <a:spcBef>
                <a:spcPct val="130000"/>
              </a:spcBef>
              <a:buSzPct val="75000"/>
              <a:buNone/>
            </a:pPr>
            <a:r>
              <a:rPr lang="en-US" altLang="en-US" dirty="0"/>
              <a:t>To write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RAM[</a:t>
            </a:r>
            <a:r>
              <a:rPr lang="en-US" altLang="en-US" dirty="0"/>
              <a:t>k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dirty="0"/>
              <a:t>=x:  set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altLang="en-US" dirty="0"/>
              <a:t> to k,</a:t>
            </a:r>
            <a:br>
              <a:rPr lang="en-US" altLang="en-US" dirty="0"/>
            </a:br>
            <a:r>
              <a:rPr lang="en-US" altLang="en-US" dirty="0"/>
              <a:t>                            set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dirty="0"/>
              <a:t> to x, </a:t>
            </a:r>
            <a:br>
              <a:rPr lang="en-US" altLang="en-US" dirty="0"/>
            </a:br>
            <a:r>
              <a:rPr lang="en-US" altLang="en-US" dirty="0"/>
              <a:t>                            set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altLang="en-US" dirty="0"/>
              <a:t> to 1, </a:t>
            </a:r>
            <a:br>
              <a:rPr lang="en-US" altLang="en-US" dirty="0"/>
            </a:br>
            <a:r>
              <a:rPr lang="en-US" altLang="en-US" dirty="0"/>
              <a:t>                            run the </a:t>
            </a:r>
            <a:r>
              <a:rPr lang="en-US" altLang="en-US" dirty="0" smtClean="0"/>
              <a:t>clock</a:t>
            </a:r>
            <a:endParaRPr lang="en-US" altLang="en-US" sz="3200" dirty="0"/>
          </a:p>
        </p:txBody>
      </p:sp>
      <p:grpSp>
        <p:nvGrpSpPr>
          <p:cNvPr id="24580" name="Group 7"/>
          <p:cNvGrpSpPr>
            <a:grpSpLocks/>
          </p:cNvGrpSpPr>
          <p:nvPr/>
        </p:nvGrpSpPr>
        <p:grpSpPr bwMode="auto">
          <a:xfrm>
            <a:off x="7010400" y="533401"/>
            <a:ext cx="4248150" cy="3382963"/>
            <a:chOff x="2832" y="432"/>
            <a:chExt cx="2676" cy="2131"/>
          </a:xfrm>
        </p:grpSpPr>
        <p:graphicFrame>
          <p:nvGraphicFramePr>
            <p:cNvPr id="24581" name="Object 4"/>
            <p:cNvGraphicFramePr>
              <a:graphicFrameLocks noChangeAspect="1"/>
            </p:cNvGraphicFramePr>
            <p:nvPr/>
          </p:nvGraphicFramePr>
          <p:xfrm>
            <a:off x="2832" y="432"/>
            <a:ext cx="2676" cy="2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Visio" r:id="rId4" imgW="6045791" imgH="5922288" progId="Visio.Drawing.11">
                    <p:embed/>
                  </p:oleObj>
                </mc:Choice>
                <mc:Fallback>
                  <p:oleObj name="Visio" r:id="rId4" imgW="6045791" imgH="592228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8221" t="47249" r="27211" b="960"/>
                        <a:stretch>
                          <a:fillRect/>
                        </a:stretch>
                      </p:blipFill>
                      <p:spPr bwMode="auto">
                        <a:xfrm>
                          <a:off x="2832" y="432"/>
                          <a:ext cx="2676" cy="2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2" name="Line 9"/>
            <p:cNvSpPr>
              <a:spLocks noChangeShapeType="1"/>
            </p:cNvSpPr>
            <p:nvPr/>
          </p:nvSpPr>
          <p:spPr bwMode="auto">
            <a:xfrm>
              <a:off x="3936" y="76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Text Box 10" descr="Bouquet"/>
            <p:cNvSpPr txBox="1">
              <a:spLocks noChangeArrowheads="1"/>
            </p:cNvSpPr>
            <p:nvPr/>
          </p:nvSpPr>
          <p:spPr bwMode="auto">
            <a:xfrm>
              <a:off x="3696" y="57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load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Lecture / construction plan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733800" y="981402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191000" y="1004048"/>
            <a:ext cx="6211702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6450" indent="-268288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04925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2913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20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78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353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92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49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Instruction memory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Memory: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Data memory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Screen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Keyboard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CPU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Computer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733800" y="2398831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3886200" y="333015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/>
              <a:t>Screen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976" y="3435724"/>
            <a:ext cx="7586384" cy="250787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altLang="en-US" sz="2400" dirty="0"/>
              <a:t>The Screen chip has a basic RAM chip functionality:</a:t>
            </a:r>
          </a:p>
          <a:p>
            <a:pPr marL="179388" lvl="1" indent="268288">
              <a:lnSpc>
                <a:spcPct val="80000"/>
              </a:lnSpc>
              <a:spcBef>
                <a:spcPct val="7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Courier New" panose="02070309020205020404" pitchFamily="49" charset="0"/>
              </a:rPr>
              <a:t>read logic:  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 = Screen[address]</a:t>
            </a:r>
          </a:p>
          <a:p>
            <a:pPr marL="179388" lvl="1" indent="268288">
              <a:lnSpc>
                <a:spcPct val="80000"/>
              </a:lnSpc>
              <a:spcBef>
                <a:spcPct val="7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Courier New" panose="02070309020205020404" pitchFamily="49" charset="0"/>
              </a:rPr>
              <a:t>write logic:</a:t>
            </a:r>
            <a:r>
              <a:rPr lang="en-US" altLang="en-US" b="1" dirty="0">
                <a:solidFill>
                  <a:srgbClr val="0222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load then Screen[address] = in</a:t>
            </a:r>
          </a:p>
          <a:p>
            <a:pPr marL="0" indent="0">
              <a:lnSpc>
                <a:spcPct val="80000"/>
              </a:lnSpc>
              <a:spcBef>
                <a:spcPct val="100000"/>
              </a:spcBef>
              <a:buNone/>
            </a:pPr>
            <a:r>
              <a:rPr lang="en-US" altLang="en-US" sz="2400" u="sng" dirty="0"/>
              <a:t>Side effect:</a:t>
            </a:r>
          </a:p>
          <a:p>
            <a:pPr marL="0" indent="0">
              <a:lnSpc>
                <a:spcPct val="80000"/>
              </a:lnSpc>
              <a:spcBef>
                <a:spcPct val="100000"/>
              </a:spcBef>
              <a:buNone/>
            </a:pPr>
            <a:r>
              <a:rPr lang="en-US" altLang="en-US" sz="2400" dirty="0"/>
              <a:t>Continuously refreshes a </a:t>
            </a:r>
            <a:r>
              <a:rPr lang="en-US" altLang="en-US" sz="2400" dirty="0" smtClean="0"/>
              <a:t>256x512 black-and-white </a:t>
            </a:r>
            <a:r>
              <a:rPr lang="en-US" altLang="en-US" sz="2400" dirty="0"/>
              <a:t>screen device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752600" y="990600"/>
          <a:ext cx="5786438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4" imgW="6045840" imgH="5922360" progId="Visio.Drawing.6">
                  <p:embed/>
                </p:oleObj>
              </mc:Choice>
              <mc:Fallback>
                <p:oleObj name="VISIO" r:id="rId4" imgW="6045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21" t="38426" r="3831" b="25191"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5786438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5334000" y="540585"/>
            <a:ext cx="4198938" cy="105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79388" indent="268288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The bit contents of the Screen chip is called the “screen memory map”</a:t>
            </a:r>
          </a:p>
        </p:txBody>
      </p:sp>
      <p:grpSp>
        <p:nvGrpSpPr>
          <p:cNvPr id="28678" name="Group 31"/>
          <p:cNvGrpSpPr>
            <a:grpSpLocks/>
          </p:cNvGrpSpPr>
          <p:nvPr/>
        </p:nvGrpSpPr>
        <p:grpSpPr bwMode="auto">
          <a:xfrm>
            <a:off x="8722659" y="1884829"/>
            <a:ext cx="2819400" cy="4419600"/>
            <a:chOff x="3936" y="1200"/>
            <a:chExt cx="1776" cy="2784"/>
          </a:xfrm>
        </p:grpSpPr>
        <p:sp>
          <p:nvSpPr>
            <p:cNvPr id="28679" name="Rectangle 23"/>
            <p:cNvSpPr>
              <a:spLocks noChangeArrowheads="1"/>
            </p:cNvSpPr>
            <p:nvPr/>
          </p:nvSpPr>
          <p:spPr bwMode="auto">
            <a:xfrm>
              <a:off x="3984" y="1440"/>
              <a:ext cx="1728" cy="2544"/>
            </a:xfrm>
            <a:prstGeom prst="rect">
              <a:avLst/>
            </a:prstGeom>
            <a:solidFill>
              <a:srgbClr val="FFDCB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8680" name="Picture 2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584"/>
              <a:ext cx="1392" cy="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6E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681" name="AutoShape 26"/>
            <p:cNvSpPr>
              <a:spLocks noChangeArrowheads="1"/>
            </p:cNvSpPr>
            <p:nvPr/>
          </p:nvSpPr>
          <p:spPr bwMode="auto">
            <a:xfrm>
              <a:off x="4848" y="2304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10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The simulated 256 by 512 B&amp;W screen</a:t>
              </a:r>
            </a:p>
          </p:txBody>
        </p:sp>
        <p:cxnSp>
          <p:nvCxnSpPr>
            <p:cNvPr id="28682" name="AutoShape 27"/>
            <p:cNvCxnSpPr>
              <a:cxnSpLocks noChangeShapeType="1"/>
              <a:stCxn id="28681" idx="0"/>
              <a:endCxn id="28683" idx="2"/>
            </p:cNvCxnSpPr>
            <p:nvPr/>
          </p:nvCxnSpPr>
          <p:spPr bwMode="auto">
            <a:xfrm flipH="1" flipV="1">
              <a:off x="5141" y="1920"/>
              <a:ext cx="115" cy="384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83" name="Rectangle 28"/>
            <p:cNvSpPr>
              <a:spLocks noChangeArrowheads="1"/>
            </p:cNvSpPr>
            <p:nvPr/>
          </p:nvSpPr>
          <p:spPr bwMode="auto">
            <a:xfrm>
              <a:off x="5040" y="1776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684" name="Rectangle 3"/>
            <p:cNvSpPr>
              <a:spLocks noChangeArrowheads="1"/>
            </p:cNvSpPr>
            <p:nvPr/>
          </p:nvSpPr>
          <p:spPr bwMode="auto">
            <a:xfrm>
              <a:off x="3936" y="2784"/>
              <a:ext cx="1776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179388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19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39888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vl="1">
                <a:lnSpc>
                  <a:spcPct val="80000"/>
                </a:lnSpc>
                <a:spcBef>
                  <a:spcPct val="100000"/>
                </a:spcBef>
                <a:buClr>
                  <a:srgbClr val="006600"/>
                </a:buClr>
                <a:buFont typeface="Wingdings" panose="05000000000000000000" pitchFamily="2" charset="2"/>
                <a:buNone/>
              </a:pPr>
              <a:r>
                <a:rPr lang="en-US" altLang="en-US" sz="1600"/>
                <a:t>When loaded into the hardware simulator, the built-in </a:t>
              </a: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Screen.hdl</a:t>
              </a:r>
              <a:r>
                <a:rPr lang="en-US" altLang="en-US" sz="1600"/>
                <a:t> chip opens up a screen window; the simulator then refreshes this window from the screen memory map several times each second.</a:t>
              </a:r>
            </a:p>
          </p:txBody>
        </p:sp>
        <p:sp>
          <p:nvSpPr>
            <p:cNvPr id="28685" name="Rectangle 3"/>
            <p:cNvSpPr>
              <a:spLocks noChangeArrowheads="1"/>
            </p:cNvSpPr>
            <p:nvPr/>
          </p:nvSpPr>
          <p:spPr bwMode="auto">
            <a:xfrm>
              <a:off x="3936" y="1200"/>
              <a:ext cx="1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179388" indent="268288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19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39888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en-US" altLang="en-US" sz="1400"/>
                <a:t>Simulated screen: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/>
              <a:t>Screen memory map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4724400"/>
            <a:ext cx="8686800" cy="1676400"/>
          </a:xfrm>
        </p:spPr>
        <p:txBody>
          <a:bodyPr vert="horz" lIns="91440" tIns="45720" rIns="0" bIns="45720" rtlCol="0">
            <a:normAutofit/>
          </a:bodyPr>
          <a:lstStyle/>
          <a:p>
            <a:pPr marL="268288" indent="-268288">
              <a:spcBef>
                <a:spcPct val="50000"/>
              </a:spcBef>
              <a:buNone/>
            </a:pPr>
            <a:r>
              <a:rPr lang="en-US" altLang="en-US" sz="2000" u="sng" dirty="0"/>
              <a:t>How to set the </a:t>
            </a:r>
            <a:r>
              <a:rPr lang="en-US" altLang="en-US" sz="1800" u="sng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u="sng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row,col</a:t>
            </a:r>
            <a:r>
              <a:rPr lang="en-US" altLang="en-US" sz="1800" u="sng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000" u="sng" dirty="0"/>
              <a:t> pixel of the screen to black or to white:</a:t>
            </a:r>
          </a:p>
          <a:p>
            <a:pPr marL="268288" indent="-268288">
              <a:spcBef>
                <a:spcPct val="50000"/>
              </a:spcBef>
              <a:buSzPct val="75000"/>
            </a:pPr>
            <a:r>
              <a:rPr lang="en-US" altLang="en-US" sz="2000" dirty="0"/>
              <a:t>Low-level (machine language):   Set 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col%16</a:t>
            </a:r>
            <a:r>
              <a:rPr lang="en-US" altLang="en-US" sz="2000" b="1" dirty="0">
                <a:solidFill>
                  <a:srgbClr val="02227C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bit of the word found at</a:t>
            </a:r>
            <a:br>
              <a:rPr lang="en-US" altLang="en-US" sz="2000" dirty="0"/>
            </a:br>
            <a:r>
              <a:rPr lang="en-US" altLang="en-US" sz="2000" dirty="0"/>
              <a:t>                                                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Screen[row*32+col/16]</a:t>
            </a:r>
            <a:r>
              <a:rPr lang="en-US" altLang="en-US" sz="2000" b="1" dirty="0">
                <a:solidFill>
                  <a:srgbClr val="0222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to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000" dirty="0">
                <a:cs typeface="Courier New" panose="02070309020205020404" pitchFamily="49" charset="0"/>
              </a:rPr>
              <a:t> or to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222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800" dirty="0"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col/16</a:t>
            </a:r>
            <a:r>
              <a:rPr lang="en-US" altLang="en-US" sz="1800" dirty="0">
                <a:cs typeface="Courier New" panose="02070309020205020404" pitchFamily="49" charset="0"/>
              </a:rPr>
              <a:t> is integer division</a:t>
            </a:r>
            <a:r>
              <a:rPr lang="en-US" altLang="en-US" sz="1800" dirty="0" smtClean="0">
                <a:cs typeface="Courier New" panose="02070309020205020404" pitchFamily="49" charset="0"/>
              </a:rPr>
              <a:t>)</a:t>
            </a:r>
            <a:endParaRPr lang="en-US" alt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3733801" y="457201"/>
          <a:ext cx="6335713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4" imgW="6513840" imgH="5922360" progId="Visio.Drawing.6">
                  <p:embed/>
                </p:oleObj>
              </mc:Choice>
              <mc:Fallback>
                <p:oleObj name="VISIO" r:id="rId4" imgW="651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8" t="6064" r="6892" b="26044"/>
                      <a:stretch>
                        <a:fillRect/>
                      </a:stretch>
                    </p:blipFill>
                    <p:spPr bwMode="auto">
                      <a:xfrm>
                        <a:off x="3733801" y="457201"/>
                        <a:ext cx="6335713" cy="428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905000" y="1066800"/>
            <a:ext cx="2438400" cy="2535238"/>
            <a:chOff x="240" y="672"/>
            <a:chExt cx="1536" cy="1597"/>
          </a:xfrm>
        </p:grpSpPr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240" y="1728"/>
            <a:ext cx="124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VISIO" r:id="rId6" imgW="6045840" imgH="5922360" progId="Visio.Drawing.6">
                    <p:embed/>
                  </p:oleObj>
                </mc:Choice>
                <mc:Fallback>
                  <p:oleObj name="VISIO" r:id="rId6" imgW="6045840" imgH="59223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0668" t="44696" r="12892" b="26309"/>
                        <a:stretch>
                          <a:fillRect/>
                        </a:stretch>
                      </p:blipFill>
                      <p:spPr bwMode="auto">
                        <a:xfrm>
                          <a:off x="240" y="1728"/>
                          <a:ext cx="124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7" name="Rectangle 3"/>
            <p:cNvSpPr>
              <a:spLocks noChangeArrowheads="1"/>
            </p:cNvSpPr>
            <p:nvPr/>
          </p:nvSpPr>
          <p:spPr bwMode="auto">
            <a:xfrm>
              <a:off x="240" y="672"/>
              <a:ext cx="1536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179388" indent="268288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19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39888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en-US" altLang="en-US" sz="1600"/>
                <a:t>In the Hack platform, the screen is implemented as an 8K 16-bit RAM chip.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Keyboard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1799013"/>
            <a:ext cx="6139722" cy="1439863"/>
          </a:xfrm>
        </p:spPr>
        <p:txBody>
          <a:bodyPr>
            <a:noAutofit/>
          </a:bodyPr>
          <a:lstStyle/>
          <a:p>
            <a:pPr marL="0" indent="0">
              <a:spcBef>
                <a:spcPct val="40000"/>
              </a:spcBef>
              <a:buNone/>
            </a:pPr>
            <a:r>
              <a:rPr lang="en-US" altLang="en-US" sz="2000" u="sng" dirty="0"/>
              <a:t>Keyboard chip:</a:t>
            </a:r>
            <a:r>
              <a:rPr lang="en-US" altLang="en-US" sz="2000" dirty="0"/>
              <a:t>     a single 16-bit register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sz="2000" u="sng" dirty="0"/>
              <a:t>Input:</a:t>
            </a:r>
            <a:r>
              <a:rPr lang="en-US" altLang="en-US" sz="2000" dirty="0"/>
              <a:t>    scan-code (16-bit value) of the currently</a:t>
            </a:r>
            <a:br>
              <a:rPr lang="en-US" altLang="en-US" sz="2000" dirty="0"/>
            </a:br>
            <a:r>
              <a:rPr lang="en-US" altLang="en-US" sz="2000" dirty="0"/>
              <a:t>              pressed key,  or 0 if no key is pressed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sz="2000" u="sng" dirty="0"/>
              <a:t>Output:</a:t>
            </a:r>
            <a:r>
              <a:rPr lang="en-US" altLang="en-US" sz="2000" dirty="0"/>
              <a:t>   same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    </a:t>
            </a:r>
            <a:endParaRPr lang="en-US" altLang="en-US" sz="2000" dirty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828800" y="457201"/>
          <a:ext cx="59436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4" imgW="6045791" imgH="5922288" progId="Visio.Drawing.11">
                  <p:embed/>
                </p:oleObj>
              </mc:Choice>
              <mc:Fallback>
                <p:oleObj name="Visio" r:id="rId4" imgW="6045791" imgH="59222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37" t="38426" r="3831" b="36224"/>
                      <a:stretch>
                        <a:fillRect/>
                      </a:stretch>
                    </p:blipFill>
                    <p:spPr bwMode="auto">
                      <a:xfrm>
                        <a:off x="1828800" y="457201"/>
                        <a:ext cx="594360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409700" y="5588000"/>
            <a:ext cx="8610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 dirty="0"/>
              <a:t>How to read the keyboard:</a:t>
            </a:r>
          </a:p>
          <a:p>
            <a:pPr>
              <a:lnSpc>
                <a:spcPct val="9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US" altLang="en-US" dirty="0"/>
              <a:t>Low-level (hardware):  probe the contents of  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en-US" dirty="0"/>
              <a:t> </a:t>
            </a:r>
            <a:r>
              <a:rPr lang="en-US" altLang="en-US" dirty="0" smtClean="0"/>
              <a:t>chip</a:t>
            </a:r>
            <a:endParaRPr lang="en-US" altLang="en-US" dirty="0"/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1466748" y="3720799"/>
            <a:ext cx="5413375" cy="1700212"/>
            <a:chOff x="336" y="2304"/>
            <a:chExt cx="3410" cy="1071"/>
          </a:xfrm>
        </p:grpSpPr>
        <p:pic>
          <p:nvPicPr>
            <p:cNvPr id="32784" name="Picture 6" descr="Bouque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304"/>
              <a:ext cx="2450" cy="1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85" name="Rectangle 3"/>
            <p:cNvSpPr>
              <a:spLocks noChangeArrowheads="1"/>
            </p:cNvSpPr>
            <p:nvPr/>
          </p:nvSpPr>
          <p:spPr bwMode="auto">
            <a:xfrm>
              <a:off x="336" y="230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en-US" sz="1600" u="sng">
                  <a:cs typeface="Courier New" panose="02070309020205020404" pitchFamily="49" charset="0"/>
                </a:rPr>
                <a:t>Special keys:</a:t>
              </a:r>
              <a:endParaRPr lang="en-US" altLang="en-US" sz="1600"/>
            </a:p>
          </p:txBody>
        </p:sp>
      </p:grpSp>
      <p:grpSp>
        <p:nvGrpSpPr>
          <p:cNvPr id="32775" name="Group 28"/>
          <p:cNvGrpSpPr>
            <a:grpSpLocks/>
          </p:cNvGrpSpPr>
          <p:nvPr/>
        </p:nvGrpSpPr>
        <p:grpSpPr bwMode="auto">
          <a:xfrm>
            <a:off x="7391400" y="762000"/>
            <a:ext cx="3124200" cy="4419600"/>
            <a:chOff x="3600" y="624"/>
            <a:chExt cx="1968" cy="2784"/>
          </a:xfrm>
        </p:grpSpPr>
        <p:sp>
          <p:nvSpPr>
            <p:cNvPr id="32776" name="Rectangle 17"/>
            <p:cNvSpPr>
              <a:spLocks noChangeArrowheads="1"/>
            </p:cNvSpPr>
            <p:nvPr/>
          </p:nvSpPr>
          <p:spPr bwMode="auto">
            <a:xfrm>
              <a:off x="3648" y="864"/>
              <a:ext cx="1920" cy="2544"/>
            </a:xfrm>
            <a:prstGeom prst="rect">
              <a:avLst/>
            </a:prstGeom>
            <a:solidFill>
              <a:srgbClr val="FFDCB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7" name="Rectangle 3"/>
            <p:cNvSpPr>
              <a:spLocks noChangeArrowheads="1"/>
            </p:cNvSpPr>
            <p:nvPr/>
          </p:nvSpPr>
          <p:spPr bwMode="auto">
            <a:xfrm>
              <a:off x="3744" y="2208"/>
              <a:ext cx="1824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en-US" sz="1400">
                  <a:cs typeface="Courier New" panose="02070309020205020404" pitchFamily="49" charset="0"/>
                </a:rPr>
                <a:t>The keyboard is implemented as a built-in </a:t>
              </a:r>
              <a:r>
                <a:rPr lang="en-US" altLang="en-U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Keyboard.hdl</a:t>
              </a:r>
              <a:r>
                <a:rPr lang="en-US" altLang="en-US" sz="1400">
                  <a:cs typeface="Courier New" panose="02070309020205020404" pitchFamily="49" charset="0"/>
                </a:rPr>
                <a:t> chip. When this java chip is loaded into the simulator, it connects to the regular keyboard and pipes the scan-code of the currently pressed key to the keyboard memory map. </a:t>
              </a:r>
            </a:p>
            <a:p>
              <a:pPr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en-US" sz="1400">
                  <a:cs typeface="Courier New" panose="02070309020205020404" pitchFamily="49" charset="0"/>
                </a:rPr>
                <a:t>    </a:t>
              </a:r>
            </a:p>
            <a:p>
              <a:pPr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en-US" sz="1400">
                  <a:cs typeface="Courier New" panose="02070309020205020404" pitchFamily="49" charset="0"/>
                </a:rPr>
                <a:t>    </a:t>
              </a:r>
              <a:endParaRPr lang="en-US" altLang="en-US" sz="1400"/>
            </a:p>
          </p:txBody>
        </p:sp>
        <p:pic>
          <p:nvPicPr>
            <p:cNvPr id="32778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960"/>
              <a:ext cx="1392" cy="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6E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79" name="AutoShape 14"/>
            <p:cNvSpPr>
              <a:spLocks noChangeArrowheads="1"/>
            </p:cNvSpPr>
            <p:nvPr/>
          </p:nvSpPr>
          <p:spPr bwMode="auto">
            <a:xfrm>
              <a:off x="4656" y="1776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10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The simulated keyboard enabler button</a:t>
              </a:r>
            </a:p>
          </p:txBody>
        </p:sp>
        <p:cxnSp>
          <p:nvCxnSpPr>
            <p:cNvPr id="32780" name="AutoShape 15"/>
            <p:cNvCxnSpPr>
              <a:cxnSpLocks noChangeShapeType="1"/>
              <a:stCxn id="32779" idx="0"/>
              <a:endCxn id="32781" idx="2"/>
            </p:cNvCxnSpPr>
            <p:nvPr/>
          </p:nvCxnSpPr>
          <p:spPr bwMode="auto">
            <a:xfrm flipH="1" flipV="1">
              <a:off x="4939" y="1536"/>
              <a:ext cx="125" cy="24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1" name="Rectangle 16"/>
            <p:cNvSpPr>
              <a:spLocks noChangeArrowheads="1"/>
            </p:cNvSpPr>
            <p:nvPr/>
          </p:nvSpPr>
          <p:spPr bwMode="auto">
            <a:xfrm>
              <a:off x="4838" y="1392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782" name="Rectangle 24"/>
            <p:cNvSpPr>
              <a:spLocks noChangeArrowheads="1"/>
            </p:cNvSpPr>
            <p:nvPr/>
          </p:nvSpPr>
          <p:spPr bwMode="auto">
            <a:xfrm>
              <a:off x="4944" y="1872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783" name="Rectangle 3"/>
            <p:cNvSpPr>
              <a:spLocks noChangeArrowheads="1"/>
            </p:cNvSpPr>
            <p:nvPr/>
          </p:nvSpPr>
          <p:spPr bwMode="auto">
            <a:xfrm>
              <a:off x="3600" y="624"/>
              <a:ext cx="16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179388" indent="268288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19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39888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en-US" altLang="en-US" sz="1400"/>
                <a:t>Simulated keyboard: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Lecture / construction plan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298723" y="1219201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733801" y="1219201"/>
            <a:ext cx="4824413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6450" indent="-268288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04925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2913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20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78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353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92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49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Instruction memory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Memory: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Data memory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Screen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Keyboard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CPU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Computer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657600" y="267573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3657600" y="3415507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3733800" y="4088103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3200400" y="175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Memory: </a:t>
            </a:r>
            <a:r>
              <a:rPr lang="en-US" altLang="en-US" sz="2000"/>
              <a:t>conceptual / programmer’s view</a:t>
            </a:r>
            <a:endParaRPr lang="en-US" altLang="en-US" sz="1400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00114" y="1020733"/>
            <a:ext cx="6986587" cy="5449081"/>
          </a:xfrm>
          <a:noFill/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 u="sng" dirty="0"/>
              <a:t>Using the memory:</a:t>
            </a:r>
          </a:p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3200" dirty="0"/>
              <a:t>To record or recall values (e.g. variables, objects, arrays), use the first 16K words of the memory</a:t>
            </a:r>
          </a:p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3200" dirty="0"/>
              <a:t>To write to the screen (or read the screen), use the next 8K words of the memory</a:t>
            </a:r>
          </a:p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3200" dirty="0"/>
              <a:t>To read which key is currently pressed, use the next word of the memory.</a:t>
            </a:r>
          </a:p>
        </p:txBody>
      </p:sp>
      <p:sp>
        <p:nvSpPr>
          <p:cNvPr id="36868" name="AutoShape 5"/>
          <p:cNvSpPr>
            <a:spLocks noChangeAspect="1" noChangeArrowheads="1" noTextEdit="1"/>
          </p:cNvSpPr>
          <p:nvPr/>
        </p:nvSpPr>
        <p:spPr bwMode="auto">
          <a:xfrm>
            <a:off x="3124200" y="609600"/>
            <a:ext cx="5786438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69" name="Group 664"/>
          <p:cNvGrpSpPr>
            <a:grpSpLocks/>
          </p:cNvGrpSpPr>
          <p:nvPr/>
        </p:nvGrpSpPr>
        <p:grpSpPr bwMode="auto">
          <a:xfrm>
            <a:off x="8045450" y="418176"/>
            <a:ext cx="4146550" cy="3149600"/>
            <a:chOff x="2016" y="912"/>
            <a:chExt cx="2612" cy="1984"/>
          </a:xfrm>
        </p:grpSpPr>
        <p:sp>
          <p:nvSpPr>
            <p:cNvPr id="36870" name="Rectangle 665"/>
            <p:cNvSpPr>
              <a:spLocks noChangeArrowheads="1"/>
            </p:cNvSpPr>
            <p:nvPr/>
          </p:nvSpPr>
          <p:spPr bwMode="auto">
            <a:xfrm>
              <a:off x="2016" y="1109"/>
              <a:ext cx="864" cy="955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1" name="Rectangle 666"/>
            <p:cNvSpPr>
              <a:spLocks noChangeArrowheads="1"/>
            </p:cNvSpPr>
            <p:nvPr/>
          </p:nvSpPr>
          <p:spPr bwMode="auto">
            <a:xfrm>
              <a:off x="2393" y="1428"/>
              <a:ext cx="1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Data</a:t>
              </a:r>
              <a:endParaRPr lang="en-US" altLang="en-US" sz="2000"/>
            </a:p>
          </p:txBody>
        </p:sp>
        <p:sp>
          <p:nvSpPr>
            <p:cNvPr id="36872" name="Rectangle 667"/>
            <p:cNvSpPr>
              <a:spLocks noChangeArrowheads="1"/>
            </p:cNvSpPr>
            <p:nvPr/>
          </p:nvSpPr>
          <p:spPr bwMode="auto">
            <a:xfrm>
              <a:off x="2016" y="2016"/>
              <a:ext cx="864" cy="432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3" name="Rectangle 668"/>
            <p:cNvSpPr>
              <a:spLocks noChangeArrowheads="1"/>
            </p:cNvSpPr>
            <p:nvPr/>
          </p:nvSpPr>
          <p:spPr bwMode="auto">
            <a:xfrm>
              <a:off x="2256" y="2064"/>
              <a:ext cx="43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Screen memory map</a:t>
              </a:r>
              <a:endParaRPr lang="en-US" altLang="en-US" sz="2000"/>
            </a:p>
          </p:txBody>
        </p:sp>
        <p:sp>
          <p:nvSpPr>
            <p:cNvPr id="36874" name="Rectangle 669"/>
            <p:cNvSpPr>
              <a:spLocks noChangeArrowheads="1"/>
            </p:cNvSpPr>
            <p:nvPr/>
          </p:nvSpPr>
          <p:spPr bwMode="auto">
            <a:xfrm>
              <a:off x="2016" y="2448"/>
              <a:ext cx="864" cy="25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5" name="Rectangle 670"/>
            <p:cNvSpPr>
              <a:spLocks noChangeArrowheads="1"/>
            </p:cNvSpPr>
            <p:nvPr/>
          </p:nvSpPr>
          <p:spPr bwMode="auto">
            <a:xfrm>
              <a:off x="2194" y="2515"/>
              <a:ext cx="57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Keyboard map</a:t>
              </a:r>
              <a:endParaRPr lang="en-US" altLang="en-US" sz="2000"/>
            </a:p>
          </p:txBody>
        </p:sp>
        <p:sp>
          <p:nvSpPr>
            <p:cNvPr id="36876" name="Freeform 671"/>
            <p:cNvSpPr>
              <a:spLocks/>
            </p:cNvSpPr>
            <p:nvPr/>
          </p:nvSpPr>
          <p:spPr bwMode="auto">
            <a:xfrm>
              <a:off x="4419" y="1982"/>
              <a:ext cx="66" cy="389"/>
            </a:xfrm>
            <a:custGeom>
              <a:avLst/>
              <a:gdLst>
                <a:gd name="T0" fmla="*/ 0 w 66"/>
                <a:gd name="T1" fmla="*/ 389 h 389"/>
                <a:gd name="T2" fmla="*/ 49 w 66"/>
                <a:gd name="T3" fmla="*/ 339 h 389"/>
                <a:gd name="T4" fmla="*/ 49 w 66"/>
                <a:gd name="T5" fmla="*/ 248 h 389"/>
                <a:gd name="T6" fmla="*/ 66 w 66"/>
                <a:gd name="T7" fmla="*/ 199 h 389"/>
                <a:gd name="T8" fmla="*/ 66 w 66"/>
                <a:gd name="T9" fmla="*/ 0 h 389"/>
                <a:gd name="T10" fmla="*/ 0 w 66"/>
                <a:gd name="T11" fmla="*/ 67 h 389"/>
                <a:gd name="T12" fmla="*/ 0 w 66"/>
                <a:gd name="T13" fmla="*/ 389 h 3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389">
                  <a:moveTo>
                    <a:pt x="0" y="389"/>
                  </a:moveTo>
                  <a:lnTo>
                    <a:pt x="49" y="339"/>
                  </a:lnTo>
                  <a:lnTo>
                    <a:pt x="49" y="248"/>
                  </a:lnTo>
                  <a:lnTo>
                    <a:pt x="66" y="199"/>
                  </a:lnTo>
                  <a:lnTo>
                    <a:pt x="66" y="0"/>
                  </a:lnTo>
                  <a:lnTo>
                    <a:pt x="0" y="67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672"/>
            <p:cNvSpPr>
              <a:spLocks/>
            </p:cNvSpPr>
            <p:nvPr/>
          </p:nvSpPr>
          <p:spPr bwMode="auto">
            <a:xfrm>
              <a:off x="4028" y="1982"/>
              <a:ext cx="457" cy="67"/>
            </a:xfrm>
            <a:custGeom>
              <a:avLst/>
              <a:gdLst>
                <a:gd name="T0" fmla="*/ 457 w 457"/>
                <a:gd name="T1" fmla="*/ 0 h 67"/>
                <a:gd name="T2" fmla="*/ 65 w 457"/>
                <a:gd name="T3" fmla="*/ 0 h 67"/>
                <a:gd name="T4" fmla="*/ 0 w 457"/>
                <a:gd name="T5" fmla="*/ 67 h 67"/>
                <a:gd name="T6" fmla="*/ 391 w 457"/>
                <a:gd name="T7" fmla="*/ 67 h 67"/>
                <a:gd name="T8" fmla="*/ 457 w 457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7" h="67">
                  <a:moveTo>
                    <a:pt x="457" y="0"/>
                  </a:moveTo>
                  <a:lnTo>
                    <a:pt x="65" y="0"/>
                  </a:lnTo>
                  <a:lnTo>
                    <a:pt x="0" y="67"/>
                  </a:lnTo>
                  <a:lnTo>
                    <a:pt x="391" y="6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Rectangle 673"/>
            <p:cNvSpPr>
              <a:spLocks noChangeArrowheads="1"/>
            </p:cNvSpPr>
            <p:nvPr/>
          </p:nvSpPr>
          <p:spPr bwMode="auto">
            <a:xfrm>
              <a:off x="4028" y="2049"/>
              <a:ext cx="391" cy="32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9" name="Freeform 674"/>
            <p:cNvSpPr>
              <a:spLocks noEditPoints="1"/>
            </p:cNvSpPr>
            <p:nvPr/>
          </p:nvSpPr>
          <p:spPr bwMode="auto">
            <a:xfrm>
              <a:off x="4084" y="2098"/>
              <a:ext cx="279" cy="199"/>
            </a:xfrm>
            <a:custGeom>
              <a:avLst/>
              <a:gdLst>
                <a:gd name="T0" fmla="*/ 0 w 279"/>
                <a:gd name="T1" fmla="*/ 0 h 199"/>
                <a:gd name="T2" fmla="*/ 279 w 279"/>
                <a:gd name="T3" fmla="*/ 0 h 199"/>
                <a:gd name="T4" fmla="*/ 279 w 279"/>
                <a:gd name="T5" fmla="*/ 199 h 199"/>
                <a:gd name="T6" fmla="*/ 0 w 279"/>
                <a:gd name="T7" fmla="*/ 199 h 199"/>
                <a:gd name="T8" fmla="*/ 0 w 279"/>
                <a:gd name="T9" fmla="*/ 0 h 199"/>
                <a:gd name="T10" fmla="*/ 0 w 279"/>
                <a:gd name="T11" fmla="*/ 0 h 199"/>
                <a:gd name="T12" fmla="*/ 276 w 279"/>
                <a:gd name="T13" fmla="*/ 0 h 199"/>
                <a:gd name="T14" fmla="*/ 276 w 279"/>
                <a:gd name="T15" fmla="*/ 197 h 199"/>
                <a:gd name="T16" fmla="*/ 0 w 279"/>
                <a:gd name="T17" fmla="*/ 197 h 199"/>
                <a:gd name="T18" fmla="*/ 0 w 279"/>
                <a:gd name="T19" fmla="*/ 0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9" h="199">
                  <a:moveTo>
                    <a:pt x="0" y="0"/>
                  </a:moveTo>
                  <a:lnTo>
                    <a:pt x="279" y="0"/>
                  </a:lnTo>
                  <a:lnTo>
                    <a:pt x="279" y="199"/>
                  </a:lnTo>
                  <a:lnTo>
                    <a:pt x="0" y="1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6" y="0"/>
                  </a:lnTo>
                  <a:lnTo>
                    <a:pt x="276" y="197"/>
                  </a:lnTo>
                  <a:lnTo>
                    <a:pt x="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675"/>
            <p:cNvSpPr>
              <a:spLocks noEditPoints="1"/>
            </p:cNvSpPr>
            <p:nvPr/>
          </p:nvSpPr>
          <p:spPr bwMode="auto">
            <a:xfrm>
              <a:off x="4084" y="2098"/>
              <a:ext cx="276" cy="197"/>
            </a:xfrm>
            <a:custGeom>
              <a:avLst/>
              <a:gdLst>
                <a:gd name="T0" fmla="*/ 0 w 276"/>
                <a:gd name="T1" fmla="*/ 0 h 197"/>
                <a:gd name="T2" fmla="*/ 276 w 276"/>
                <a:gd name="T3" fmla="*/ 0 h 197"/>
                <a:gd name="T4" fmla="*/ 276 w 276"/>
                <a:gd name="T5" fmla="*/ 197 h 197"/>
                <a:gd name="T6" fmla="*/ 0 w 276"/>
                <a:gd name="T7" fmla="*/ 197 h 197"/>
                <a:gd name="T8" fmla="*/ 0 w 276"/>
                <a:gd name="T9" fmla="*/ 0 h 197"/>
                <a:gd name="T10" fmla="*/ 0 w 276"/>
                <a:gd name="T11" fmla="*/ 0 h 197"/>
                <a:gd name="T12" fmla="*/ 274 w 276"/>
                <a:gd name="T13" fmla="*/ 0 h 197"/>
                <a:gd name="T14" fmla="*/ 274 w 276"/>
                <a:gd name="T15" fmla="*/ 195 h 197"/>
                <a:gd name="T16" fmla="*/ 0 w 276"/>
                <a:gd name="T17" fmla="*/ 195 h 197"/>
                <a:gd name="T18" fmla="*/ 0 w 276"/>
                <a:gd name="T19" fmla="*/ 0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" h="197">
                  <a:moveTo>
                    <a:pt x="0" y="0"/>
                  </a:moveTo>
                  <a:lnTo>
                    <a:pt x="276" y="0"/>
                  </a:lnTo>
                  <a:lnTo>
                    <a:pt x="276" y="197"/>
                  </a:lnTo>
                  <a:lnTo>
                    <a:pt x="0" y="19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4" y="0"/>
                  </a:lnTo>
                  <a:lnTo>
                    <a:pt x="274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676"/>
            <p:cNvSpPr>
              <a:spLocks noEditPoints="1"/>
            </p:cNvSpPr>
            <p:nvPr/>
          </p:nvSpPr>
          <p:spPr bwMode="auto">
            <a:xfrm>
              <a:off x="4084" y="2098"/>
              <a:ext cx="274" cy="195"/>
            </a:xfrm>
            <a:custGeom>
              <a:avLst/>
              <a:gdLst>
                <a:gd name="T0" fmla="*/ 0 w 274"/>
                <a:gd name="T1" fmla="*/ 0 h 195"/>
                <a:gd name="T2" fmla="*/ 274 w 274"/>
                <a:gd name="T3" fmla="*/ 0 h 195"/>
                <a:gd name="T4" fmla="*/ 274 w 274"/>
                <a:gd name="T5" fmla="*/ 195 h 195"/>
                <a:gd name="T6" fmla="*/ 0 w 274"/>
                <a:gd name="T7" fmla="*/ 195 h 195"/>
                <a:gd name="T8" fmla="*/ 0 w 274"/>
                <a:gd name="T9" fmla="*/ 0 h 195"/>
                <a:gd name="T10" fmla="*/ 0 w 274"/>
                <a:gd name="T11" fmla="*/ 0 h 195"/>
                <a:gd name="T12" fmla="*/ 272 w 274"/>
                <a:gd name="T13" fmla="*/ 0 h 195"/>
                <a:gd name="T14" fmla="*/ 272 w 274"/>
                <a:gd name="T15" fmla="*/ 194 h 195"/>
                <a:gd name="T16" fmla="*/ 0 w 274"/>
                <a:gd name="T17" fmla="*/ 194 h 195"/>
                <a:gd name="T18" fmla="*/ 0 w 274"/>
                <a:gd name="T19" fmla="*/ 0 h 1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4" h="195">
                  <a:moveTo>
                    <a:pt x="0" y="0"/>
                  </a:moveTo>
                  <a:lnTo>
                    <a:pt x="274" y="0"/>
                  </a:lnTo>
                  <a:lnTo>
                    <a:pt x="274" y="195"/>
                  </a:lnTo>
                  <a:lnTo>
                    <a:pt x="0" y="19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272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Freeform 677"/>
            <p:cNvSpPr>
              <a:spLocks noEditPoints="1"/>
            </p:cNvSpPr>
            <p:nvPr/>
          </p:nvSpPr>
          <p:spPr bwMode="auto">
            <a:xfrm>
              <a:off x="4084" y="2098"/>
              <a:ext cx="272" cy="194"/>
            </a:xfrm>
            <a:custGeom>
              <a:avLst/>
              <a:gdLst>
                <a:gd name="T0" fmla="*/ 0 w 272"/>
                <a:gd name="T1" fmla="*/ 0 h 194"/>
                <a:gd name="T2" fmla="*/ 272 w 272"/>
                <a:gd name="T3" fmla="*/ 0 h 194"/>
                <a:gd name="T4" fmla="*/ 272 w 272"/>
                <a:gd name="T5" fmla="*/ 194 h 194"/>
                <a:gd name="T6" fmla="*/ 0 w 272"/>
                <a:gd name="T7" fmla="*/ 194 h 194"/>
                <a:gd name="T8" fmla="*/ 0 w 272"/>
                <a:gd name="T9" fmla="*/ 0 h 194"/>
                <a:gd name="T10" fmla="*/ 0 w 272"/>
                <a:gd name="T11" fmla="*/ 0 h 194"/>
                <a:gd name="T12" fmla="*/ 270 w 272"/>
                <a:gd name="T13" fmla="*/ 0 h 194"/>
                <a:gd name="T14" fmla="*/ 270 w 272"/>
                <a:gd name="T15" fmla="*/ 192 h 194"/>
                <a:gd name="T16" fmla="*/ 0 w 272"/>
                <a:gd name="T17" fmla="*/ 192 h 194"/>
                <a:gd name="T18" fmla="*/ 0 w 272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2" h="194">
                  <a:moveTo>
                    <a:pt x="0" y="0"/>
                  </a:moveTo>
                  <a:lnTo>
                    <a:pt x="272" y="0"/>
                  </a:lnTo>
                  <a:lnTo>
                    <a:pt x="272" y="194"/>
                  </a:lnTo>
                  <a:lnTo>
                    <a:pt x="0" y="19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0" y="0"/>
                  </a:lnTo>
                  <a:lnTo>
                    <a:pt x="270" y="192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Freeform 678"/>
            <p:cNvSpPr>
              <a:spLocks noEditPoints="1"/>
            </p:cNvSpPr>
            <p:nvPr/>
          </p:nvSpPr>
          <p:spPr bwMode="auto">
            <a:xfrm>
              <a:off x="4084" y="2098"/>
              <a:ext cx="270" cy="192"/>
            </a:xfrm>
            <a:custGeom>
              <a:avLst/>
              <a:gdLst>
                <a:gd name="T0" fmla="*/ 0 w 270"/>
                <a:gd name="T1" fmla="*/ 0 h 192"/>
                <a:gd name="T2" fmla="*/ 270 w 270"/>
                <a:gd name="T3" fmla="*/ 0 h 192"/>
                <a:gd name="T4" fmla="*/ 270 w 270"/>
                <a:gd name="T5" fmla="*/ 192 h 192"/>
                <a:gd name="T6" fmla="*/ 0 w 270"/>
                <a:gd name="T7" fmla="*/ 192 h 192"/>
                <a:gd name="T8" fmla="*/ 0 w 270"/>
                <a:gd name="T9" fmla="*/ 0 h 192"/>
                <a:gd name="T10" fmla="*/ 0 w 270"/>
                <a:gd name="T11" fmla="*/ 0 h 192"/>
                <a:gd name="T12" fmla="*/ 266 w 270"/>
                <a:gd name="T13" fmla="*/ 0 h 192"/>
                <a:gd name="T14" fmla="*/ 266 w 270"/>
                <a:gd name="T15" fmla="*/ 191 h 192"/>
                <a:gd name="T16" fmla="*/ 0 w 270"/>
                <a:gd name="T17" fmla="*/ 191 h 192"/>
                <a:gd name="T18" fmla="*/ 0 w 270"/>
                <a:gd name="T19" fmla="*/ 0 h 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0" h="192">
                  <a:moveTo>
                    <a:pt x="0" y="0"/>
                  </a:moveTo>
                  <a:lnTo>
                    <a:pt x="270" y="0"/>
                  </a:lnTo>
                  <a:lnTo>
                    <a:pt x="270" y="192"/>
                  </a:lnTo>
                  <a:lnTo>
                    <a:pt x="0" y="19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6" y="0"/>
                  </a:lnTo>
                  <a:lnTo>
                    <a:pt x="266" y="191"/>
                  </a:lnTo>
                  <a:lnTo>
                    <a:pt x="0" y="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Freeform 679"/>
            <p:cNvSpPr>
              <a:spLocks noEditPoints="1"/>
            </p:cNvSpPr>
            <p:nvPr/>
          </p:nvSpPr>
          <p:spPr bwMode="auto">
            <a:xfrm>
              <a:off x="4084" y="2098"/>
              <a:ext cx="266" cy="191"/>
            </a:xfrm>
            <a:custGeom>
              <a:avLst/>
              <a:gdLst>
                <a:gd name="T0" fmla="*/ 0 w 266"/>
                <a:gd name="T1" fmla="*/ 0 h 191"/>
                <a:gd name="T2" fmla="*/ 266 w 266"/>
                <a:gd name="T3" fmla="*/ 0 h 191"/>
                <a:gd name="T4" fmla="*/ 266 w 266"/>
                <a:gd name="T5" fmla="*/ 191 h 191"/>
                <a:gd name="T6" fmla="*/ 0 w 266"/>
                <a:gd name="T7" fmla="*/ 191 h 191"/>
                <a:gd name="T8" fmla="*/ 0 w 266"/>
                <a:gd name="T9" fmla="*/ 0 h 191"/>
                <a:gd name="T10" fmla="*/ 0 w 266"/>
                <a:gd name="T11" fmla="*/ 0 h 191"/>
                <a:gd name="T12" fmla="*/ 264 w 266"/>
                <a:gd name="T13" fmla="*/ 0 h 191"/>
                <a:gd name="T14" fmla="*/ 264 w 266"/>
                <a:gd name="T15" fmla="*/ 188 h 191"/>
                <a:gd name="T16" fmla="*/ 0 w 266"/>
                <a:gd name="T17" fmla="*/ 188 h 191"/>
                <a:gd name="T18" fmla="*/ 0 w 266"/>
                <a:gd name="T19" fmla="*/ 0 h 1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91">
                  <a:moveTo>
                    <a:pt x="0" y="0"/>
                  </a:moveTo>
                  <a:lnTo>
                    <a:pt x="266" y="0"/>
                  </a:lnTo>
                  <a:lnTo>
                    <a:pt x="266" y="191"/>
                  </a:lnTo>
                  <a:lnTo>
                    <a:pt x="0" y="19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4" y="0"/>
                  </a:lnTo>
                  <a:lnTo>
                    <a:pt x="264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Freeform 680"/>
            <p:cNvSpPr>
              <a:spLocks noEditPoints="1"/>
            </p:cNvSpPr>
            <p:nvPr/>
          </p:nvSpPr>
          <p:spPr bwMode="auto">
            <a:xfrm>
              <a:off x="4084" y="2098"/>
              <a:ext cx="264" cy="188"/>
            </a:xfrm>
            <a:custGeom>
              <a:avLst/>
              <a:gdLst>
                <a:gd name="T0" fmla="*/ 0 w 264"/>
                <a:gd name="T1" fmla="*/ 0 h 188"/>
                <a:gd name="T2" fmla="*/ 264 w 264"/>
                <a:gd name="T3" fmla="*/ 0 h 188"/>
                <a:gd name="T4" fmla="*/ 264 w 264"/>
                <a:gd name="T5" fmla="*/ 188 h 188"/>
                <a:gd name="T6" fmla="*/ 0 w 264"/>
                <a:gd name="T7" fmla="*/ 188 h 188"/>
                <a:gd name="T8" fmla="*/ 0 w 264"/>
                <a:gd name="T9" fmla="*/ 0 h 188"/>
                <a:gd name="T10" fmla="*/ 0 w 264"/>
                <a:gd name="T11" fmla="*/ 0 h 188"/>
                <a:gd name="T12" fmla="*/ 262 w 264"/>
                <a:gd name="T13" fmla="*/ 0 h 188"/>
                <a:gd name="T14" fmla="*/ 262 w 264"/>
                <a:gd name="T15" fmla="*/ 186 h 188"/>
                <a:gd name="T16" fmla="*/ 0 w 264"/>
                <a:gd name="T17" fmla="*/ 186 h 188"/>
                <a:gd name="T18" fmla="*/ 0 w 264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88">
                  <a:moveTo>
                    <a:pt x="0" y="0"/>
                  </a:moveTo>
                  <a:lnTo>
                    <a:pt x="264" y="0"/>
                  </a:lnTo>
                  <a:lnTo>
                    <a:pt x="264" y="188"/>
                  </a:lnTo>
                  <a:lnTo>
                    <a:pt x="0" y="18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2" y="0"/>
                  </a:lnTo>
                  <a:lnTo>
                    <a:pt x="262" y="186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Freeform 681"/>
            <p:cNvSpPr>
              <a:spLocks noEditPoints="1"/>
            </p:cNvSpPr>
            <p:nvPr/>
          </p:nvSpPr>
          <p:spPr bwMode="auto">
            <a:xfrm>
              <a:off x="4084" y="2098"/>
              <a:ext cx="262" cy="186"/>
            </a:xfrm>
            <a:custGeom>
              <a:avLst/>
              <a:gdLst>
                <a:gd name="T0" fmla="*/ 0 w 262"/>
                <a:gd name="T1" fmla="*/ 0 h 186"/>
                <a:gd name="T2" fmla="*/ 262 w 262"/>
                <a:gd name="T3" fmla="*/ 0 h 186"/>
                <a:gd name="T4" fmla="*/ 262 w 262"/>
                <a:gd name="T5" fmla="*/ 186 h 186"/>
                <a:gd name="T6" fmla="*/ 0 w 262"/>
                <a:gd name="T7" fmla="*/ 186 h 186"/>
                <a:gd name="T8" fmla="*/ 0 w 262"/>
                <a:gd name="T9" fmla="*/ 0 h 186"/>
                <a:gd name="T10" fmla="*/ 0 w 262"/>
                <a:gd name="T11" fmla="*/ 0 h 186"/>
                <a:gd name="T12" fmla="*/ 259 w 262"/>
                <a:gd name="T13" fmla="*/ 0 h 186"/>
                <a:gd name="T14" fmla="*/ 259 w 262"/>
                <a:gd name="T15" fmla="*/ 185 h 186"/>
                <a:gd name="T16" fmla="*/ 0 w 262"/>
                <a:gd name="T17" fmla="*/ 185 h 186"/>
                <a:gd name="T18" fmla="*/ 0 w 262"/>
                <a:gd name="T19" fmla="*/ 0 h 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2" h="186">
                  <a:moveTo>
                    <a:pt x="0" y="0"/>
                  </a:moveTo>
                  <a:lnTo>
                    <a:pt x="262" y="0"/>
                  </a:lnTo>
                  <a:lnTo>
                    <a:pt x="262" y="186"/>
                  </a:lnTo>
                  <a:lnTo>
                    <a:pt x="0" y="18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9" y="0"/>
                  </a:lnTo>
                  <a:lnTo>
                    <a:pt x="259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Freeform 682"/>
            <p:cNvSpPr>
              <a:spLocks noEditPoints="1"/>
            </p:cNvSpPr>
            <p:nvPr/>
          </p:nvSpPr>
          <p:spPr bwMode="auto">
            <a:xfrm>
              <a:off x="4084" y="2098"/>
              <a:ext cx="259" cy="185"/>
            </a:xfrm>
            <a:custGeom>
              <a:avLst/>
              <a:gdLst>
                <a:gd name="T0" fmla="*/ 0 w 259"/>
                <a:gd name="T1" fmla="*/ 0 h 185"/>
                <a:gd name="T2" fmla="*/ 259 w 259"/>
                <a:gd name="T3" fmla="*/ 0 h 185"/>
                <a:gd name="T4" fmla="*/ 259 w 259"/>
                <a:gd name="T5" fmla="*/ 185 h 185"/>
                <a:gd name="T6" fmla="*/ 0 w 259"/>
                <a:gd name="T7" fmla="*/ 185 h 185"/>
                <a:gd name="T8" fmla="*/ 0 w 259"/>
                <a:gd name="T9" fmla="*/ 0 h 185"/>
                <a:gd name="T10" fmla="*/ 0 w 259"/>
                <a:gd name="T11" fmla="*/ 0 h 185"/>
                <a:gd name="T12" fmla="*/ 257 w 259"/>
                <a:gd name="T13" fmla="*/ 0 h 185"/>
                <a:gd name="T14" fmla="*/ 257 w 259"/>
                <a:gd name="T15" fmla="*/ 183 h 185"/>
                <a:gd name="T16" fmla="*/ 0 w 259"/>
                <a:gd name="T17" fmla="*/ 183 h 185"/>
                <a:gd name="T18" fmla="*/ 0 w 259"/>
                <a:gd name="T19" fmla="*/ 0 h 1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9" h="185">
                  <a:moveTo>
                    <a:pt x="0" y="0"/>
                  </a:moveTo>
                  <a:lnTo>
                    <a:pt x="259" y="0"/>
                  </a:lnTo>
                  <a:lnTo>
                    <a:pt x="259" y="185"/>
                  </a:lnTo>
                  <a:lnTo>
                    <a:pt x="0" y="1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7" y="0"/>
                  </a:lnTo>
                  <a:lnTo>
                    <a:pt x="257" y="183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683"/>
            <p:cNvSpPr>
              <a:spLocks noEditPoints="1"/>
            </p:cNvSpPr>
            <p:nvPr/>
          </p:nvSpPr>
          <p:spPr bwMode="auto">
            <a:xfrm>
              <a:off x="4084" y="2098"/>
              <a:ext cx="257" cy="183"/>
            </a:xfrm>
            <a:custGeom>
              <a:avLst/>
              <a:gdLst>
                <a:gd name="T0" fmla="*/ 0 w 257"/>
                <a:gd name="T1" fmla="*/ 0 h 183"/>
                <a:gd name="T2" fmla="*/ 257 w 257"/>
                <a:gd name="T3" fmla="*/ 0 h 183"/>
                <a:gd name="T4" fmla="*/ 257 w 257"/>
                <a:gd name="T5" fmla="*/ 183 h 183"/>
                <a:gd name="T6" fmla="*/ 0 w 257"/>
                <a:gd name="T7" fmla="*/ 183 h 183"/>
                <a:gd name="T8" fmla="*/ 0 w 257"/>
                <a:gd name="T9" fmla="*/ 0 h 183"/>
                <a:gd name="T10" fmla="*/ 0 w 257"/>
                <a:gd name="T11" fmla="*/ 0 h 183"/>
                <a:gd name="T12" fmla="*/ 255 w 257"/>
                <a:gd name="T13" fmla="*/ 0 h 183"/>
                <a:gd name="T14" fmla="*/ 255 w 257"/>
                <a:gd name="T15" fmla="*/ 182 h 183"/>
                <a:gd name="T16" fmla="*/ 0 w 257"/>
                <a:gd name="T17" fmla="*/ 182 h 183"/>
                <a:gd name="T18" fmla="*/ 0 w 257"/>
                <a:gd name="T19" fmla="*/ 0 h 1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7" h="183">
                  <a:moveTo>
                    <a:pt x="0" y="0"/>
                  </a:moveTo>
                  <a:lnTo>
                    <a:pt x="257" y="0"/>
                  </a:lnTo>
                  <a:lnTo>
                    <a:pt x="257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5" y="0"/>
                  </a:lnTo>
                  <a:lnTo>
                    <a:pt x="255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Freeform 684"/>
            <p:cNvSpPr>
              <a:spLocks noEditPoints="1"/>
            </p:cNvSpPr>
            <p:nvPr/>
          </p:nvSpPr>
          <p:spPr bwMode="auto">
            <a:xfrm>
              <a:off x="4084" y="2098"/>
              <a:ext cx="255" cy="182"/>
            </a:xfrm>
            <a:custGeom>
              <a:avLst/>
              <a:gdLst>
                <a:gd name="T0" fmla="*/ 0 w 255"/>
                <a:gd name="T1" fmla="*/ 0 h 182"/>
                <a:gd name="T2" fmla="*/ 255 w 255"/>
                <a:gd name="T3" fmla="*/ 0 h 182"/>
                <a:gd name="T4" fmla="*/ 255 w 255"/>
                <a:gd name="T5" fmla="*/ 182 h 182"/>
                <a:gd name="T6" fmla="*/ 0 w 255"/>
                <a:gd name="T7" fmla="*/ 182 h 182"/>
                <a:gd name="T8" fmla="*/ 0 w 255"/>
                <a:gd name="T9" fmla="*/ 0 h 182"/>
                <a:gd name="T10" fmla="*/ 0 w 255"/>
                <a:gd name="T11" fmla="*/ 0 h 182"/>
                <a:gd name="T12" fmla="*/ 253 w 255"/>
                <a:gd name="T13" fmla="*/ 0 h 182"/>
                <a:gd name="T14" fmla="*/ 253 w 255"/>
                <a:gd name="T15" fmla="*/ 180 h 182"/>
                <a:gd name="T16" fmla="*/ 0 w 255"/>
                <a:gd name="T17" fmla="*/ 180 h 182"/>
                <a:gd name="T18" fmla="*/ 0 w 255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182">
                  <a:moveTo>
                    <a:pt x="0" y="0"/>
                  </a:moveTo>
                  <a:lnTo>
                    <a:pt x="255" y="0"/>
                  </a:lnTo>
                  <a:lnTo>
                    <a:pt x="255" y="182"/>
                  </a:lnTo>
                  <a:lnTo>
                    <a:pt x="0" y="18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3" y="0"/>
                  </a:lnTo>
                  <a:lnTo>
                    <a:pt x="253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685"/>
            <p:cNvSpPr>
              <a:spLocks noEditPoints="1"/>
            </p:cNvSpPr>
            <p:nvPr/>
          </p:nvSpPr>
          <p:spPr bwMode="auto">
            <a:xfrm>
              <a:off x="4084" y="2098"/>
              <a:ext cx="253" cy="180"/>
            </a:xfrm>
            <a:custGeom>
              <a:avLst/>
              <a:gdLst>
                <a:gd name="T0" fmla="*/ 0 w 253"/>
                <a:gd name="T1" fmla="*/ 0 h 180"/>
                <a:gd name="T2" fmla="*/ 253 w 253"/>
                <a:gd name="T3" fmla="*/ 0 h 180"/>
                <a:gd name="T4" fmla="*/ 253 w 253"/>
                <a:gd name="T5" fmla="*/ 180 h 180"/>
                <a:gd name="T6" fmla="*/ 0 w 253"/>
                <a:gd name="T7" fmla="*/ 180 h 180"/>
                <a:gd name="T8" fmla="*/ 0 w 253"/>
                <a:gd name="T9" fmla="*/ 0 h 180"/>
                <a:gd name="T10" fmla="*/ 0 w 253"/>
                <a:gd name="T11" fmla="*/ 0 h 180"/>
                <a:gd name="T12" fmla="*/ 250 w 253"/>
                <a:gd name="T13" fmla="*/ 0 h 180"/>
                <a:gd name="T14" fmla="*/ 250 w 253"/>
                <a:gd name="T15" fmla="*/ 178 h 180"/>
                <a:gd name="T16" fmla="*/ 0 w 253"/>
                <a:gd name="T17" fmla="*/ 178 h 180"/>
                <a:gd name="T18" fmla="*/ 0 w 253"/>
                <a:gd name="T19" fmla="*/ 0 h 1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3" h="180">
                  <a:moveTo>
                    <a:pt x="0" y="0"/>
                  </a:moveTo>
                  <a:lnTo>
                    <a:pt x="253" y="0"/>
                  </a:lnTo>
                  <a:lnTo>
                    <a:pt x="253" y="180"/>
                  </a:lnTo>
                  <a:lnTo>
                    <a:pt x="0" y="1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0" y="0"/>
                  </a:lnTo>
                  <a:lnTo>
                    <a:pt x="25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Freeform 686"/>
            <p:cNvSpPr>
              <a:spLocks noEditPoints="1"/>
            </p:cNvSpPr>
            <p:nvPr/>
          </p:nvSpPr>
          <p:spPr bwMode="auto">
            <a:xfrm>
              <a:off x="4084" y="2098"/>
              <a:ext cx="250" cy="178"/>
            </a:xfrm>
            <a:custGeom>
              <a:avLst/>
              <a:gdLst>
                <a:gd name="T0" fmla="*/ 0 w 250"/>
                <a:gd name="T1" fmla="*/ 0 h 178"/>
                <a:gd name="T2" fmla="*/ 250 w 250"/>
                <a:gd name="T3" fmla="*/ 0 h 178"/>
                <a:gd name="T4" fmla="*/ 250 w 250"/>
                <a:gd name="T5" fmla="*/ 178 h 178"/>
                <a:gd name="T6" fmla="*/ 0 w 250"/>
                <a:gd name="T7" fmla="*/ 178 h 178"/>
                <a:gd name="T8" fmla="*/ 0 w 250"/>
                <a:gd name="T9" fmla="*/ 0 h 178"/>
                <a:gd name="T10" fmla="*/ 0 w 250"/>
                <a:gd name="T11" fmla="*/ 0 h 178"/>
                <a:gd name="T12" fmla="*/ 248 w 250"/>
                <a:gd name="T13" fmla="*/ 0 h 178"/>
                <a:gd name="T14" fmla="*/ 248 w 250"/>
                <a:gd name="T15" fmla="*/ 177 h 178"/>
                <a:gd name="T16" fmla="*/ 0 w 250"/>
                <a:gd name="T17" fmla="*/ 177 h 178"/>
                <a:gd name="T18" fmla="*/ 0 w 250"/>
                <a:gd name="T19" fmla="*/ 0 h 1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0" h="178">
                  <a:moveTo>
                    <a:pt x="0" y="0"/>
                  </a:moveTo>
                  <a:lnTo>
                    <a:pt x="250" y="0"/>
                  </a:lnTo>
                  <a:lnTo>
                    <a:pt x="250" y="178"/>
                  </a:lnTo>
                  <a:lnTo>
                    <a:pt x="0" y="17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8" y="0"/>
                  </a:lnTo>
                  <a:lnTo>
                    <a:pt x="248" y="177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687"/>
            <p:cNvSpPr>
              <a:spLocks noEditPoints="1"/>
            </p:cNvSpPr>
            <p:nvPr/>
          </p:nvSpPr>
          <p:spPr bwMode="auto">
            <a:xfrm>
              <a:off x="4084" y="2098"/>
              <a:ext cx="248" cy="177"/>
            </a:xfrm>
            <a:custGeom>
              <a:avLst/>
              <a:gdLst>
                <a:gd name="T0" fmla="*/ 0 w 248"/>
                <a:gd name="T1" fmla="*/ 0 h 177"/>
                <a:gd name="T2" fmla="*/ 248 w 248"/>
                <a:gd name="T3" fmla="*/ 0 h 177"/>
                <a:gd name="T4" fmla="*/ 248 w 248"/>
                <a:gd name="T5" fmla="*/ 177 h 177"/>
                <a:gd name="T6" fmla="*/ 0 w 248"/>
                <a:gd name="T7" fmla="*/ 177 h 177"/>
                <a:gd name="T8" fmla="*/ 0 w 248"/>
                <a:gd name="T9" fmla="*/ 0 h 177"/>
                <a:gd name="T10" fmla="*/ 0 w 248"/>
                <a:gd name="T11" fmla="*/ 0 h 177"/>
                <a:gd name="T12" fmla="*/ 246 w 248"/>
                <a:gd name="T13" fmla="*/ 0 h 177"/>
                <a:gd name="T14" fmla="*/ 246 w 248"/>
                <a:gd name="T15" fmla="*/ 175 h 177"/>
                <a:gd name="T16" fmla="*/ 0 w 248"/>
                <a:gd name="T17" fmla="*/ 175 h 177"/>
                <a:gd name="T18" fmla="*/ 0 w 248"/>
                <a:gd name="T19" fmla="*/ 0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8" h="177">
                  <a:moveTo>
                    <a:pt x="0" y="0"/>
                  </a:moveTo>
                  <a:lnTo>
                    <a:pt x="248" y="0"/>
                  </a:lnTo>
                  <a:lnTo>
                    <a:pt x="248" y="177"/>
                  </a:lnTo>
                  <a:lnTo>
                    <a:pt x="0" y="1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6" y="0"/>
                  </a:lnTo>
                  <a:lnTo>
                    <a:pt x="246" y="175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Freeform 688"/>
            <p:cNvSpPr>
              <a:spLocks noEditPoints="1"/>
            </p:cNvSpPr>
            <p:nvPr/>
          </p:nvSpPr>
          <p:spPr bwMode="auto">
            <a:xfrm>
              <a:off x="4084" y="2098"/>
              <a:ext cx="246" cy="175"/>
            </a:xfrm>
            <a:custGeom>
              <a:avLst/>
              <a:gdLst>
                <a:gd name="T0" fmla="*/ 0 w 246"/>
                <a:gd name="T1" fmla="*/ 0 h 175"/>
                <a:gd name="T2" fmla="*/ 246 w 246"/>
                <a:gd name="T3" fmla="*/ 0 h 175"/>
                <a:gd name="T4" fmla="*/ 246 w 246"/>
                <a:gd name="T5" fmla="*/ 175 h 175"/>
                <a:gd name="T6" fmla="*/ 0 w 246"/>
                <a:gd name="T7" fmla="*/ 175 h 175"/>
                <a:gd name="T8" fmla="*/ 0 w 246"/>
                <a:gd name="T9" fmla="*/ 0 h 175"/>
                <a:gd name="T10" fmla="*/ 0 w 246"/>
                <a:gd name="T11" fmla="*/ 0 h 175"/>
                <a:gd name="T12" fmla="*/ 242 w 246"/>
                <a:gd name="T13" fmla="*/ 0 h 175"/>
                <a:gd name="T14" fmla="*/ 242 w 246"/>
                <a:gd name="T15" fmla="*/ 174 h 175"/>
                <a:gd name="T16" fmla="*/ 0 w 246"/>
                <a:gd name="T17" fmla="*/ 174 h 175"/>
                <a:gd name="T18" fmla="*/ 0 w 246"/>
                <a:gd name="T19" fmla="*/ 0 h 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6" h="175">
                  <a:moveTo>
                    <a:pt x="0" y="0"/>
                  </a:moveTo>
                  <a:lnTo>
                    <a:pt x="246" y="0"/>
                  </a:lnTo>
                  <a:lnTo>
                    <a:pt x="246" y="175"/>
                  </a:lnTo>
                  <a:lnTo>
                    <a:pt x="0" y="17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2" y="0"/>
                  </a:lnTo>
                  <a:lnTo>
                    <a:pt x="242" y="174"/>
                  </a:lnTo>
                  <a:lnTo>
                    <a:pt x="0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Freeform 689"/>
            <p:cNvSpPr>
              <a:spLocks noEditPoints="1"/>
            </p:cNvSpPr>
            <p:nvPr/>
          </p:nvSpPr>
          <p:spPr bwMode="auto">
            <a:xfrm>
              <a:off x="4084" y="2098"/>
              <a:ext cx="242" cy="174"/>
            </a:xfrm>
            <a:custGeom>
              <a:avLst/>
              <a:gdLst>
                <a:gd name="T0" fmla="*/ 0 w 242"/>
                <a:gd name="T1" fmla="*/ 0 h 174"/>
                <a:gd name="T2" fmla="*/ 242 w 242"/>
                <a:gd name="T3" fmla="*/ 0 h 174"/>
                <a:gd name="T4" fmla="*/ 242 w 242"/>
                <a:gd name="T5" fmla="*/ 174 h 174"/>
                <a:gd name="T6" fmla="*/ 0 w 242"/>
                <a:gd name="T7" fmla="*/ 174 h 174"/>
                <a:gd name="T8" fmla="*/ 0 w 242"/>
                <a:gd name="T9" fmla="*/ 0 h 174"/>
                <a:gd name="T10" fmla="*/ 0 w 242"/>
                <a:gd name="T11" fmla="*/ 0 h 174"/>
                <a:gd name="T12" fmla="*/ 240 w 242"/>
                <a:gd name="T13" fmla="*/ 0 h 174"/>
                <a:gd name="T14" fmla="*/ 240 w 242"/>
                <a:gd name="T15" fmla="*/ 172 h 174"/>
                <a:gd name="T16" fmla="*/ 0 w 242"/>
                <a:gd name="T17" fmla="*/ 172 h 174"/>
                <a:gd name="T18" fmla="*/ 0 w 242"/>
                <a:gd name="T19" fmla="*/ 0 h 1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2" h="174">
                  <a:moveTo>
                    <a:pt x="0" y="0"/>
                  </a:moveTo>
                  <a:lnTo>
                    <a:pt x="242" y="0"/>
                  </a:lnTo>
                  <a:lnTo>
                    <a:pt x="242" y="174"/>
                  </a:lnTo>
                  <a:lnTo>
                    <a:pt x="0" y="17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0" y="0"/>
                  </a:lnTo>
                  <a:lnTo>
                    <a:pt x="240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Freeform 690"/>
            <p:cNvSpPr>
              <a:spLocks noEditPoints="1"/>
            </p:cNvSpPr>
            <p:nvPr/>
          </p:nvSpPr>
          <p:spPr bwMode="auto">
            <a:xfrm>
              <a:off x="4084" y="2098"/>
              <a:ext cx="240" cy="172"/>
            </a:xfrm>
            <a:custGeom>
              <a:avLst/>
              <a:gdLst>
                <a:gd name="T0" fmla="*/ 0 w 240"/>
                <a:gd name="T1" fmla="*/ 0 h 172"/>
                <a:gd name="T2" fmla="*/ 240 w 240"/>
                <a:gd name="T3" fmla="*/ 0 h 172"/>
                <a:gd name="T4" fmla="*/ 240 w 240"/>
                <a:gd name="T5" fmla="*/ 172 h 172"/>
                <a:gd name="T6" fmla="*/ 0 w 240"/>
                <a:gd name="T7" fmla="*/ 172 h 172"/>
                <a:gd name="T8" fmla="*/ 0 w 240"/>
                <a:gd name="T9" fmla="*/ 0 h 172"/>
                <a:gd name="T10" fmla="*/ 0 w 240"/>
                <a:gd name="T11" fmla="*/ 0 h 172"/>
                <a:gd name="T12" fmla="*/ 238 w 240"/>
                <a:gd name="T13" fmla="*/ 0 h 172"/>
                <a:gd name="T14" fmla="*/ 238 w 240"/>
                <a:gd name="T15" fmla="*/ 169 h 172"/>
                <a:gd name="T16" fmla="*/ 0 w 240"/>
                <a:gd name="T17" fmla="*/ 169 h 172"/>
                <a:gd name="T18" fmla="*/ 0 w 240"/>
                <a:gd name="T19" fmla="*/ 0 h 1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0" h="172">
                  <a:moveTo>
                    <a:pt x="0" y="0"/>
                  </a:moveTo>
                  <a:lnTo>
                    <a:pt x="240" y="0"/>
                  </a:lnTo>
                  <a:lnTo>
                    <a:pt x="240" y="172"/>
                  </a:lnTo>
                  <a:lnTo>
                    <a:pt x="0" y="17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8" y="0"/>
                  </a:lnTo>
                  <a:lnTo>
                    <a:pt x="238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Freeform 691"/>
            <p:cNvSpPr>
              <a:spLocks noEditPoints="1"/>
            </p:cNvSpPr>
            <p:nvPr/>
          </p:nvSpPr>
          <p:spPr bwMode="auto">
            <a:xfrm>
              <a:off x="4084" y="2098"/>
              <a:ext cx="238" cy="169"/>
            </a:xfrm>
            <a:custGeom>
              <a:avLst/>
              <a:gdLst>
                <a:gd name="T0" fmla="*/ 0 w 238"/>
                <a:gd name="T1" fmla="*/ 0 h 169"/>
                <a:gd name="T2" fmla="*/ 238 w 238"/>
                <a:gd name="T3" fmla="*/ 0 h 169"/>
                <a:gd name="T4" fmla="*/ 238 w 238"/>
                <a:gd name="T5" fmla="*/ 169 h 169"/>
                <a:gd name="T6" fmla="*/ 0 w 238"/>
                <a:gd name="T7" fmla="*/ 169 h 169"/>
                <a:gd name="T8" fmla="*/ 0 w 238"/>
                <a:gd name="T9" fmla="*/ 0 h 169"/>
                <a:gd name="T10" fmla="*/ 0 w 238"/>
                <a:gd name="T11" fmla="*/ 0 h 169"/>
                <a:gd name="T12" fmla="*/ 236 w 238"/>
                <a:gd name="T13" fmla="*/ 0 h 169"/>
                <a:gd name="T14" fmla="*/ 236 w 238"/>
                <a:gd name="T15" fmla="*/ 168 h 169"/>
                <a:gd name="T16" fmla="*/ 0 w 238"/>
                <a:gd name="T17" fmla="*/ 168 h 169"/>
                <a:gd name="T18" fmla="*/ 0 w 238"/>
                <a:gd name="T19" fmla="*/ 0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8" h="169">
                  <a:moveTo>
                    <a:pt x="0" y="0"/>
                  </a:moveTo>
                  <a:lnTo>
                    <a:pt x="238" y="0"/>
                  </a:lnTo>
                  <a:lnTo>
                    <a:pt x="238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6" y="0"/>
                  </a:lnTo>
                  <a:lnTo>
                    <a:pt x="236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Freeform 692"/>
            <p:cNvSpPr>
              <a:spLocks noEditPoints="1"/>
            </p:cNvSpPr>
            <p:nvPr/>
          </p:nvSpPr>
          <p:spPr bwMode="auto">
            <a:xfrm>
              <a:off x="4084" y="2098"/>
              <a:ext cx="236" cy="168"/>
            </a:xfrm>
            <a:custGeom>
              <a:avLst/>
              <a:gdLst>
                <a:gd name="T0" fmla="*/ 0 w 236"/>
                <a:gd name="T1" fmla="*/ 0 h 168"/>
                <a:gd name="T2" fmla="*/ 236 w 236"/>
                <a:gd name="T3" fmla="*/ 0 h 168"/>
                <a:gd name="T4" fmla="*/ 236 w 236"/>
                <a:gd name="T5" fmla="*/ 168 h 168"/>
                <a:gd name="T6" fmla="*/ 0 w 236"/>
                <a:gd name="T7" fmla="*/ 168 h 168"/>
                <a:gd name="T8" fmla="*/ 0 w 236"/>
                <a:gd name="T9" fmla="*/ 0 h 168"/>
                <a:gd name="T10" fmla="*/ 0 w 236"/>
                <a:gd name="T11" fmla="*/ 0 h 168"/>
                <a:gd name="T12" fmla="*/ 233 w 236"/>
                <a:gd name="T13" fmla="*/ 0 h 168"/>
                <a:gd name="T14" fmla="*/ 233 w 236"/>
                <a:gd name="T15" fmla="*/ 166 h 168"/>
                <a:gd name="T16" fmla="*/ 0 w 236"/>
                <a:gd name="T17" fmla="*/ 166 h 168"/>
                <a:gd name="T18" fmla="*/ 0 w 236"/>
                <a:gd name="T19" fmla="*/ 0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6" h="168">
                  <a:moveTo>
                    <a:pt x="0" y="0"/>
                  </a:moveTo>
                  <a:lnTo>
                    <a:pt x="236" y="0"/>
                  </a:lnTo>
                  <a:lnTo>
                    <a:pt x="236" y="168"/>
                  </a:lnTo>
                  <a:lnTo>
                    <a:pt x="0" y="16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3" y="0"/>
                  </a:lnTo>
                  <a:lnTo>
                    <a:pt x="233" y="166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Freeform 693"/>
            <p:cNvSpPr>
              <a:spLocks noEditPoints="1"/>
            </p:cNvSpPr>
            <p:nvPr/>
          </p:nvSpPr>
          <p:spPr bwMode="auto">
            <a:xfrm>
              <a:off x="4084" y="2098"/>
              <a:ext cx="233" cy="166"/>
            </a:xfrm>
            <a:custGeom>
              <a:avLst/>
              <a:gdLst>
                <a:gd name="T0" fmla="*/ 0 w 233"/>
                <a:gd name="T1" fmla="*/ 0 h 166"/>
                <a:gd name="T2" fmla="*/ 233 w 233"/>
                <a:gd name="T3" fmla="*/ 0 h 166"/>
                <a:gd name="T4" fmla="*/ 233 w 233"/>
                <a:gd name="T5" fmla="*/ 166 h 166"/>
                <a:gd name="T6" fmla="*/ 0 w 233"/>
                <a:gd name="T7" fmla="*/ 166 h 166"/>
                <a:gd name="T8" fmla="*/ 0 w 233"/>
                <a:gd name="T9" fmla="*/ 0 h 166"/>
                <a:gd name="T10" fmla="*/ 0 w 233"/>
                <a:gd name="T11" fmla="*/ 0 h 166"/>
                <a:gd name="T12" fmla="*/ 231 w 233"/>
                <a:gd name="T13" fmla="*/ 0 h 166"/>
                <a:gd name="T14" fmla="*/ 231 w 233"/>
                <a:gd name="T15" fmla="*/ 164 h 166"/>
                <a:gd name="T16" fmla="*/ 0 w 233"/>
                <a:gd name="T17" fmla="*/ 164 h 166"/>
                <a:gd name="T18" fmla="*/ 0 w 233"/>
                <a:gd name="T19" fmla="*/ 0 h 1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3" h="166">
                  <a:moveTo>
                    <a:pt x="0" y="0"/>
                  </a:moveTo>
                  <a:lnTo>
                    <a:pt x="233" y="0"/>
                  </a:lnTo>
                  <a:lnTo>
                    <a:pt x="233" y="166"/>
                  </a:lnTo>
                  <a:lnTo>
                    <a:pt x="0" y="1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1" y="0"/>
                  </a:lnTo>
                  <a:lnTo>
                    <a:pt x="231" y="164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Freeform 694"/>
            <p:cNvSpPr>
              <a:spLocks noEditPoints="1"/>
            </p:cNvSpPr>
            <p:nvPr/>
          </p:nvSpPr>
          <p:spPr bwMode="auto">
            <a:xfrm>
              <a:off x="4084" y="2098"/>
              <a:ext cx="231" cy="164"/>
            </a:xfrm>
            <a:custGeom>
              <a:avLst/>
              <a:gdLst>
                <a:gd name="T0" fmla="*/ 0 w 231"/>
                <a:gd name="T1" fmla="*/ 0 h 164"/>
                <a:gd name="T2" fmla="*/ 231 w 231"/>
                <a:gd name="T3" fmla="*/ 0 h 164"/>
                <a:gd name="T4" fmla="*/ 231 w 231"/>
                <a:gd name="T5" fmla="*/ 164 h 164"/>
                <a:gd name="T6" fmla="*/ 0 w 231"/>
                <a:gd name="T7" fmla="*/ 164 h 164"/>
                <a:gd name="T8" fmla="*/ 0 w 231"/>
                <a:gd name="T9" fmla="*/ 0 h 164"/>
                <a:gd name="T10" fmla="*/ 0 w 231"/>
                <a:gd name="T11" fmla="*/ 0 h 164"/>
                <a:gd name="T12" fmla="*/ 229 w 231"/>
                <a:gd name="T13" fmla="*/ 0 h 164"/>
                <a:gd name="T14" fmla="*/ 229 w 231"/>
                <a:gd name="T15" fmla="*/ 163 h 164"/>
                <a:gd name="T16" fmla="*/ 0 w 231"/>
                <a:gd name="T17" fmla="*/ 163 h 164"/>
                <a:gd name="T18" fmla="*/ 0 w 231"/>
                <a:gd name="T19" fmla="*/ 0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164">
                  <a:moveTo>
                    <a:pt x="0" y="0"/>
                  </a:moveTo>
                  <a:lnTo>
                    <a:pt x="231" y="0"/>
                  </a:lnTo>
                  <a:lnTo>
                    <a:pt x="231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9" y="0"/>
                  </a:lnTo>
                  <a:lnTo>
                    <a:pt x="229" y="163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Freeform 695"/>
            <p:cNvSpPr>
              <a:spLocks noEditPoints="1"/>
            </p:cNvSpPr>
            <p:nvPr/>
          </p:nvSpPr>
          <p:spPr bwMode="auto">
            <a:xfrm>
              <a:off x="4084" y="2098"/>
              <a:ext cx="229" cy="163"/>
            </a:xfrm>
            <a:custGeom>
              <a:avLst/>
              <a:gdLst>
                <a:gd name="T0" fmla="*/ 0 w 229"/>
                <a:gd name="T1" fmla="*/ 0 h 163"/>
                <a:gd name="T2" fmla="*/ 229 w 229"/>
                <a:gd name="T3" fmla="*/ 0 h 163"/>
                <a:gd name="T4" fmla="*/ 229 w 229"/>
                <a:gd name="T5" fmla="*/ 163 h 163"/>
                <a:gd name="T6" fmla="*/ 0 w 229"/>
                <a:gd name="T7" fmla="*/ 163 h 163"/>
                <a:gd name="T8" fmla="*/ 0 w 229"/>
                <a:gd name="T9" fmla="*/ 0 h 163"/>
                <a:gd name="T10" fmla="*/ 0 w 229"/>
                <a:gd name="T11" fmla="*/ 0 h 163"/>
                <a:gd name="T12" fmla="*/ 227 w 229"/>
                <a:gd name="T13" fmla="*/ 0 h 163"/>
                <a:gd name="T14" fmla="*/ 227 w 229"/>
                <a:gd name="T15" fmla="*/ 161 h 163"/>
                <a:gd name="T16" fmla="*/ 0 w 229"/>
                <a:gd name="T17" fmla="*/ 161 h 163"/>
                <a:gd name="T18" fmla="*/ 0 w 229"/>
                <a:gd name="T19" fmla="*/ 0 h 1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9" h="163">
                  <a:moveTo>
                    <a:pt x="0" y="0"/>
                  </a:moveTo>
                  <a:lnTo>
                    <a:pt x="229" y="0"/>
                  </a:lnTo>
                  <a:lnTo>
                    <a:pt x="229" y="163"/>
                  </a:lnTo>
                  <a:lnTo>
                    <a:pt x="0" y="16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7" y="0"/>
                  </a:lnTo>
                  <a:lnTo>
                    <a:pt x="227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Freeform 696"/>
            <p:cNvSpPr>
              <a:spLocks noEditPoints="1"/>
            </p:cNvSpPr>
            <p:nvPr/>
          </p:nvSpPr>
          <p:spPr bwMode="auto">
            <a:xfrm>
              <a:off x="4084" y="2098"/>
              <a:ext cx="227" cy="161"/>
            </a:xfrm>
            <a:custGeom>
              <a:avLst/>
              <a:gdLst>
                <a:gd name="T0" fmla="*/ 0 w 227"/>
                <a:gd name="T1" fmla="*/ 0 h 161"/>
                <a:gd name="T2" fmla="*/ 227 w 227"/>
                <a:gd name="T3" fmla="*/ 0 h 161"/>
                <a:gd name="T4" fmla="*/ 227 w 227"/>
                <a:gd name="T5" fmla="*/ 161 h 161"/>
                <a:gd name="T6" fmla="*/ 0 w 227"/>
                <a:gd name="T7" fmla="*/ 161 h 161"/>
                <a:gd name="T8" fmla="*/ 0 w 227"/>
                <a:gd name="T9" fmla="*/ 0 h 161"/>
                <a:gd name="T10" fmla="*/ 0 w 227"/>
                <a:gd name="T11" fmla="*/ 0 h 161"/>
                <a:gd name="T12" fmla="*/ 224 w 227"/>
                <a:gd name="T13" fmla="*/ 0 h 161"/>
                <a:gd name="T14" fmla="*/ 224 w 227"/>
                <a:gd name="T15" fmla="*/ 160 h 161"/>
                <a:gd name="T16" fmla="*/ 0 w 227"/>
                <a:gd name="T17" fmla="*/ 160 h 161"/>
                <a:gd name="T18" fmla="*/ 0 w 227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" h="161">
                  <a:moveTo>
                    <a:pt x="0" y="0"/>
                  </a:moveTo>
                  <a:lnTo>
                    <a:pt x="227" y="0"/>
                  </a:lnTo>
                  <a:lnTo>
                    <a:pt x="227" y="161"/>
                  </a:lnTo>
                  <a:lnTo>
                    <a:pt x="0" y="1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4" y="0"/>
                  </a:lnTo>
                  <a:lnTo>
                    <a:pt x="224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Freeform 697"/>
            <p:cNvSpPr>
              <a:spLocks noEditPoints="1"/>
            </p:cNvSpPr>
            <p:nvPr/>
          </p:nvSpPr>
          <p:spPr bwMode="auto">
            <a:xfrm>
              <a:off x="4084" y="2098"/>
              <a:ext cx="224" cy="160"/>
            </a:xfrm>
            <a:custGeom>
              <a:avLst/>
              <a:gdLst>
                <a:gd name="T0" fmla="*/ 0 w 224"/>
                <a:gd name="T1" fmla="*/ 0 h 160"/>
                <a:gd name="T2" fmla="*/ 224 w 224"/>
                <a:gd name="T3" fmla="*/ 0 h 160"/>
                <a:gd name="T4" fmla="*/ 224 w 224"/>
                <a:gd name="T5" fmla="*/ 160 h 160"/>
                <a:gd name="T6" fmla="*/ 0 w 224"/>
                <a:gd name="T7" fmla="*/ 160 h 160"/>
                <a:gd name="T8" fmla="*/ 0 w 224"/>
                <a:gd name="T9" fmla="*/ 0 h 160"/>
                <a:gd name="T10" fmla="*/ 0 w 224"/>
                <a:gd name="T11" fmla="*/ 0 h 160"/>
                <a:gd name="T12" fmla="*/ 222 w 224"/>
                <a:gd name="T13" fmla="*/ 0 h 160"/>
                <a:gd name="T14" fmla="*/ 222 w 224"/>
                <a:gd name="T15" fmla="*/ 158 h 160"/>
                <a:gd name="T16" fmla="*/ 0 w 224"/>
                <a:gd name="T17" fmla="*/ 158 h 160"/>
                <a:gd name="T18" fmla="*/ 0 w 224"/>
                <a:gd name="T19" fmla="*/ 0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" h="160">
                  <a:moveTo>
                    <a:pt x="0" y="0"/>
                  </a:moveTo>
                  <a:lnTo>
                    <a:pt x="224" y="0"/>
                  </a:lnTo>
                  <a:lnTo>
                    <a:pt x="224" y="160"/>
                  </a:lnTo>
                  <a:lnTo>
                    <a:pt x="0" y="1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2" y="0"/>
                  </a:lnTo>
                  <a:lnTo>
                    <a:pt x="222" y="158"/>
                  </a:lnTo>
                  <a:lnTo>
                    <a:pt x="0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698"/>
            <p:cNvSpPr>
              <a:spLocks noEditPoints="1"/>
            </p:cNvSpPr>
            <p:nvPr/>
          </p:nvSpPr>
          <p:spPr bwMode="auto">
            <a:xfrm>
              <a:off x="4084" y="2098"/>
              <a:ext cx="222" cy="158"/>
            </a:xfrm>
            <a:custGeom>
              <a:avLst/>
              <a:gdLst>
                <a:gd name="T0" fmla="*/ 0 w 222"/>
                <a:gd name="T1" fmla="*/ 0 h 158"/>
                <a:gd name="T2" fmla="*/ 222 w 222"/>
                <a:gd name="T3" fmla="*/ 0 h 158"/>
                <a:gd name="T4" fmla="*/ 222 w 222"/>
                <a:gd name="T5" fmla="*/ 158 h 158"/>
                <a:gd name="T6" fmla="*/ 0 w 222"/>
                <a:gd name="T7" fmla="*/ 158 h 158"/>
                <a:gd name="T8" fmla="*/ 0 w 222"/>
                <a:gd name="T9" fmla="*/ 0 h 158"/>
                <a:gd name="T10" fmla="*/ 0 w 222"/>
                <a:gd name="T11" fmla="*/ 0 h 158"/>
                <a:gd name="T12" fmla="*/ 219 w 222"/>
                <a:gd name="T13" fmla="*/ 0 h 158"/>
                <a:gd name="T14" fmla="*/ 219 w 222"/>
                <a:gd name="T15" fmla="*/ 156 h 158"/>
                <a:gd name="T16" fmla="*/ 0 w 222"/>
                <a:gd name="T17" fmla="*/ 156 h 158"/>
                <a:gd name="T18" fmla="*/ 0 w 222"/>
                <a:gd name="T19" fmla="*/ 0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158">
                  <a:moveTo>
                    <a:pt x="0" y="0"/>
                  </a:moveTo>
                  <a:lnTo>
                    <a:pt x="222" y="0"/>
                  </a:lnTo>
                  <a:lnTo>
                    <a:pt x="222" y="158"/>
                  </a:lnTo>
                  <a:lnTo>
                    <a:pt x="0" y="1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699"/>
            <p:cNvSpPr>
              <a:spLocks noEditPoints="1"/>
            </p:cNvSpPr>
            <p:nvPr/>
          </p:nvSpPr>
          <p:spPr bwMode="auto">
            <a:xfrm>
              <a:off x="4084" y="2098"/>
              <a:ext cx="219" cy="156"/>
            </a:xfrm>
            <a:custGeom>
              <a:avLst/>
              <a:gdLst>
                <a:gd name="T0" fmla="*/ 0 w 219"/>
                <a:gd name="T1" fmla="*/ 0 h 156"/>
                <a:gd name="T2" fmla="*/ 219 w 219"/>
                <a:gd name="T3" fmla="*/ 0 h 156"/>
                <a:gd name="T4" fmla="*/ 219 w 219"/>
                <a:gd name="T5" fmla="*/ 156 h 156"/>
                <a:gd name="T6" fmla="*/ 0 w 219"/>
                <a:gd name="T7" fmla="*/ 156 h 156"/>
                <a:gd name="T8" fmla="*/ 0 w 219"/>
                <a:gd name="T9" fmla="*/ 0 h 156"/>
                <a:gd name="T10" fmla="*/ 0 w 219"/>
                <a:gd name="T11" fmla="*/ 0 h 156"/>
                <a:gd name="T12" fmla="*/ 216 w 219"/>
                <a:gd name="T13" fmla="*/ 0 h 156"/>
                <a:gd name="T14" fmla="*/ 216 w 219"/>
                <a:gd name="T15" fmla="*/ 155 h 156"/>
                <a:gd name="T16" fmla="*/ 0 w 219"/>
                <a:gd name="T17" fmla="*/ 155 h 156"/>
                <a:gd name="T18" fmla="*/ 0 w 219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56">
                  <a:moveTo>
                    <a:pt x="0" y="0"/>
                  </a:moveTo>
                  <a:lnTo>
                    <a:pt x="219" y="0"/>
                  </a:lnTo>
                  <a:lnTo>
                    <a:pt x="219" y="156"/>
                  </a:lnTo>
                  <a:lnTo>
                    <a:pt x="0" y="15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6" y="0"/>
                  </a:lnTo>
                  <a:lnTo>
                    <a:pt x="216" y="155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700"/>
            <p:cNvSpPr>
              <a:spLocks noEditPoints="1"/>
            </p:cNvSpPr>
            <p:nvPr/>
          </p:nvSpPr>
          <p:spPr bwMode="auto">
            <a:xfrm>
              <a:off x="4084" y="2098"/>
              <a:ext cx="216" cy="155"/>
            </a:xfrm>
            <a:custGeom>
              <a:avLst/>
              <a:gdLst>
                <a:gd name="T0" fmla="*/ 0 w 216"/>
                <a:gd name="T1" fmla="*/ 0 h 155"/>
                <a:gd name="T2" fmla="*/ 216 w 216"/>
                <a:gd name="T3" fmla="*/ 0 h 155"/>
                <a:gd name="T4" fmla="*/ 216 w 216"/>
                <a:gd name="T5" fmla="*/ 155 h 155"/>
                <a:gd name="T6" fmla="*/ 0 w 216"/>
                <a:gd name="T7" fmla="*/ 155 h 155"/>
                <a:gd name="T8" fmla="*/ 0 w 216"/>
                <a:gd name="T9" fmla="*/ 0 h 155"/>
                <a:gd name="T10" fmla="*/ 0 w 216"/>
                <a:gd name="T11" fmla="*/ 0 h 155"/>
                <a:gd name="T12" fmla="*/ 214 w 216"/>
                <a:gd name="T13" fmla="*/ 0 h 155"/>
                <a:gd name="T14" fmla="*/ 214 w 216"/>
                <a:gd name="T15" fmla="*/ 153 h 155"/>
                <a:gd name="T16" fmla="*/ 0 w 216"/>
                <a:gd name="T17" fmla="*/ 153 h 155"/>
                <a:gd name="T18" fmla="*/ 0 w 216"/>
                <a:gd name="T19" fmla="*/ 0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155">
                  <a:moveTo>
                    <a:pt x="0" y="0"/>
                  </a:moveTo>
                  <a:lnTo>
                    <a:pt x="216" y="0"/>
                  </a:lnTo>
                  <a:lnTo>
                    <a:pt x="216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4" y="0"/>
                  </a:lnTo>
                  <a:lnTo>
                    <a:pt x="214" y="153"/>
                  </a:lnTo>
                  <a:lnTo>
                    <a:pt x="0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701"/>
            <p:cNvSpPr>
              <a:spLocks noEditPoints="1"/>
            </p:cNvSpPr>
            <p:nvPr/>
          </p:nvSpPr>
          <p:spPr bwMode="auto">
            <a:xfrm>
              <a:off x="4084" y="2098"/>
              <a:ext cx="214" cy="153"/>
            </a:xfrm>
            <a:custGeom>
              <a:avLst/>
              <a:gdLst>
                <a:gd name="T0" fmla="*/ 0 w 214"/>
                <a:gd name="T1" fmla="*/ 0 h 153"/>
                <a:gd name="T2" fmla="*/ 214 w 214"/>
                <a:gd name="T3" fmla="*/ 0 h 153"/>
                <a:gd name="T4" fmla="*/ 214 w 214"/>
                <a:gd name="T5" fmla="*/ 153 h 153"/>
                <a:gd name="T6" fmla="*/ 0 w 214"/>
                <a:gd name="T7" fmla="*/ 153 h 153"/>
                <a:gd name="T8" fmla="*/ 0 w 214"/>
                <a:gd name="T9" fmla="*/ 0 h 153"/>
                <a:gd name="T10" fmla="*/ 0 w 214"/>
                <a:gd name="T11" fmla="*/ 0 h 153"/>
                <a:gd name="T12" fmla="*/ 212 w 214"/>
                <a:gd name="T13" fmla="*/ 0 h 153"/>
                <a:gd name="T14" fmla="*/ 212 w 214"/>
                <a:gd name="T15" fmla="*/ 152 h 153"/>
                <a:gd name="T16" fmla="*/ 0 w 214"/>
                <a:gd name="T17" fmla="*/ 152 h 153"/>
                <a:gd name="T18" fmla="*/ 0 w 214"/>
                <a:gd name="T19" fmla="*/ 0 h 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4" h="153">
                  <a:moveTo>
                    <a:pt x="0" y="0"/>
                  </a:moveTo>
                  <a:lnTo>
                    <a:pt x="214" y="0"/>
                  </a:lnTo>
                  <a:lnTo>
                    <a:pt x="214" y="153"/>
                  </a:lnTo>
                  <a:lnTo>
                    <a:pt x="0" y="1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2" y="0"/>
                  </a:lnTo>
                  <a:lnTo>
                    <a:pt x="212" y="152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702"/>
            <p:cNvSpPr>
              <a:spLocks noEditPoints="1"/>
            </p:cNvSpPr>
            <p:nvPr/>
          </p:nvSpPr>
          <p:spPr bwMode="auto">
            <a:xfrm>
              <a:off x="4084" y="2098"/>
              <a:ext cx="212" cy="152"/>
            </a:xfrm>
            <a:custGeom>
              <a:avLst/>
              <a:gdLst>
                <a:gd name="T0" fmla="*/ 0 w 212"/>
                <a:gd name="T1" fmla="*/ 0 h 152"/>
                <a:gd name="T2" fmla="*/ 212 w 212"/>
                <a:gd name="T3" fmla="*/ 0 h 152"/>
                <a:gd name="T4" fmla="*/ 212 w 212"/>
                <a:gd name="T5" fmla="*/ 152 h 152"/>
                <a:gd name="T6" fmla="*/ 0 w 212"/>
                <a:gd name="T7" fmla="*/ 152 h 152"/>
                <a:gd name="T8" fmla="*/ 0 w 212"/>
                <a:gd name="T9" fmla="*/ 0 h 152"/>
                <a:gd name="T10" fmla="*/ 0 w 212"/>
                <a:gd name="T11" fmla="*/ 0 h 152"/>
                <a:gd name="T12" fmla="*/ 210 w 212"/>
                <a:gd name="T13" fmla="*/ 0 h 152"/>
                <a:gd name="T14" fmla="*/ 210 w 212"/>
                <a:gd name="T15" fmla="*/ 149 h 152"/>
                <a:gd name="T16" fmla="*/ 0 w 212"/>
                <a:gd name="T17" fmla="*/ 149 h 152"/>
                <a:gd name="T18" fmla="*/ 0 w 212"/>
                <a:gd name="T19" fmla="*/ 0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2" h="152">
                  <a:moveTo>
                    <a:pt x="0" y="0"/>
                  </a:moveTo>
                  <a:lnTo>
                    <a:pt x="212" y="0"/>
                  </a:lnTo>
                  <a:lnTo>
                    <a:pt x="212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703"/>
            <p:cNvSpPr>
              <a:spLocks noEditPoints="1"/>
            </p:cNvSpPr>
            <p:nvPr/>
          </p:nvSpPr>
          <p:spPr bwMode="auto">
            <a:xfrm>
              <a:off x="4084" y="2098"/>
              <a:ext cx="210" cy="149"/>
            </a:xfrm>
            <a:custGeom>
              <a:avLst/>
              <a:gdLst>
                <a:gd name="T0" fmla="*/ 0 w 210"/>
                <a:gd name="T1" fmla="*/ 0 h 149"/>
                <a:gd name="T2" fmla="*/ 210 w 210"/>
                <a:gd name="T3" fmla="*/ 0 h 149"/>
                <a:gd name="T4" fmla="*/ 210 w 210"/>
                <a:gd name="T5" fmla="*/ 149 h 149"/>
                <a:gd name="T6" fmla="*/ 0 w 210"/>
                <a:gd name="T7" fmla="*/ 149 h 149"/>
                <a:gd name="T8" fmla="*/ 0 w 210"/>
                <a:gd name="T9" fmla="*/ 0 h 149"/>
                <a:gd name="T10" fmla="*/ 0 w 210"/>
                <a:gd name="T11" fmla="*/ 0 h 149"/>
                <a:gd name="T12" fmla="*/ 207 w 210"/>
                <a:gd name="T13" fmla="*/ 0 h 149"/>
                <a:gd name="T14" fmla="*/ 207 w 210"/>
                <a:gd name="T15" fmla="*/ 147 h 149"/>
                <a:gd name="T16" fmla="*/ 0 w 210"/>
                <a:gd name="T17" fmla="*/ 147 h 149"/>
                <a:gd name="T18" fmla="*/ 0 w 210"/>
                <a:gd name="T19" fmla="*/ 0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49">
                  <a:moveTo>
                    <a:pt x="0" y="0"/>
                  </a:moveTo>
                  <a:lnTo>
                    <a:pt x="210" y="0"/>
                  </a:lnTo>
                  <a:lnTo>
                    <a:pt x="210" y="149"/>
                  </a:lnTo>
                  <a:lnTo>
                    <a:pt x="0" y="14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7" y="0"/>
                  </a:lnTo>
                  <a:lnTo>
                    <a:pt x="207" y="147"/>
                  </a:ln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704"/>
            <p:cNvSpPr>
              <a:spLocks noEditPoints="1"/>
            </p:cNvSpPr>
            <p:nvPr/>
          </p:nvSpPr>
          <p:spPr bwMode="auto">
            <a:xfrm>
              <a:off x="4084" y="2098"/>
              <a:ext cx="207" cy="147"/>
            </a:xfrm>
            <a:custGeom>
              <a:avLst/>
              <a:gdLst>
                <a:gd name="T0" fmla="*/ 0 w 207"/>
                <a:gd name="T1" fmla="*/ 0 h 147"/>
                <a:gd name="T2" fmla="*/ 207 w 207"/>
                <a:gd name="T3" fmla="*/ 0 h 147"/>
                <a:gd name="T4" fmla="*/ 207 w 207"/>
                <a:gd name="T5" fmla="*/ 147 h 147"/>
                <a:gd name="T6" fmla="*/ 0 w 207"/>
                <a:gd name="T7" fmla="*/ 147 h 147"/>
                <a:gd name="T8" fmla="*/ 0 w 207"/>
                <a:gd name="T9" fmla="*/ 0 h 147"/>
                <a:gd name="T10" fmla="*/ 0 w 207"/>
                <a:gd name="T11" fmla="*/ 0 h 147"/>
                <a:gd name="T12" fmla="*/ 205 w 207"/>
                <a:gd name="T13" fmla="*/ 0 h 147"/>
                <a:gd name="T14" fmla="*/ 205 w 207"/>
                <a:gd name="T15" fmla="*/ 146 h 147"/>
                <a:gd name="T16" fmla="*/ 0 w 207"/>
                <a:gd name="T17" fmla="*/ 146 h 147"/>
                <a:gd name="T18" fmla="*/ 0 w 207"/>
                <a:gd name="T19" fmla="*/ 0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7" h="147">
                  <a:moveTo>
                    <a:pt x="0" y="0"/>
                  </a:moveTo>
                  <a:lnTo>
                    <a:pt x="207" y="0"/>
                  </a:lnTo>
                  <a:lnTo>
                    <a:pt x="207" y="147"/>
                  </a:lnTo>
                  <a:lnTo>
                    <a:pt x="0" y="1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5" y="0"/>
                  </a:lnTo>
                  <a:lnTo>
                    <a:pt x="205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705"/>
            <p:cNvSpPr>
              <a:spLocks noEditPoints="1"/>
            </p:cNvSpPr>
            <p:nvPr/>
          </p:nvSpPr>
          <p:spPr bwMode="auto">
            <a:xfrm>
              <a:off x="4084" y="2098"/>
              <a:ext cx="205" cy="146"/>
            </a:xfrm>
            <a:custGeom>
              <a:avLst/>
              <a:gdLst>
                <a:gd name="T0" fmla="*/ 0 w 205"/>
                <a:gd name="T1" fmla="*/ 0 h 146"/>
                <a:gd name="T2" fmla="*/ 205 w 205"/>
                <a:gd name="T3" fmla="*/ 0 h 146"/>
                <a:gd name="T4" fmla="*/ 205 w 205"/>
                <a:gd name="T5" fmla="*/ 146 h 146"/>
                <a:gd name="T6" fmla="*/ 0 w 205"/>
                <a:gd name="T7" fmla="*/ 146 h 146"/>
                <a:gd name="T8" fmla="*/ 0 w 205"/>
                <a:gd name="T9" fmla="*/ 0 h 146"/>
                <a:gd name="T10" fmla="*/ 0 w 205"/>
                <a:gd name="T11" fmla="*/ 0 h 146"/>
                <a:gd name="T12" fmla="*/ 203 w 205"/>
                <a:gd name="T13" fmla="*/ 0 h 146"/>
                <a:gd name="T14" fmla="*/ 203 w 205"/>
                <a:gd name="T15" fmla="*/ 144 h 146"/>
                <a:gd name="T16" fmla="*/ 0 w 205"/>
                <a:gd name="T17" fmla="*/ 144 h 146"/>
                <a:gd name="T18" fmla="*/ 0 w 205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5" h="146">
                  <a:moveTo>
                    <a:pt x="0" y="0"/>
                  </a:moveTo>
                  <a:lnTo>
                    <a:pt x="205" y="0"/>
                  </a:lnTo>
                  <a:lnTo>
                    <a:pt x="205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3" y="0"/>
                  </a:lnTo>
                  <a:lnTo>
                    <a:pt x="203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706"/>
            <p:cNvSpPr>
              <a:spLocks noEditPoints="1"/>
            </p:cNvSpPr>
            <p:nvPr/>
          </p:nvSpPr>
          <p:spPr bwMode="auto">
            <a:xfrm>
              <a:off x="4084" y="2098"/>
              <a:ext cx="203" cy="144"/>
            </a:xfrm>
            <a:custGeom>
              <a:avLst/>
              <a:gdLst>
                <a:gd name="T0" fmla="*/ 0 w 203"/>
                <a:gd name="T1" fmla="*/ 0 h 144"/>
                <a:gd name="T2" fmla="*/ 203 w 203"/>
                <a:gd name="T3" fmla="*/ 0 h 144"/>
                <a:gd name="T4" fmla="*/ 203 w 203"/>
                <a:gd name="T5" fmla="*/ 144 h 144"/>
                <a:gd name="T6" fmla="*/ 0 w 203"/>
                <a:gd name="T7" fmla="*/ 144 h 144"/>
                <a:gd name="T8" fmla="*/ 0 w 203"/>
                <a:gd name="T9" fmla="*/ 0 h 144"/>
                <a:gd name="T10" fmla="*/ 0 w 203"/>
                <a:gd name="T11" fmla="*/ 0 h 144"/>
                <a:gd name="T12" fmla="*/ 201 w 203"/>
                <a:gd name="T13" fmla="*/ 0 h 144"/>
                <a:gd name="T14" fmla="*/ 201 w 203"/>
                <a:gd name="T15" fmla="*/ 143 h 144"/>
                <a:gd name="T16" fmla="*/ 0 w 203"/>
                <a:gd name="T17" fmla="*/ 143 h 144"/>
                <a:gd name="T18" fmla="*/ 0 w 203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3" h="144">
                  <a:moveTo>
                    <a:pt x="0" y="0"/>
                  </a:moveTo>
                  <a:lnTo>
                    <a:pt x="203" y="0"/>
                  </a:lnTo>
                  <a:lnTo>
                    <a:pt x="203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1" y="0"/>
                  </a:lnTo>
                  <a:lnTo>
                    <a:pt x="201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707"/>
            <p:cNvSpPr>
              <a:spLocks noEditPoints="1"/>
            </p:cNvSpPr>
            <p:nvPr/>
          </p:nvSpPr>
          <p:spPr bwMode="auto">
            <a:xfrm>
              <a:off x="4084" y="2098"/>
              <a:ext cx="201" cy="143"/>
            </a:xfrm>
            <a:custGeom>
              <a:avLst/>
              <a:gdLst>
                <a:gd name="T0" fmla="*/ 0 w 201"/>
                <a:gd name="T1" fmla="*/ 0 h 143"/>
                <a:gd name="T2" fmla="*/ 201 w 201"/>
                <a:gd name="T3" fmla="*/ 0 h 143"/>
                <a:gd name="T4" fmla="*/ 201 w 201"/>
                <a:gd name="T5" fmla="*/ 143 h 143"/>
                <a:gd name="T6" fmla="*/ 0 w 201"/>
                <a:gd name="T7" fmla="*/ 143 h 143"/>
                <a:gd name="T8" fmla="*/ 0 w 201"/>
                <a:gd name="T9" fmla="*/ 0 h 143"/>
                <a:gd name="T10" fmla="*/ 0 w 201"/>
                <a:gd name="T11" fmla="*/ 0 h 143"/>
                <a:gd name="T12" fmla="*/ 198 w 201"/>
                <a:gd name="T13" fmla="*/ 0 h 143"/>
                <a:gd name="T14" fmla="*/ 198 w 201"/>
                <a:gd name="T15" fmla="*/ 141 h 143"/>
                <a:gd name="T16" fmla="*/ 0 w 201"/>
                <a:gd name="T17" fmla="*/ 141 h 143"/>
                <a:gd name="T18" fmla="*/ 0 w 201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43">
                  <a:moveTo>
                    <a:pt x="0" y="0"/>
                  </a:moveTo>
                  <a:lnTo>
                    <a:pt x="201" y="0"/>
                  </a:lnTo>
                  <a:lnTo>
                    <a:pt x="201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8" y="0"/>
                  </a:lnTo>
                  <a:lnTo>
                    <a:pt x="198" y="141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708"/>
            <p:cNvSpPr>
              <a:spLocks noEditPoints="1"/>
            </p:cNvSpPr>
            <p:nvPr/>
          </p:nvSpPr>
          <p:spPr bwMode="auto">
            <a:xfrm>
              <a:off x="4084" y="2098"/>
              <a:ext cx="198" cy="141"/>
            </a:xfrm>
            <a:custGeom>
              <a:avLst/>
              <a:gdLst>
                <a:gd name="T0" fmla="*/ 0 w 198"/>
                <a:gd name="T1" fmla="*/ 0 h 141"/>
                <a:gd name="T2" fmla="*/ 198 w 198"/>
                <a:gd name="T3" fmla="*/ 0 h 141"/>
                <a:gd name="T4" fmla="*/ 198 w 198"/>
                <a:gd name="T5" fmla="*/ 141 h 141"/>
                <a:gd name="T6" fmla="*/ 0 w 198"/>
                <a:gd name="T7" fmla="*/ 141 h 141"/>
                <a:gd name="T8" fmla="*/ 0 w 198"/>
                <a:gd name="T9" fmla="*/ 0 h 141"/>
                <a:gd name="T10" fmla="*/ 0 w 198"/>
                <a:gd name="T11" fmla="*/ 0 h 141"/>
                <a:gd name="T12" fmla="*/ 195 w 198"/>
                <a:gd name="T13" fmla="*/ 0 h 141"/>
                <a:gd name="T14" fmla="*/ 195 w 198"/>
                <a:gd name="T15" fmla="*/ 139 h 141"/>
                <a:gd name="T16" fmla="*/ 0 w 198"/>
                <a:gd name="T17" fmla="*/ 139 h 141"/>
                <a:gd name="T18" fmla="*/ 0 w 198"/>
                <a:gd name="T19" fmla="*/ 0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141">
                  <a:moveTo>
                    <a:pt x="0" y="0"/>
                  </a:moveTo>
                  <a:lnTo>
                    <a:pt x="198" y="0"/>
                  </a:lnTo>
                  <a:lnTo>
                    <a:pt x="198" y="141"/>
                  </a:lnTo>
                  <a:lnTo>
                    <a:pt x="0" y="1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5" y="0"/>
                  </a:lnTo>
                  <a:lnTo>
                    <a:pt x="195" y="13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709"/>
            <p:cNvSpPr>
              <a:spLocks noEditPoints="1"/>
            </p:cNvSpPr>
            <p:nvPr/>
          </p:nvSpPr>
          <p:spPr bwMode="auto">
            <a:xfrm>
              <a:off x="4084" y="2098"/>
              <a:ext cx="195" cy="139"/>
            </a:xfrm>
            <a:custGeom>
              <a:avLst/>
              <a:gdLst>
                <a:gd name="T0" fmla="*/ 0 w 195"/>
                <a:gd name="T1" fmla="*/ 0 h 139"/>
                <a:gd name="T2" fmla="*/ 195 w 195"/>
                <a:gd name="T3" fmla="*/ 0 h 139"/>
                <a:gd name="T4" fmla="*/ 195 w 195"/>
                <a:gd name="T5" fmla="*/ 139 h 139"/>
                <a:gd name="T6" fmla="*/ 0 w 195"/>
                <a:gd name="T7" fmla="*/ 139 h 139"/>
                <a:gd name="T8" fmla="*/ 0 w 195"/>
                <a:gd name="T9" fmla="*/ 0 h 139"/>
                <a:gd name="T10" fmla="*/ 0 w 195"/>
                <a:gd name="T11" fmla="*/ 0 h 139"/>
                <a:gd name="T12" fmla="*/ 193 w 195"/>
                <a:gd name="T13" fmla="*/ 0 h 139"/>
                <a:gd name="T14" fmla="*/ 193 w 195"/>
                <a:gd name="T15" fmla="*/ 138 h 139"/>
                <a:gd name="T16" fmla="*/ 0 w 195"/>
                <a:gd name="T17" fmla="*/ 138 h 139"/>
                <a:gd name="T18" fmla="*/ 0 w 195"/>
                <a:gd name="T19" fmla="*/ 0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5" h="139">
                  <a:moveTo>
                    <a:pt x="0" y="0"/>
                  </a:moveTo>
                  <a:lnTo>
                    <a:pt x="195" y="0"/>
                  </a:lnTo>
                  <a:lnTo>
                    <a:pt x="195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3" y="0"/>
                  </a:lnTo>
                  <a:lnTo>
                    <a:pt x="193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710"/>
            <p:cNvSpPr>
              <a:spLocks noEditPoints="1"/>
            </p:cNvSpPr>
            <p:nvPr/>
          </p:nvSpPr>
          <p:spPr bwMode="auto">
            <a:xfrm>
              <a:off x="4084" y="2098"/>
              <a:ext cx="193" cy="138"/>
            </a:xfrm>
            <a:custGeom>
              <a:avLst/>
              <a:gdLst>
                <a:gd name="T0" fmla="*/ 0 w 193"/>
                <a:gd name="T1" fmla="*/ 0 h 138"/>
                <a:gd name="T2" fmla="*/ 193 w 193"/>
                <a:gd name="T3" fmla="*/ 0 h 138"/>
                <a:gd name="T4" fmla="*/ 193 w 193"/>
                <a:gd name="T5" fmla="*/ 138 h 138"/>
                <a:gd name="T6" fmla="*/ 0 w 193"/>
                <a:gd name="T7" fmla="*/ 138 h 138"/>
                <a:gd name="T8" fmla="*/ 0 w 193"/>
                <a:gd name="T9" fmla="*/ 0 h 138"/>
                <a:gd name="T10" fmla="*/ 0 w 193"/>
                <a:gd name="T11" fmla="*/ 0 h 138"/>
                <a:gd name="T12" fmla="*/ 190 w 193"/>
                <a:gd name="T13" fmla="*/ 0 h 138"/>
                <a:gd name="T14" fmla="*/ 190 w 193"/>
                <a:gd name="T15" fmla="*/ 136 h 138"/>
                <a:gd name="T16" fmla="*/ 0 w 193"/>
                <a:gd name="T17" fmla="*/ 136 h 138"/>
                <a:gd name="T18" fmla="*/ 0 w 193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38">
                  <a:moveTo>
                    <a:pt x="0" y="0"/>
                  </a:moveTo>
                  <a:lnTo>
                    <a:pt x="193" y="0"/>
                  </a:lnTo>
                  <a:lnTo>
                    <a:pt x="193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0" y="0"/>
                  </a:lnTo>
                  <a:lnTo>
                    <a:pt x="190" y="136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711"/>
            <p:cNvSpPr>
              <a:spLocks noEditPoints="1"/>
            </p:cNvSpPr>
            <p:nvPr/>
          </p:nvSpPr>
          <p:spPr bwMode="auto">
            <a:xfrm>
              <a:off x="4084" y="2098"/>
              <a:ext cx="190" cy="136"/>
            </a:xfrm>
            <a:custGeom>
              <a:avLst/>
              <a:gdLst>
                <a:gd name="T0" fmla="*/ 0 w 190"/>
                <a:gd name="T1" fmla="*/ 0 h 136"/>
                <a:gd name="T2" fmla="*/ 190 w 190"/>
                <a:gd name="T3" fmla="*/ 0 h 136"/>
                <a:gd name="T4" fmla="*/ 190 w 190"/>
                <a:gd name="T5" fmla="*/ 136 h 136"/>
                <a:gd name="T6" fmla="*/ 0 w 190"/>
                <a:gd name="T7" fmla="*/ 136 h 136"/>
                <a:gd name="T8" fmla="*/ 0 w 190"/>
                <a:gd name="T9" fmla="*/ 0 h 136"/>
                <a:gd name="T10" fmla="*/ 0 w 190"/>
                <a:gd name="T11" fmla="*/ 0 h 136"/>
                <a:gd name="T12" fmla="*/ 188 w 190"/>
                <a:gd name="T13" fmla="*/ 0 h 136"/>
                <a:gd name="T14" fmla="*/ 188 w 190"/>
                <a:gd name="T15" fmla="*/ 135 h 136"/>
                <a:gd name="T16" fmla="*/ 0 w 190"/>
                <a:gd name="T17" fmla="*/ 135 h 136"/>
                <a:gd name="T18" fmla="*/ 0 w 19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0" h="136">
                  <a:moveTo>
                    <a:pt x="0" y="0"/>
                  </a:moveTo>
                  <a:lnTo>
                    <a:pt x="190" y="0"/>
                  </a:lnTo>
                  <a:lnTo>
                    <a:pt x="190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8" y="0"/>
                  </a:lnTo>
                  <a:lnTo>
                    <a:pt x="188" y="135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712"/>
            <p:cNvSpPr>
              <a:spLocks noEditPoints="1"/>
            </p:cNvSpPr>
            <p:nvPr/>
          </p:nvSpPr>
          <p:spPr bwMode="auto">
            <a:xfrm>
              <a:off x="4084" y="2098"/>
              <a:ext cx="188" cy="135"/>
            </a:xfrm>
            <a:custGeom>
              <a:avLst/>
              <a:gdLst>
                <a:gd name="T0" fmla="*/ 0 w 188"/>
                <a:gd name="T1" fmla="*/ 0 h 135"/>
                <a:gd name="T2" fmla="*/ 188 w 188"/>
                <a:gd name="T3" fmla="*/ 0 h 135"/>
                <a:gd name="T4" fmla="*/ 188 w 188"/>
                <a:gd name="T5" fmla="*/ 135 h 135"/>
                <a:gd name="T6" fmla="*/ 0 w 188"/>
                <a:gd name="T7" fmla="*/ 135 h 135"/>
                <a:gd name="T8" fmla="*/ 0 w 188"/>
                <a:gd name="T9" fmla="*/ 0 h 135"/>
                <a:gd name="T10" fmla="*/ 0 w 188"/>
                <a:gd name="T11" fmla="*/ 0 h 135"/>
                <a:gd name="T12" fmla="*/ 186 w 188"/>
                <a:gd name="T13" fmla="*/ 0 h 135"/>
                <a:gd name="T14" fmla="*/ 186 w 188"/>
                <a:gd name="T15" fmla="*/ 132 h 135"/>
                <a:gd name="T16" fmla="*/ 0 w 188"/>
                <a:gd name="T17" fmla="*/ 132 h 135"/>
                <a:gd name="T18" fmla="*/ 0 w 18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135">
                  <a:moveTo>
                    <a:pt x="0" y="0"/>
                  </a:moveTo>
                  <a:lnTo>
                    <a:pt x="188" y="0"/>
                  </a:lnTo>
                  <a:lnTo>
                    <a:pt x="188" y="135"/>
                  </a:lnTo>
                  <a:lnTo>
                    <a:pt x="0" y="1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6" y="0"/>
                  </a:lnTo>
                  <a:lnTo>
                    <a:pt x="186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713"/>
            <p:cNvSpPr>
              <a:spLocks noEditPoints="1"/>
            </p:cNvSpPr>
            <p:nvPr/>
          </p:nvSpPr>
          <p:spPr bwMode="auto">
            <a:xfrm>
              <a:off x="4084" y="2098"/>
              <a:ext cx="186" cy="132"/>
            </a:xfrm>
            <a:custGeom>
              <a:avLst/>
              <a:gdLst>
                <a:gd name="T0" fmla="*/ 0 w 186"/>
                <a:gd name="T1" fmla="*/ 0 h 132"/>
                <a:gd name="T2" fmla="*/ 186 w 186"/>
                <a:gd name="T3" fmla="*/ 0 h 132"/>
                <a:gd name="T4" fmla="*/ 186 w 186"/>
                <a:gd name="T5" fmla="*/ 132 h 132"/>
                <a:gd name="T6" fmla="*/ 0 w 186"/>
                <a:gd name="T7" fmla="*/ 132 h 132"/>
                <a:gd name="T8" fmla="*/ 0 w 186"/>
                <a:gd name="T9" fmla="*/ 0 h 132"/>
                <a:gd name="T10" fmla="*/ 0 w 186"/>
                <a:gd name="T11" fmla="*/ 0 h 132"/>
                <a:gd name="T12" fmla="*/ 184 w 186"/>
                <a:gd name="T13" fmla="*/ 0 h 132"/>
                <a:gd name="T14" fmla="*/ 184 w 186"/>
                <a:gd name="T15" fmla="*/ 130 h 132"/>
                <a:gd name="T16" fmla="*/ 0 w 186"/>
                <a:gd name="T17" fmla="*/ 130 h 132"/>
                <a:gd name="T18" fmla="*/ 0 w 186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6" h="132">
                  <a:moveTo>
                    <a:pt x="0" y="0"/>
                  </a:moveTo>
                  <a:lnTo>
                    <a:pt x="186" y="0"/>
                  </a:lnTo>
                  <a:lnTo>
                    <a:pt x="186" y="132"/>
                  </a:lnTo>
                  <a:lnTo>
                    <a:pt x="0" y="1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4" y="0"/>
                  </a:lnTo>
                  <a:lnTo>
                    <a:pt x="184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714"/>
            <p:cNvSpPr>
              <a:spLocks noEditPoints="1"/>
            </p:cNvSpPr>
            <p:nvPr/>
          </p:nvSpPr>
          <p:spPr bwMode="auto">
            <a:xfrm>
              <a:off x="4084" y="2098"/>
              <a:ext cx="184" cy="130"/>
            </a:xfrm>
            <a:custGeom>
              <a:avLst/>
              <a:gdLst>
                <a:gd name="T0" fmla="*/ 0 w 184"/>
                <a:gd name="T1" fmla="*/ 0 h 130"/>
                <a:gd name="T2" fmla="*/ 184 w 184"/>
                <a:gd name="T3" fmla="*/ 0 h 130"/>
                <a:gd name="T4" fmla="*/ 184 w 184"/>
                <a:gd name="T5" fmla="*/ 130 h 130"/>
                <a:gd name="T6" fmla="*/ 0 w 184"/>
                <a:gd name="T7" fmla="*/ 130 h 130"/>
                <a:gd name="T8" fmla="*/ 0 w 184"/>
                <a:gd name="T9" fmla="*/ 0 h 130"/>
                <a:gd name="T10" fmla="*/ 0 w 184"/>
                <a:gd name="T11" fmla="*/ 0 h 130"/>
                <a:gd name="T12" fmla="*/ 181 w 184"/>
                <a:gd name="T13" fmla="*/ 0 h 130"/>
                <a:gd name="T14" fmla="*/ 181 w 184"/>
                <a:gd name="T15" fmla="*/ 129 h 130"/>
                <a:gd name="T16" fmla="*/ 0 w 184"/>
                <a:gd name="T17" fmla="*/ 129 h 130"/>
                <a:gd name="T18" fmla="*/ 0 w 184"/>
                <a:gd name="T19" fmla="*/ 0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4" h="130">
                  <a:moveTo>
                    <a:pt x="0" y="0"/>
                  </a:moveTo>
                  <a:lnTo>
                    <a:pt x="184" y="0"/>
                  </a:lnTo>
                  <a:lnTo>
                    <a:pt x="184" y="130"/>
                  </a:lnTo>
                  <a:lnTo>
                    <a:pt x="0" y="13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1" y="0"/>
                  </a:lnTo>
                  <a:lnTo>
                    <a:pt x="181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715"/>
            <p:cNvSpPr>
              <a:spLocks noEditPoints="1"/>
            </p:cNvSpPr>
            <p:nvPr/>
          </p:nvSpPr>
          <p:spPr bwMode="auto">
            <a:xfrm>
              <a:off x="4084" y="2098"/>
              <a:ext cx="181" cy="129"/>
            </a:xfrm>
            <a:custGeom>
              <a:avLst/>
              <a:gdLst>
                <a:gd name="T0" fmla="*/ 0 w 181"/>
                <a:gd name="T1" fmla="*/ 0 h 129"/>
                <a:gd name="T2" fmla="*/ 181 w 181"/>
                <a:gd name="T3" fmla="*/ 0 h 129"/>
                <a:gd name="T4" fmla="*/ 181 w 181"/>
                <a:gd name="T5" fmla="*/ 129 h 129"/>
                <a:gd name="T6" fmla="*/ 0 w 181"/>
                <a:gd name="T7" fmla="*/ 129 h 129"/>
                <a:gd name="T8" fmla="*/ 0 w 181"/>
                <a:gd name="T9" fmla="*/ 0 h 129"/>
                <a:gd name="T10" fmla="*/ 0 w 181"/>
                <a:gd name="T11" fmla="*/ 0 h 129"/>
                <a:gd name="T12" fmla="*/ 179 w 181"/>
                <a:gd name="T13" fmla="*/ 0 h 129"/>
                <a:gd name="T14" fmla="*/ 179 w 181"/>
                <a:gd name="T15" fmla="*/ 127 h 129"/>
                <a:gd name="T16" fmla="*/ 0 w 181"/>
                <a:gd name="T17" fmla="*/ 127 h 129"/>
                <a:gd name="T18" fmla="*/ 0 w 181"/>
                <a:gd name="T19" fmla="*/ 0 h 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" h="129">
                  <a:moveTo>
                    <a:pt x="0" y="0"/>
                  </a:moveTo>
                  <a:lnTo>
                    <a:pt x="181" y="0"/>
                  </a:lnTo>
                  <a:lnTo>
                    <a:pt x="181" y="129"/>
                  </a:lnTo>
                  <a:lnTo>
                    <a:pt x="0" y="1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9" y="0"/>
                  </a:lnTo>
                  <a:lnTo>
                    <a:pt x="17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716"/>
            <p:cNvSpPr>
              <a:spLocks noEditPoints="1"/>
            </p:cNvSpPr>
            <p:nvPr/>
          </p:nvSpPr>
          <p:spPr bwMode="auto">
            <a:xfrm>
              <a:off x="4084" y="2098"/>
              <a:ext cx="179" cy="127"/>
            </a:xfrm>
            <a:custGeom>
              <a:avLst/>
              <a:gdLst>
                <a:gd name="T0" fmla="*/ 0 w 179"/>
                <a:gd name="T1" fmla="*/ 0 h 127"/>
                <a:gd name="T2" fmla="*/ 179 w 179"/>
                <a:gd name="T3" fmla="*/ 0 h 127"/>
                <a:gd name="T4" fmla="*/ 179 w 179"/>
                <a:gd name="T5" fmla="*/ 127 h 127"/>
                <a:gd name="T6" fmla="*/ 0 w 179"/>
                <a:gd name="T7" fmla="*/ 127 h 127"/>
                <a:gd name="T8" fmla="*/ 0 w 179"/>
                <a:gd name="T9" fmla="*/ 0 h 127"/>
                <a:gd name="T10" fmla="*/ 0 w 179"/>
                <a:gd name="T11" fmla="*/ 0 h 127"/>
                <a:gd name="T12" fmla="*/ 177 w 179"/>
                <a:gd name="T13" fmla="*/ 0 h 127"/>
                <a:gd name="T14" fmla="*/ 177 w 179"/>
                <a:gd name="T15" fmla="*/ 126 h 127"/>
                <a:gd name="T16" fmla="*/ 0 w 179"/>
                <a:gd name="T17" fmla="*/ 126 h 127"/>
                <a:gd name="T18" fmla="*/ 0 w 179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27">
                  <a:moveTo>
                    <a:pt x="0" y="0"/>
                  </a:moveTo>
                  <a:lnTo>
                    <a:pt x="179" y="0"/>
                  </a:lnTo>
                  <a:lnTo>
                    <a:pt x="179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7" y="0"/>
                  </a:lnTo>
                  <a:lnTo>
                    <a:pt x="177" y="126"/>
                  </a:lnTo>
                  <a:lnTo>
                    <a:pt x="0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717"/>
            <p:cNvSpPr>
              <a:spLocks noEditPoints="1"/>
            </p:cNvSpPr>
            <p:nvPr/>
          </p:nvSpPr>
          <p:spPr bwMode="auto">
            <a:xfrm>
              <a:off x="4084" y="2098"/>
              <a:ext cx="177" cy="126"/>
            </a:xfrm>
            <a:custGeom>
              <a:avLst/>
              <a:gdLst>
                <a:gd name="T0" fmla="*/ 0 w 177"/>
                <a:gd name="T1" fmla="*/ 0 h 126"/>
                <a:gd name="T2" fmla="*/ 177 w 177"/>
                <a:gd name="T3" fmla="*/ 0 h 126"/>
                <a:gd name="T4" fmla="*/ 177 w 177"/>
                <a:gd name="T5" fmla="*/ 126 h 126"/>
                <a:gd name="T6" fmla="*/ 0 w 177"/>
                <a:gd name="T7" fmla="*/ 126 h 126"/>
                <a:gd name="T8" fmla="*/ 0 w 177"/>
                <a:gd name="T9" fmla="*/ 0 h 126"/>
                <a:gd name="T10" fmla="*/ 0 w 177"/>
                <a:gd name="T11" fmla="*/ 0 h 126"/>
                <a:gd name="T12" fmla="*/ 174 w 177"/>
                <a:gd name="T13" fmla="*/ 0 h 126"/>
                <a:gd name="T14" fmla="*/ 174 w 177"/>
                <a:gd name="T15" fmla="*/ 124 h 126"/>
                <a:gd name="T16" fmla="*/ 0 w 177"/>
                <a:gd name="T17" fmla="*/ 124 h 126"/>
                <a:gd name="T18" fmla="*/ 0 w 177"/>
                <a:gd name="T19" fmla="*/ 0 h 1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" h="126">
                  <a:moveTo>
                    <a:pt x="0" y="0"/>
                  </a:moveTo>
                  <a:lnTo>
                    <a:pt x="177" y="0"/>
                  </a:lnTo>
                  <a:lnTo>
                    <a:pt x="177" y="126"/>
                  </a:lnTo>
                  <a:lnTo>
                    <a:pt x="0" y="1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4" y="0"/>
                  </a:lnTo>
                  <a:lnTo>
                    <a:pt x="174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718"/>
            <p:cNvSpPr>
              <a:spLocks noEditPoints="1"/>
            </p:cNvSpPr>
            <p:nvPr/>
          </p:nvSpPr>
          <p:spPr bwMode="auto">
            <a:xfrm>
              <a:off x="4084" y="2098"/>
              <a:ext cx="174" cy="124"/>
            </a:xfrm>
            <a:custGeom>
              <a:avLst/>
              <a:gdLst>
                <a:gd name="T0" fmla="*/ 0 w 174"/>
                <a:gd name="T1" fmla="*/ 0 h 124"/>
                <a:gd name="T2" fmla="*/ 174 w 174"/>
                <a:gd name="T3" fmla="*/ 0 h 124"/>
                <a:gd name="T4" fmla="*/ 174 w 174"/>
                <a:gd name="T5" fmla="*/ 124 h 124"/>
                <a:gd name="T6" fmla="*/ 0 w 174"/>
                <a:gd name="T7" fmla="*/ 124 h 124"/>
                <a:gd name="T8" fmla="*/ 0 w 174"/>
                <a:gd name="T9" fmla="*/ 0 h 124"/>
                <a:gd name="T10" fmla="*/ 0 w 174"/>
                <a:gd name="T11" fmla="*/ 0 h 124"/>
                <a:gd name="T12" fmla="*/ 171 w 174"/>
                <a:gd name="T13" fmla="*/ 0 h 124"/>
                <a:gd name="T14" fmla="*/ 171 w 174"/>
                <a:gd name="T15" fmla="*/ 122 h 124"/>
                <a:gd name="T16" fmla="*/ 0 w 174"/>
                <a:gd name="T17" fmla="*/ 122 h 124"/>
                <a:gd name="T18" fmla="*/ 0 w 174"/>
                <a:gd name="T19" fmla="*/ 0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24">
                  <a:moveTo>
                    <a:pt x="0" y="0"/>
                  </a:moveTo>
                  <a:lnTo>
                    <a:pt x="174" y="0"/>
                  </a:lnTo>
                  <a:lnTo>
                    <a:pt x="174" y="124"/>
                  </a:lnTo>
                  <a:lnTo>
                    <a:pt x="0" y="12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719"/>
            <p:cNvSpPr>
              <a:spLocks noEditPoints="1"/>
            </p:cNvSpPr>
            <p:nvPr/>
          </p:nvSpPr>
          <p:spPr bwMode="auto">
            <a:xfrm>
              <a:off x="4084" y="2098"/>
              <a:ext cx="171" cy="122"/>
            </a:xfrm>
            <a:custGeom>
              <a:avLst/>
              <a:gdLst>
                <a:gd name="T0" fmla="*/ 0 w 171"/>
                <a:gd name="T1" fmla="*/ 0 h 122"/>
                <a:gd name="T2" fmla="*/ 171 w 171"/>
                <a:gd name="T3" fmla="*/ 0 h 122"/>
                <a:gd name="T4" fmla="*/ 171 w 171"/>
                <a:gd name="T5" fmla="*/ 122 h 122"/>
                <a:gd name="T6" fmla="*/ 0 w 171"/>
                <a:gd name="T7" fmla="*/ 122 h 122"/>
                <a:gd name="T8" fmla="*/ 0 w 171"/>
                <a:gd name="T9" fmla="*/ 0 h 122"/>
                <a:gd name="T10" fmla="*/ 0 w 171"/>
                <a:gd name="T11" fmla="*/ 0 h 122"/>
                <a:gd name="T12" fmla="*/ 169 w 171"/>
                <a:gd name="T13" fmla="*/ 0 h 122"/>
                <a:gd name="T14" fmla="*/ 169 w 171"/>
                <a:gd name="T15" fmla="*/ 121 h 122"/>
                <a:gd name="T16" fmla="*/ 0 w 171"/>
                <a:gd name="T17" fmla="*/ 121 h 122"/>
                <a:gd name="T18" fmla="*/ 0 w 171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1" h="122"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9" y="0"/>
                  </a:lnTo>
                  <a:lnTo>
                    <a:pt x="169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720"/>
            <p:cNvSpPr>
              <a:spLocks noEditPoints="1"/>
            </p:cNvSpPr>
            <p:nvPr/>
          </p:nvSpPr>
          <p:spPr bwMode="auto">
            <a:xfrm>
              <a:off x="4084" y="2098"/>
              <a:ext cx="169" cy="121"/>
            </a:xfrm>
            <a:custGeom>
              <a:avLst/>
              <a:gdLst>
                <a:gd name="T0" fmla="*/ 0 w 169"/>
                <a:gd name="T1" fmla="*/ 0 h 121"/>
                <a:gd name="T2" fmla="*/ 169 w 169"/>
                <a:gd name="T3" fmla="*/ 0 h 121"/>
                <a:gd name="T4" fmla="*/ 169 w 169"/>
                <a:gd name="T5" fmla="*/ 121 h 121"/>
                <a:gd name="T6" fmla="*/ 0 w 169"/>
                <a:gd name="T7" fmla="*/ 121 h 121"/>
                <a:gd name="T8" fmla="*/ 0 w 169"/>
                <a:gd name="T9" fmla="*/ 0 h 121"/>
                <a:gd name="T10" fmla="*/ 0 w 169"/>
                <a:gd name="T11" fmla="*/ 0 h 121"/>
                <a:gd name="T12" fmla="*/ 167 w 169"/>
                <a:gd name="T13" fmla="*/ 0 h 121"/>
                <a:gd name="T14" fmla="*/ 167 w 169"/>
                <a:gd name="T15" fmla="*/ 119 h 121"/>
                <a:gd name="T16" fmla="*/ 0 w 169"/>
                <a:gd name="T17" fmla="*/ 119 h 121"/>
                <a:gd name="T18" fmla="*/ 0 w 169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21">
                  <a:moveTo>
                    <a:pt x="0" y="0"/>
                  </a:moveTo>
                  <a:lnTo>
                    <a:pt x="169" y="0"/>
                  </a:lnTo>
                  <a:lnTo>
                    <a:pt x="169" y="121"/>
                  </a:lnTo>
                  <a:lnTo>
                    <a:pt x="0" y="12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7" y="0"/>
                  </a:lnTo>
                  <a:lnTo>
                    <a:pt x="167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721"/>
            <p:cNvSpPr>
              <a:spLocks noEditPoints="1"/>
            </p:cNvSpPr>
            <p:nvPr/>
          </p:nvSpPr>
          <p:spPr bwMode="auto">
            <a:xfrm>
              <a:off x="4084" y="2098"/>
              <a:ext cx="167" cy="119"/>
            </a:xfrm>
            <a:custGeom>
              <a:avLst/>
              <a:gdLst>
                <a:gd name="T0" fmla="*/ 0 w 167"/>
                <a:gd name="T1" fmla="*/ 0 h 119"/>
                <a:gd name="T2" fmla="*/ 167 w 167"/>
                <a:gd name="T3" fmla="*/ 0 h 119"/>
                <a:gd name="T4" fmla="*/ 167 w 167"/>
                <a:gd name="T5" fmla="*/ 119 h 119"/>
                <a:gd name="T6" fmla="*/ 0 w 167"/>
                <a:gd name="T7" fmla="*/ 119 h 119"/>
                <a:gd name="T8" fmla="*/ 0 w 167"/>
                <a:gd name="T9" fmla="*/ 0 h 119"/>
                <a:gd name="T10" fmla="*/ 0 w 167"/>
                <a:gd name="T11" fmla="*/ 0 h 119"/>
                <a:gd name="T12" fmla="*/ 164 w 167"/>
                <a:gd name="T13" fmla="*/ 0 h 119"/>
                <a:gd name="T14" fmla="*/ 164 w 167"/>
                <a:gd name="T15" fmla="*/ 118 h 119"/>
                <a:gd name="T16" fmla="*/ 0 w 167"/>
                <a:gd name="T17" fmla="*/ 118 h 119"/>
                <a:gd name="T18" fmla="*/ 0 w 167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7" h="119">
                  <a:moveTo>
                    <a:pt x="0" y="0"/>
                  </a:moveTo>
                  <a:lnTo>
                    <a:pt x="167" y="0"/>
                  </a:lnTo>
                  <a:lnTo>
                    <a:pt x="167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4" y="0"/>
                  </a:lnTo>
                  <a:lnTo>
                    <a:pt x="164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722"/>
            <p:cNvSpPr>
              <a:spLocks noEditPoints="1"/>
            </p:cNvSpPr>
            <p:nvPr/>
          </p:nvSpPr>
          <p:spPr bwMode="auto">
            <a:xfrm>
              <a:off x="4084" y="2098"/>
              <a:ext cx="164" cy="118"/>
            </a:xfrm>
            <a:custGeom>
              <a:avLst/>
              <a:gdLst>
                <a:gd name="T0" fmla="*/ 0 w 164"/>
                <a:gd name="T1" fmla="*/ 0 h 118"/>
                <a:gd name="T2" fmla="*/ 164 w 164"/>
                <a:gd name="T3" fmla="*/ 0 h 118"/>
                <a:gd name="T4" fmla="*/ 164 w 164"/>
                <a:gd name="T5" fmla="*/ 118 h 118"/>
                <a:gd name="T6" fmla="*/ 0 w 164"/>
                <a:gd name="T7" fmla="*/ 118 h 118"/>
                <a:gd name="T8" fmla="*/ 0 w 164"/>
                <a:gd name="T9" fmla="*/ 0 h 118"/>
                <a:gd name="T10" fmla="*/ 0 w 164"/>
                <a:gd name="T11" fmla="*/ 0 h 118"/>
                <a:gd name="T12" fmla="*/ 162 w 164"/>
                <a:gd name="T13" fmla="*/ 0 h 118"/>
                <a:gd name="T14" fmla="*/ 162 w 164"/>
                <a:gd name="T15" fmla="*/ 116 h 118"/>
                <a:gd name="T16" fmla="*/ 0 w 164"/>
                <a:gd name="T17" fmla="*/ 116 h 118"/>
                <a:gd name="T18" fmla="*/ 0 w 164"/>
                <a:gd name="T19" fmla="*/ 0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18">
                  <a:moveTo>
                    <a:pt x="0" y="0"/>
                  </a:moveTo>
                  <a:lnTo>
                    <a:pt x="164" y="0"/>
                  </a:lnTo>
                  <a:lnTo>
                    <a:pt x="164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2" y="0"/>
                  </a:lnTo>
                  <a:lnTo>
                    <a:pt x="162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723"/>
            <p:cNvSpPr>
              <a:spLocks noEditPoints="1"/>
            </p:cNvSpPr>
            <p:nvPr/>
          </p:nvSpPr>
          <p:spPr bwMode="auto">
            <a:xfrm>
              <a:off x="4084" y="2098"/>
              <a:ext cx="162" cy="116"/>
            </a:xfrm>
            <a:custGeom>
              <a:avLst/>
              <a:gdLst>
                <a:gd name="T0" fmla="*/ 0 w 162"/>
                <a:gd name="T1" fmla="*/ 0 h 116"/>
                <a:gd name="T2" fmla="*/ 162 w 162"/>
                <a:gd name="T3" fmla="*/ 0 h 116"/>
                <a:gd name="T4" fmla="*/ 162 w 162"/>
                <a:gd name="T5" fmla="*/ 116 h 116"/>
                <a:gd name="T6" fmla="*/ 0 w 162"/>
                <a:gd name="T7" fmla="*/ 116 h 116"/>
                <a:gd name="T8" fmla="*/ 0 w 162"/>
                <a:gd name="T9" fmla="*/ 0 h 116"/>
                <a:gd name="T10" fmla="*/ 0 w 162"/>
                <a:gd name="T11" fmla="*/ 0 h 116"/>
                <a:gd name="T12" fmla="*/ 160 w 162"/>
                <a:gd name="T13" fmla="*/ 0 h 116"/>
                <a:gd name="T14" fmla="*/ 160 w 162"/>
                <a:gd name="T15" fmla="*/ 113 h 116"/>
                <a:gd name="T16" fmla="*/ 0 w 162"/>
                <a:gd name="T17" fmla="*/ 113 h 116"/>
                <a:gd name="T18" fmla="*/ 0 w 162"/>
                <a:gd name="T19" fmla="*/ 0 h 1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2" h="116">
                  <a:moveTo>
                    <a:pt x="0" y="0"/>
                  </a:moveTo>
                  <a:lnTo>
                    <a:pt x="162" y="0"/>
                  </a:lnTo>
                  <a:lnTo>
                    <a:pt x="162" y="116"/>
                  </a:lnTo>
                  <a:lnTo>
                    <a:pt x="0" y="1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0" y="0"/>
                  </a:lnTo>
                  <a:lnTo>
                    <a:pt x="160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724"/>
            <p:cNvSpPr>
              <a:spLocks noEditPoints="1"/>
            </p:cNvSpPr>
            <p:nvPr/>
          </p:nvSpPr>
          <p:spPr bwMode="auto">
            <a:xfrm>
              <a:off x="4084" y="2098"/>
              <a:ext cx="160" cy="113"/>
            </a:xfrm>
            <a:custGeom>
              <a:avLst/>
              <a:gdLst>
                <a:gd name="T0" fmla="*/ 0 w 160"/>
                <a:gd name="T1" fmla="*/ 0 h 113"/>
                <a:gd name="T2" fmla="*/ 160 w 160"/>
                <a:gd name="T3" fmla="*/ 0 h 113"/>
                <a:gd name="T4" fmla="*/ 160 w 160"/>
                <a:gd name="T5" fmla="*/ 113 h 113"/>
                <a:gd name="T6" fmla="*/ 0 w 160"/>
                <a:gd name="T7" fmla="*/ 113 h 113"/>
                <a:gd name="T8" fmla="*/ 0 w 160"/>
                <a:gd name="T9" fmla="*/ 0 h 113"/>
                <a:gd name="T10" fmla="*/ 0 w 160"/>
                <a:gd name="T11" fmla="*/ 0 h 113"/>
                <a:gd name="T12" fmla="*/ 158 w 160"/>
                <a:gd name="T13" fmla="*/ 0 h 113"/>
                <a:gd name="T14" fmla="*/ 158 w 160"/>
                <a:gd name="T15" fmla="*/ 112 h 113"/>
                <a:gd name="T16" fmla="*/ 0 w 160"/>
                <a:gd name="T17" fmla="*/ 112 h 113"/>
                <a:gd name="T18" fmla="*/ 0 w 160"/>
                <a:gd name="T19" fmla="*/ 0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0" h="113">
                  <a:moveTo>
                    <a:pt x="0" y="0"/>
                  </a:moveTo>
                  <a:lnTo>
                    <a:pt x="160" y="0"/>
                  </a:lnTo>
                  <a:lnTo>
                    <a:pt x="160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8" y="0"/>
                  </a:lnTo>
                  <a:lnTo>
                    <a:pt x="15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725"/>
            <p:cNvSpPr>
              <a:spLocks noEditPoints="1"/>
            </p:cNvSpPr>
            <p:nvPr/>
          </p:nvSpPr>
          <p:spPr bwMode="auto">
            <a:xfrm>
              <a:off x="4084" y="2098"/>
              <a:ext cx="158" cy="112"/>
            </a:xfrm>
            <a:custGeom>
              <a:avLst/>
              <a:gdLst>
                <a:gd name="T0" fmla="*/ 0 w 158"/>
                <a:gd name="T1" fmla="*/ 0 h 112"/>
                <a:gd name="T2" fmla="*/ 158 w 158"/>
                <a:gd name="T3" fmla="*/ 0 h 112"/>
                <a:gd name="T4" fmla="*/ 158 w 158"/>
                <a:gd name="T5" fmla="*/ 112 h 112"/>
                <a:gd name="T6" fmla="*/ 0 w 158"/>
                <a:gd name="T7" fmla="*/ 112 h 112"/>
                <a:gd name="T8" fmla="*/ 0 w 158"/>
                <a:gd name="T9" fmla="*/ 0 h 112"/>
                <a:gd name="T10" fmla="*/ 0 w 158"/>
                <a:gd name="T11" fmla="*/ 0 h 112"/>
                <a:gd name="T12" fmla="*/ 155 w 158"/>
                <a:gd name="T13" fmla="*/ 0 h 112"/>
                <a:gd name="T14" fmla="*/ 155 w 158"/>
                <a:gd name="T15" fmla="*/ 110 h 112"/>
                <a:gd name="T16" fmla="*/ 0 w 158"/>
                <a:gd name="T17" fmla="*/ 110 h 112"/>
                <a:gd name="T18" fmla="*/ 0 w 158"/>
                <a:gd name="T19" fmla="*/ 0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112">
                  <a:moveTo>
                    <a:pt x="0" y="0"/>
                  </a:moveTo>
                  <a:lnTo>
                    <a:pt x="158" y="0"/>
                  </a:lnTo>
                  <a:lnTo>
                    <a:pt x="158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5" y="0"/>
                  </a:lnTo>
                  <a:lnTo>
                    <a:pt x="155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726"/>
            <p:cNvSpPr>
              <a:spLocks noEditPoints="1"/>
            </p:cNvSpPr>
            <p:nvPr/>
          </p:nvSpPr>
          <p:spPr bwMode="auto">
            <a:xfrm>
              <a:off x="4084" y="2098"/>
              <a:ext cx="155" cy="110"/>
            </a:xfrm>
            <a:custGeom>
              <a:avLst/>
              <a:gdLst>
                <a:gd name="T0" fmla="*/ 0 w 155"/>
                <a:gd name="T1" fmla="*/ 0 h 110"/>
                <a:gd name="T2" fmla="*/ 155 w 155"/>
                <a:gd name="T3" fmla="*/ 0 h 110"/>
                <a:gd name="T4" fmla="*/ 155 w 155"/>
                <a:gd name="T5" fmla="*/ 110 h 110"/>
                <a:gd name="T6" fmla="*/ 0 w 155"/>
                <a:gd name="T7" fmla="*/ 110 h 110"/>
                <a:gd name="T8" fmla="*/ 0 w 155"/>
                <a:gd name="T9" fmla="*/ 0 h 110"/>
                <a:gd name="T10" fmla="*/ 0 w 155"/>
                <a:gd name="T11" fmla="*/ 0 h 110"/>
                <a:gd name="T12" fmla="*/ 153 w 155"/>
                <a:gd name="T13" fmla="*/ 0 h 110"/>
                <a:gd name="T14" fmla="*/ 153 w 155"/>
                <a:gd name="T15" fmla="*/ 108 h 110"/>
                <a:gd name="T16" fmla="*/ 0 w 155"/>
                <a:gd name="T17" fmla="*/ 108 h 110"/>
                <a:gd name="T18" fmla="*/ 0 w 155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0">
                  <a:moveTo>
                    <a:pt x="0" y="0"/>
                  </a:moveTo>
                  <a:lnTo>
                    <a:pt x="155" y="0"/>
                  </a:lnTo>
                  <a:lnTo>
                    <a:pt x="155" y="110"/>
                  </a:lnTo>
                  <a:lnTo>
                    <a:pt x="0" y="1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727"/>
            <p:cNvSpPr>
              <a:spLocks noEditPoints="1"/>
            </p:cNvSpPr>
            <p:nvPr/>
          </p:nvSpPr>
          <p:spPr bwMode="auto">
            <a:xfrm>
              <a:off x="4084" y="2098"/>
              <a:ext cx="153" cy="108"/>
            </a:xfrm>
            <a:custGeom>
              <a:avLst/>
              <a:gdLst>
                <a:gd name="T0" fmla="*/ 0 w 153"/>
                <a:gd name="T1" fmla="*/ 0 h 108"/>
                <a:gd name="T2" fmla="*/ 153 w 153"/>
                <a:gd name="T3" fmla="*/ 0 h 108"/>
                <a:gd name="T4" fmla="*/ 153 w 153"/>
                <a:gd name="T5" fmla="*/ 108 h 108"/>
                <a:gd name="T6" fmla="*/ 0 w 153"/>
                <a:gd name="T7" fmla="*/ 108 h 108"/>
                <a:gd name="T8" fmla="*/ 0 w 153"/>
                <a:gd name="T9" fmla="*/ 0 h 108"/>
                <a:gd name="T10" fmla="*/ 0 w 153"/>
                <a:gd name="T11" fmla="*/ 0 h 108"/>
                <a:gd name="T12" fmla="*/ 151 w 153"/>
                <a:gd name="T13" fmla="*/ 0 h 108"/>
                <a:gd name="T14" fmla="*/ 151 w 153"/>
                <a:gd name="T15" fmla="*/ 107 h 108"/>
                <a:gd name="T16" fmla="*/ 0 w 153"/>
                <a:gd name="T17" fmla="*/ 107 h 108"/>
                <a:gd name="T18" fmla="*/ 0 w 153"/>
                <a:gd name="T19" fmla="*/ 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" h="108">
                  <a:moveTo>
                    <a:pt x="0" y="0"/>
                  </a:move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1" y="0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728"/>
            <p:cNvSpPr>
              <a:spLocks noEditPoints="1"/>
            </p:cNvSpPr>
            <p:nvPr/>
          </p:nvSpPr>
          <p:spPr bwMode="auto">
            <a:xfrm>
              <a:off x="4084" y="2098"/>
              <a:ext cx="151" cy="107"/>
            </a:xfrm>
            <a:custGeom>
              <a:avLst/>
              <a:gdLst>
                <a:gd name="T0" fmla="*/ 0 w 151"/>
                <a:gd name="T1" fmla="*/ 0 h 107"/>
                <a:gd name="T2" fmla="*/ 151 w 151"/>
                <a:gd name="T3" fmla="*/ 0 h 107"/>
                <a:gd name="T4" fmla="*/ 151 w 151"/>
                <a:gd name="T5" fmla="*/ 107 h 107"/>
                <a:gd name="T6" fmla="*/ 0 w 151"/>
                <a:gd name="T7" fmla="*/ 107 h 107"/>
                <a:gd name="T8" fmla="*/ 0 w 151"/>
                <a:gd name="T9" fmla="*/ 0 h 107"/>
                <a:gd name="T10" fmla="*/ 0 w 151"/>
                <a:gd name="T11" fmla="*/ 0 h 107"/>
                <a:gd name="T12" fmla="*/ 147 w 151"/>
                <a:gd name="T13" fmla="*/ 0 h 107"/>
                <a:gd name="T14" fmla="*/ 147 w 151"/>
                <a:gd name="T15" fmla="*/ 105 h 107"/>
                <a:gd name="T16" fmla="*/ 0 w 151"/>
                <a:gd name="T17" fmla="*/ 105 h 107"/>
                <a:gd name="T18" fmla="*/ 0 w 151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1" h="107">
                  <a:moveTo>
                    <a:pt x="0" y="0"/>
                  </a:moveTo>
                  <a:lnTo>
                    <a:pt x="151" y="0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47" y="105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29"/>
            <p:cNvSpPr>
              <a:spLocks noEditPoints="1"/>
            </p:cNvSpPr>
            <p:nvPr/>
          </p:nvSpPr>
          <p:spPr bwMode="auto">
            <a:xfrm>
              <a:off x="4084" y="2098"/>
              <a:ext cx="147" cy="105"/>
            </a:xfrm>
            <a:custGeom>
              <a:avLst/>
              <a:gdLst>
                <a:gd name="T0" fmla="*/ 0 w 147"/>
                <a:gd name="T1" fmla="*/ 0 h 105"/>
                <a:gd name="T2" fmla="*/ 147 w 147"/>
                <a:gd name="T3" fmla="*/ 0 h 105"/>
                <a:gd name="T4" fmla="*/ 147 w 147"/>
                <a:gd name="T5" fmla="*/ 105 h 105"/>
                <a:gd name="T6" fmla="*/ 0 w 147"/>
                <a:gd name="T7" fmla="*/ 105 h 105"/>
                <a:gd name="T8" fmla="*/ 0 w 147"/>
                <a:gd name="T9" fmla="*/ 0 h 105"/>
                <a:gd name="T10" fmla="*/ 0 w 147"/>
                <a:gd name="T11" fmla="*/ 0 h 105"/>
                <a:gd name="T12" fmla="*/ 145 w 147"/>
                <a:gd name="T13" fmla="*/ 0 h 105"/>
                <a:gd name="T14" fmla="*/ 145 w 147"/>
                <a:gd name="T15" fmla="*/ 104 h 105"/>
                <a:gd name="T16" fmla="*/ 0 w 147"/>
                <a:gd name="T17" fmla="*/ 104 h 105"/>
                <a:gd name="T18" fmla="*/ 0 w 147"/>
                <a:gd name="T19" fmla="*/ 0 h 1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05">
                  <a:moveTo>
                    <a:pt x="0" y="0"/>
                  </a:moveTo>
                  <a:lnTo>
                    <a:pt x="147" y="0"/>
                  </a:lnTo>
                  <a:lnTo>
                    <a:pt x="147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5" y="0"/>
                  </a:lnTo>
                  <a:lnTo>
                    <a:pt x="145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30"/>
            <p:cNvSpPr>
              <a:spLocks noEditPoints="1"/>
            </p:cNvSpPr>
            <p:nvPr/>
          </p:nvSpPr>
          <p:spPr bwMode="auto">
            <a:xfrm>
              <a:off x="4084" y="2098"/>
              <a:ext cx="145" cy="104"/>
            </a:xfrm>
            <a:custGeom>
              <a:avLst/>
              <a:gdLst>
                <a:gd name="T0" fmla="*/ 0 w 145"/>
                <a:gd name="T1" fmla="*/ 0 h 104"/>
                <a:gd name="T2" fmla="*/ 145 w 145"/>
                <a:gd name="T3" fmla="*/ 0 h 104"/>
                <a:gd name="T4" fmla="*/ 145 w 145"/>
                <a:gd name="T5" fmla="*/ 104 h 104"/>
                <a:gd name="T6" fmla="*/ 0 w 145"/>
                <a:gd name="T7" fmla="*/ 104 h 104"/>
                <a:gd name="T8" fmla="*/ 0 w 145"/>
                <a:gd name="T9" fmla="*/ 0 h 104"/>
                <a:gd name="T10" fmla="*/ 0 w 145"/>
                <a:gd name="T11" fmla="*/ 0 h 104"/>
                <a:gd name="T12" fmla="*/ 143 w 145"/>
                <a:gd name="T13" fmla="*/ 0 h 104"/>
                <a:gd name="T14" fmla="*/ 143 w 145"/>
                <a:gd name="T15" fmla="*/ 102 h 104"/>
                <a:gd name="T16" fmla="*/ 0 w 145"/>
                <a:gd name="T17" fmla="*/ 102 h 104"/>
                <a:gd name="T18" fmla="*/ 0 w 145"/>
                <a:gd name="T19" fmla="*/ 0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4">
                  <a:moveTo>
                    <a:pt x="0" y="0"/>
                  </a:moveTo>
                  <a:lnTo>
                    <a:pt x="145" y="0"/>
                  </a:lnTo>
                  <a:lnTo>
                    <a:pt x="145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31"/>
            <p:cNvSpPr>
              <a:spLocks noEditPoints="1"/>
            </p:cNvSpPr>
            <p:nvPr/>
          </p:nvSpPr>
          <p:spPr bwMode="auto">
            <a:xfrm>
              <a:off x="4084" y="2098"/>
              <a:ext cx="143" cy="102"/>
            </a:xfrm>
            <a:custGeom>
              <a:avLst/>
              <a:gdLst>
                <a:gd name="T0" fmla="*/ 0 w 143"/>
                <a:gd name="T1" fmla="*/ 0 h 102"/>
                <a:gd name="T2" fmla="*/ 143 w 143"/>
                <a:gd name="T3" fmla="*/ 0 h 102"/>
                <a:gd name="T4" fmla="*/ 143 w 143"/>
                <a:gd name="T5" fmla="*/ 102 h 102"/>
                <a:gd name="T6" fmla="*/ 0 w 143"/>
                <a:gd name="T7" fmla="*/ 102 h 102"/>
                <a:gd name="T8" fmla="*/ 0 w 143"/>
                <a:gd name="T9" fmla="*/ 0 h 102"/>
                <a:gd name="T10" fmla="*/ 0 w 143"/>
                <a:gd name="T11" fmla="*/ 0 h 102"/>
                <a:gd name="T12" fmla="*/ 141 w 143"/>
                <a:gd name="T13" fmla="*/ 0 h 102"/>
                <a:gd name="T14" fmla="*/ 141 w 143"/>
                <a:gd name="T15" fmla="*/ 100 h 102"/>
                <a:gd name="T16" fmla="*/ 0 w 143"/>
                <a:gd name="T17" fmla="*/ 100 h 102"/>
                <a:gd name="T18" fmla="*/ 0 w 143"/>
                <a:gd name="T19" fmla="*/ 0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" h="102">
                  <a:moveTo>
                    <a:pt x="0" y="0"/>
                  </a:moveTo>
                  <a:lnTo>
                    <a:pt x="143" y="0"/>
                  </a:lnTo>
                  <a:lnTo>
                    <a:pt x="143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1" y="0"/>
                  </a:lnTo>
                  <a:lnTo>
                    <a:pt x="141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2"/>
            <p:cNvSpPr>
              <a:spLocks noEditPoints="1"/>
            </p:cNvSpPr>
            <p:nvPr/>
          </p:nvSpPr>
          <p:spPr bwMode="auto">
            <a:xfrm>
              <a:off x="4084" y="2098"/>
              <a:ext cx="141" cy="100"/>
            </a:xfrm>
            <a:custGeom>
              <a:avLst/>
              <a:gdLst>
                <a:gd name="T0" fmla="*/ 0 w 141"/>
                <a:gd name="T1" fmla="*/ 0 h 100"/>
                <a:gd name="T2" fmla="*/ 141 w 141"/>
                <a:gd name="T3" fmla="*/ 0 h 100"/>
                <a:gd name="T4" fmla="*/ 141 w 141"/>
                <a:gd name="T5" fmla="*/ 100 h 100"/>
                <a:gd name="T6" fmla="*/ 0 w 141"/>
                <a:gd name="T7" fmla="*/ 100 h 100"/>
                <a:gd name="T8" fmla="*/ 0 w 141"/>
                <a:gd name="T9" fmla="*/ 0 h 100"/>
                <a:gd name="T10" fmla="*/ 0 w 141"/>
                <a:gd name="T11" fmla="*/ 0 h 100"/>
                <a:gd name="T12" fmla="*/ 138 w 141"/>
                <a:gd name="T13" fmla="*/ 0 h 100"/>
                <a:gd name="T14" fmla="*/ 138 w 141"/>
                <a:gd name="T15" fmla="*/ 99 h 100"/>
                <a:gd name="T16" fmla="*/ 0 w 141"/>
                <a:gd name="T17" fmla="*/ 99 h 100"/>
                <a:gd name="T18" fmla="*/ 0 w 141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1" h="100">
                  <a:moveTo>
                    <a:pt x="0" y="0"/>
                  </a:moveTo>
                  <a:lnTo>
                    <a:pt x="141" y="0"/>
                  </a:lnTo>
                  <a:lnTo>
                    <a:pt x="141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8" y="0"/>
                  </a:lnTo>
                  <a:lnTo>
                    <a:pt x="138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33"/>
            <p:cNvSpPr>
              <a:spLocks noEditPoints="1"/>
            </p:cNvSpPr>
            <p:nvPr/>
          </p:nvSpPr>
          <p:spPr bwMode="auto">
            <a:xfrm>
              <a:off x="4084" y="2098"/>
              <a:ext cx="138" cy="99"/>
            </a:xfrm>
            <a:custGeom>
              <a:avLst/>
              <a:gdLst>
                <a:gd name="T0" fmla="*/ 0 w 138"/>
                <a:gd name="T1" fmla="*/ 0 h 99"/>
                <a:gd name="T2" fmla="*/ 138 w 138"/>
                <a:gd name="T3" fmla="*/ 0 h 99"/>
                <a:gd name="T4" fmla="*/ 138 w 138"/>
                <a:gd name="T5" fmla="*/ 99 h 99"/>
                <a:gd name="T6" fmla="*/ 0 w 138"/>
                <a:gd name="T7" fmla="*/ 99 h 99"/>
                <a:gd name="T8" fmla="*/ 0 w 138"/>
                <a:gd name="T9" fmla="*/ 0 h 99"/>
                <a:gd name="T10" fmla="*/ 0 w 138"/>
                <a:gd name="T11" fmla="*/ 0 h 99"/>
                <a:gd name="T12" fmla="*/ 136 w 138"/>
                <a:gd name="T13" fmla="*/ 0 h 99"/>
                <a:gd name="T14" fmla="*/ 136 w 138"/>
                <a:gd name="T15" fmla="*/ 97 h 99"/>
                <a:gd name="T16" fmla="*/ 0 w 138"/>
                <a:gd name="T17" fmla="*/ 97 h 99"/>
                <a:gd name="T18" fmla="*/ 0 w 138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99">
                  <a:moveTo>
                    <a:pt x="0" y="0"/>
                  </a:moveTo>
                  <a:lnTo>
                    <a:pt x="138" y="0"/>
                  </a:lnTo>
                  <a:lnTo>
                    <a:pt x="138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6" y="0"/>
                  </a:lnTo>
                  <a:lnTo>
                    <a:pt x="136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34"/>
            <p:cNvSpPr>
              <a:spLocks noEditPoints="1"/>
            </p:cNvSpPr>
            <p:nvPr/>
          </p:nvSpPr>
          <p:spPr bwMode="auto">
            <a:xfrm>
              <a:off x="4084" y="2098"/>
              <a:ext cx="136" cy="97"/>
            </a:xfrm>
            <a:custGeom>
              <a:avLst/>
              <a:gdLst>
                <a:gd name="T0" fmla="*/ 0 w 136"/>
                <a:gd name="T1" fmla="*/ 0 h 97"/>
                <a:gd name="T2" fmla="*/ 136 w 136"/>
                <a:gd name="T3" fmla="*/ 0 h 97"/>
                <a:gd name="T4" fmla="*/ 136 w 136"/>
                <a:gd name="T5" fmla="*/ 97 h 97"/>
                <a:gd name="T6" fmla="*/ 0 w 136"/>
                <a:gd name="T7" fmla="*/ 97 h 97"/>
                <a:gd name="T8" fmla="*/ 0 w 136"/>
                <a:gd name="T9" fmla="*/ 0 h 97"/>
                <a:gd name="T10" fmla="*/ 0 w 136"/>
                <a:gd name="T11" fmla="*/ 0 h 97"/>
                <a:gd name="T12" fmla="*/ 134 w 136"/>
                <a:gd name="T13" fmla="*/ 0 h 97"/>
                <a:gd name="T14" fmla="*/ 134 w 136"/>
                <a:gd name="T15" fmla="*/ 96 h 97"/>
                <a:gd name="T16" fmla="*/ 0 w 136"/>
                <a:gd name="T17" fmla="*/ 96 h 97"/>
                <a:gd name="T18" fmla="*/ 0 w 136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7">
                  <a:moveTo>
                    <a:pt x="0" y="0"/>
                  </a:moveTo>
                  <a:lnTo>
                    <a:pt x="136" y="0"/>
                  </a:lnTo>
                  <a:lnTo>
                    <a:pt x="136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4" y="0"/>
                  </a:lnTo>
                  <a:lnTo>
                    <a:pt x="134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35"/>
            <p:cNvSpPr>
              <a:spLocks noEditPoints="1"/>
            </p:cNvSpPr>
            <p:nvPr/>
          </p:nvSpPr>
          <p:spPr bwMode="auto">
            <a:xfrm>
              <a:off x="4084" y="2098"/>
              <a:ext cx="134" cy="96"/>
            </a:xfrm>
            <a:custGeom>
              <a:avLst/>
              <a:gdLst>
                <a:gd name="T0" fmla="*/ 0 w 134"/>
                <a:gd name="T1" fmla="*/ 0 h 96"/>
                <a:gd name="T2" fmla="*/ 134 w 134"/>
                <a:gd name="T3" fmla="*/ 0 h 96"/>
                <a:gd name="T4" fmla="*/ 134 w 134"/>
                <a:gd name="T5" fmla="*/ 96 h 96"/>
                <a:gd name="T6" fmla="*/ 0 w 134"/>
                <a:gd name="T7" fmla="*/ 96 h 96"/>
                <a:gd name="T8" fmla="*/ 0 w 134"/>
                <a:gd name="T9" fmla="*/ 0 h 96"/>
                <a:gd name="T10" fmla="*/ 0 w 134"/>
                <a:gd name="T11" fmla="*/ 0 h 96"/>
                <a:gd name="T12" fmla="*/ 132 w 134"/>
                <a:gd name="T13" fmla="*/ 0 h 96"/>
                <a:gd name="T14" fmla="*/ 132 w 134"/>
                <a:gd name="T15" fmla="*/ 93 h 96"/>
                <a:gd name="T16" fmla="*/ 0 w 134"/>
                <a:gd name="T17" fmla="*/ 93 h 96"/>
                <a:gd name="T18" fmla="*/ 0 w 134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96">
                  <a:moveTo>
                    <a:pt x="0" y="0"/>
                  </a:moveTo>
                  <a:lnTo>
                    <a:pt x="134" y="0"/>
                  </a:lnTo>
                  <a:lnTo>
                    <a:pt x="134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2" y="0"/>
                  </a:lnTo>
                  <a:lnTo>
                    <a:pt x="132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36"/>
            <p:cNvSpPr>
              <a:spLocks noEditPoints="1"/>
            </p:cNvSpPr>
            <p:nvPr/>
          </p:nvSpPr>
          <p:spPr bwMode="auto">
            <a:xfrm>
              <a:off x="4084" y="2098"/>
              <a:ext cx="132" cy="93"/>
            </a:xfrm>
            <a:custGeom>
              <a:avLst/>
              <a:gdLst>
                <a:gd name="T0" fmla="*/ 0 w 132"/>
                <a:gd name="T1" fmla="*/ 0 h 93"/>
                <a:gd name="T2" fmla="*/ 132 w 132"/>
                <a:gd name="T3" fmla="*/ 0 h 93"/>
                <a:gd name="T4" fmla="*/ 132 w 132"/>
                <a:gd name="T5" fmla="*/ 93 h 93"/>
                <a:gd name="T6" fmla="*/ 0 w 132"/>
                <a:gd name="T7" fmla="*/ 93 h 93"/>
                <a:gd name="T8" fmla="*/ 0 w 132"/>
                <a:gd name="T9" fmla="*/ 0 h 93"/>
                <a:gd name="T10" fmla="*/ 0 w 132"/>
                <a:gd name="T11" fmla="*/ 0 h 93"/>
                <a:gd name="T12" fmla="*/ 129 w 132"/>
                <a:gd name="T13" fmla="*/ 0 h 93"/>
                <a:gd name="T14" fmla="*/ 129 w 132"/>
                <a:gd name="T15" fmla="*/ 91 h 93"/>
                <a:gd name="T16" fmla="*/ 0 w 132"/>
                <a:gd name="T17" fmla="*/ 91 h 93"/>
                <a:gd name="T18" fmla="*/ 0 w 132"/>
                <a:gd name="T19" fmla="*/ 0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93">
                  <a:moveTo>
                    <a:pt x="0" y="0"/>
                  </a:moveTo>
                  <a:lnTo>
                    <a:pt x="132" y="0"/>
                  </a:lnTo>
                  <a:lnTo>
                    <a:pt x="132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9" y="0"/>
                  </a:lnTo>
                  <a:lnTo>
                    <a:pt x="129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37"/>
            <p:cNvSpPr>
              <a:spLocks noEditPoints="1"/>
            </p:cNvSpPr>
            <p:nvPr/>
          </p:nvSpPr>
          <p:spPr bwMode="auto">
            <a:xfrm>
              <a:off x="4084" y="2098"/>
              <a:ext cx="129" cy="91"/>
            </a:xfrm>
            <a:custGeom>
              <a:avLst/>
              <a:gdLst>
                <a:gd name="T0" fmla="*/ 0 w 129"/>
                <a:gd name="T1" fmla="*/ 0 h 91"/>
                <a:gd name="T2" fmla="*/ 129 w 129"/>
                <a:gd name="T3" fmla="*/ 0 h 91"/>
                <a:gd name="T4" fmla="*/ 129 w 129"/>
                <a:gd name="T5" fmla="*/ 91 h 91"/>
                <a:gd name="T6" fmla="*/ 0 w 129"/>
                <a:gd name="T7" fmla="*/ 91 h 91"/>
                <a:gd name="T8" fmla="*/ 0 w 129"/>
                <a:gd name="T9" fmla="*/ 0 h 91"/>
                <a:gd name="T10" fmla="*/ 0 w 129"/>
                <a:gd name="T11" fmla="*/ 0 h 91"/>
                <a:gd name="T12" fmla="*/ 127 w 129"/>
                <a:gd name="T13" fmla="*/ 0 h 91"/>
                <a:gd name="T14" fmla="*/ 127 w 129"/>
                <a:gd name="T15" fmla="*/ 90 h 91"/>
                <a:gd name="T16" fmla="*/ 0 w 129"/>
                <a:gd name="T17" fmla="*/ 90 h 91"/>
                <a:gd name="T18" fmla="*/ 0 w 129"/>
                <a:gd name="T19" fmla="*/ 0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9" h="91">
                  <a:moveTo>
                    <a:pt x="0" y="0"/>
                  </a:moveTo>
                  <a:lnTo>
                    <a:pt x="129" y="0"/>
                  </a:lnTo>
                  <a:lnTo>
                    <a:pt x="129" y="91"/>
                  </a:lnTo>
                  <a:lnTo>
                    <a:pt x="0" y="9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7" y="0"/>
                  </a:lnTo>
                  <a:lnTo>
                    <a:pt x="12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38"/>
            <p:cNvSpPr>
              <a:spLocks noEditPoints="1"/>
            </p:cNvSpPr>
            <p:nvPr/>
          </p:nvSpPr>
          <p:spPr bwMode="auto">
            <a:xfrm>
              <a:off x="4084" y="2098"/>
              <a:ext cx="127" cy="90"/>
            </a:xfrm>
            <a:custGeom>
              <a:avLst/>
              <a:gdLst>
                <a:gd name="T0" fmla="*/ 0 w 127"/>
                <a:gd name="T1" fmla="*/ 0 h 90"/>
                <a:gd name="T2" fmla="*/ 127 w 127"/>
                <a:gd name="T3" fmla="*/ 0 h 90"/>
                <a:gd name="T4" fmla="*/ 127 w 127"/>
                <a:gd name="T5" fmla="*/ 90 h 90"/>
                <a:gd name="T6" fmla="*/ 0 w 127"/>
                <a:gd name="T7" fmla="*/ 90 h 90"/>
                <a:gd name="T8" fmla="*/ 0 w 127"/>
                <a:gd name="T9" fmla="*/ 0 h 90"/>
                <a:gd name="T10" fmla="*/ 0 w 127"/>
                <a:gd name="T11" fmla="*/ 0 h 90"/>
                <a:gd name="T12" fmla="*/ 124 w 127"/>
                <a:gd name="T13" fmla="*/ 0 h 90"/>
                <a:gd name="T14" fmla="*/ 124 w 127"/>
                <a:gd name="T15" fmla="*/ 88 h 90"/>
                <a:gd name="T16" fmla="*/ 0 w 127"/>
                <a:gd name="T17" fmla="*/ 88 h 90"/>
                <a:gd name="T18" fmla="*/ 0 w 127"/>
                <a:gd name="T19" fmla="*/ 0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90">
                  <a:moveTo>
                    <a:pt x="0" y="0"/>
                  </a:moveTo>
                  <a:lnTo>
                    <a:pt x="127" y="0"/>
                  </a:lnTo>
                  <a:lnTo>
                    <a:pt x="127" y="90"/>
                  </a:lnTo>
                  <a:lnTo>
                    <a:pt x="0" y="9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4" y="0"/>
                  </a:lnTo>
                  <a:lnTo>
                    <a:pt x="12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739"/>
            <p:cNvSpPr>
              <a:spLocks noEditPoints="1"/>
            </p:cNvSpPr>
            <p:nvPr/>
          </p:nvSpPr>
          <p:spPr bwMode="auto">
            <a:xfrm>
              <a:off x="4084" y="2098"/>
              <a:ext cx="124" cy="88"/>
            </a:xfrm>
            <a:custGeom>
              <a:avLst/>
              <a:gdLst>
                <a:gd name="T0" fmla="*/ 0 w 124"/>
                <a:gd name="T1" fmla="*/ 0 h 88"/>
                <a:gd name="T2" fmla="*/ 124 w 124"/>
                <a:gd name="T3" fmla="*/ 0 h 88"/>
                <a:gd name="T4" fmla="*/ 124 w 124"/>
                <a:gd name="T5" fmla="*/ 88 h 88"/>
                <a:gd name="T6" fmla="*/ 0 w 124"/>
                <a:gd name="T7" fmla="*/ 88 h 88"/>
                <a:gd name="T8" fmla="*/ 0 w 124"/>
                <a:gd name="T9" fmla="*/ 0 h 88"/>
                <a:gd name="T10" fmla="*/ 0 w 124"/>
                <a:gd name="T11" fmla="*/ 0 h 88"/>
                <a:gd name="T12" fmla="*/ 121 w 124"/>
                <a:gd name="T13" fmla="*/ 0 h 88"/>
                <a:gd name="T14" fmla="*/ 121 w 124"/>
                <a:gd name="T15" fmla="*/ 87 h 88"/>
                <a:gd name="T16" fmla="*/ 0 w 124"/>
                <a:gd name="T17" fmla="*/ 87 h 88"/>
                <a:gd name="T18" fmla="*/ 0 w 124"/>
                <a:gd name="T19" fmla="*/ 0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4" h="88">
                  <a:moveTo>
                    <a:pt x="0" y="0"/>
                  </a:moveTo>
                  <a:lnTo>
                    <a:pt x="124" y="0"/>
                  </a:lnTo>
                  <a:lnTo>
                    <a:pt x="124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1" y="0"/>
                  </a:lnTo>
                  <a:lnTo>
                    <a:pt x="121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740"/>
            <p:cNvSpPr>
              <a:spLocks noEditPoints="1"/>
            </p:cNvSpPr>
            <p:nvPr/>
          </p:nvSpPr>
          <p:spPr bwMode="auto">
            <a:xfrm>
              <a:off x="4084" y="2098"/>
              <a:ext cx="121" cy="87"/>
            </a:xfrm>
            <a:custGeom>
              <a:avLst/>
              <a:gdLst>
                <a:gd name="T0" fmla="*/ 0 w 121"/>
                <a:gd name="T1" fmla="*/ 0 h 87"/>
                <a:gd name="T2" fmla="*/ 121 w 121"/>
                <a:gd name="T3" fmla="*/ 0 h 87"/>
                <a:gd name="T4" fmla="*/ 121 w 121"/>
                <a:gd name="T5" fmla="*/ 87 h 87"/>
                <a:gd name="T6" fmla="*/ 0 w 121"/>
                <a:gd name="T7" fmla="*/ 87 h 87"/>
                <a:gd name="T8" fmla="*/ 0 w 121"/>
                <a:gd name="T9" fmla="*/ 0 h 87"/>
                <a:gd name="T10" fmla="*/ 0 w 121"/>
                <a:gd name="T11" fmla="*/ 0 h 87"/>
                <a:gd name="T12" fmla="*/ 119 w 121"/>
                <a:gd name="T13" fmla="*/ 0 h 87"/>
                <a:gd name="T14" fmla="*/ 119 w 121"/>
                <a:gd name="T15" fmla="*/ 85 h 87"/>
                <a:gd name="T16" fmla="*/ 0 w 121"/>
                <a:gd name="T17" fmla="*/ 85 h 87"/>
                <a:gd name="T18" fmla="*/ 0 w 121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" h="87">
                  <a:moveTo>
                    <a:pt x="0" y="0"/>
                  </a:moveTo>
                  <a:lnTo>
                    <a:pt x="121" y="0"/>
                  </a:lnTo>
                  <a:lnTo>
                    <a:pt x="121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9" y="0"/>
                  </a:lnTo>
                  <a:lnTo>
                    <a:pt x="119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741"/>
            <p:cNvSpPr>
              <a:spLocks noEditPoints="1"/>
            </p:cNvSpPr>
            <p:nvPr/>
          </p:nvSpPr>
          <p:spPr bwMode="auto">
            <a:xfrm>
              <a:off x="4084" y="2098"/>
              <a:ext cx="119" cy="85"/>
            </a:xfrm>
            <a:custGeom>
              <a:avLst/>
              <a:gdLst>
                <a:gd name="T0" fmla="*/ 0 w 119"/>
                <a:gd name="T1" fmla="*/ 0 h 85"/>
                <a:gd name="T2" fmla="*/ 119 w 119"/>
                <a:gd name="T3" fmla="*/ 0 h 85"/>
                <a:gd name="T4" fmla="*/ 119 w 119"/>
                <a:gd name="T5" fmla="*/ 85 h 85"/>
                <a:gd name="T6" fmla="*/ 0 w 119"/>
                <a:gd name="T7" fmla="*/ 85 h 85"/>
                <a:gd name="T8" fmla="*/ 0 w 119"/>
                <a:gd name="T9" fmla="*/ 0 h 85"/>
                <a:gd name="T10" fmla="*/ 0 w 119"/>
                <a:gd name="T11" fmla="*/ 0 h 85"/>
                <a:gd name="T12" fmla="*/ 117 w 119"/>
                <a:gd name="T13" fmla="*/ 0 h 85"/>
                <a:gd name="T14" fmla="*/ 117 w 119"/>
                <a:gd name="T15" fmla="*/ 83 h 85"/>
                <a:gd name="T16" fmla="*/ 0 w 119"/>
                <a:gd name="T17" fmla="*/ 83 h 85"/>
                <a:gd name="T18" fmla="*/ 0 w 119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9" h="85">
                  <a:moveTo>
                    <a:pt x="0" y="0"/>
                  </a:moveTo>
                  <a:lnTo>
                    <a:pt x="119" y="0"/>
                  </a:lnTo>
                  <a:lnTo>
                    <a:pt x="119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7" y="0"/>
                  </a:lnTo>
                  <a:lnTo>
                    <a:pt x="117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742"/>
            <p:cNvSpPr>
              <a:spLocks noEditPoints="1"/>
            </p:cNvSpPr>
            <p:nvPr/>
          </p:nvSpPr>
          <p:spPr bwMode="auto">
            <a:xfrm>
              <a:off x="4084" y="2098"/>
              <a:ext cx="117" cy="83"/>
            </a:xfrm>
            <a:custGeom>
              <a:avLst/>
              <a:gdLst>
                <a:gd name="T0" fmla="*/ 0 w 117"/>
                <a:gd name="T1" fmla="*/ 0 h 83"/>
                <a:gd name="T2" fmla="*/ 117 w 117"/>
                <a:gd name="T3" fmla="*/ 0 h 83"/>
                <a:gd name="T4" fmla="*/ 117 w 117"/>
                <a:gd name="T5" fmla="*/ 83 h 83"/>
                <a:gd name="T6" fmla="*/ 0 w 117"/>
                <a:gd name="T7" fmla="*/ 83 h 83"/>
                <a:gd name="T8" fmla="*/ 0 w 117"/>
                <a:gd name="T9" fmla="*/ 0 h 83"/>
                <a:gd name="T10" fmla="*/ 0 w 117"/>
                <a:gd name="T11" fmla="*/ 0 h 83"/>
                <a:gd name="T12" fmla="*/ 115 w 117"/>
                <a:gd name="T13" fmla="*/ 0 h 83"/>
                <a:gd name="T14" fmla="*/ 115 w 117"/>
                <a:gd name="T15" fmla="*/ 82 h 83"/>
                <a:gd name="T16" fmla="*/ 0 w 117"/>
                <a:gd name="T17" fmla="*/ 82 h 83"/>
                <a:gd name="T18" fmla="*/ 0 w 117"/>
                <a:gd name="T19" fmla="*/ 0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3">
                  <a:moveTo>
                    <a:pt x="0" y="0"/>
                  </a:moveTo>
                  <a:lnTo>
                    <a:pt x="117" y="0"/>
                  </a:lnTo>
                  <a:lnTo>
                    <a:pt x="117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5" y="0"/>
                  </a:lnTo>
                  <a:lnTo>
                    <a:pt x="115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743"/>
            <p:cNvSpPr>
              <a:spLocks noEditPoints="1"/>
            </p:cNvSpPr>
            <p:nvPr/>
          </p:nvSpPr>
          <p:spPr bwMode="auto">
            <a:xfrm>
              <a:off x="4084" y="2098"/>
              <a:ext cx="115" cy="82"/>
            </a:xfrm>
            <a:custGeom>
              <a:avLst/>
              <a:gdLst>
                <a:gd name="T0" fmla="*/ 0 w 115"/>
                <a:gd name="T1" fmla="*/ 0 h 82"/>
                <a:gd name="T2" fmla="*/ 115 w 115"/>
                <a:gd name="T3" fmla="*/ 0 h 82"/>
                <a:gd name="T4" fmla="*/ 115 w 115"/>
                <a:gd name="T5" fmla="*/ 82 h 82"/>
                <a:gd name="T6" fmla="*/ 0 w 115"/>
                <a:gd name="T7" fmla="*/ 82 h 82"/>
                <a:gd name="T8" fmla="*/ 0 w 115"/>
                <a:gd name="T9" fmla="*/ 0 h 82"/>
                <a:gd name="T10" fmla="*/ 0 w 115"/>
                <a:gd name="T11" fmla="*/ 0 h 82"/>
                <a:gd name="T12" fmla="*/ 112 w 115"/>
                <a:gd name="T13" fmla="*/ 0 h 82"/>
                <a:gd name="T14" fmla="*/ 112 w 115"/>
                <a:gd name="T15" fmla="*/ 80 h 82"/>
                <a:gd name="T16" fmla="*/ 0 w 115"/>
                <a:gd name="T17" fmla="*/ 80 h 82"/>
                <a:gd name="T18" fmla="*/ 0 w 115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82">
                  <a:moveTo>
                    <a:pt x="0" y="0"/>
                  </a:moveTo>
                  <a:lnTo>
                    <a:pt x="115" y="0"/>
                  </a:lnTo>
                  <a:lnTo>
                    <a:pt x="115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2" y="0"/>
                  </a:lnTo>
                  <a:lnTo>
                    <a:pt x="112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744"/>
            <p:cNvSpPr>
              <a:spLocks noEditPoints="1"/>
            </p:cNvSpPr>
            <p:nvPr/>
          </p:nvSpPr>
          <p:spPr bwMode="auto">
            <a:xfrm>
              <a:off x="4084" y="2098"/>
              <a:ext cx="112" cy="80"/>
            </a:xfrm>
            <a:custGeom>
              <a:avLst/>
              <a:gdLst>
                <a:gd name="T0" fmla="*/ 0 w 112"/>
                <a:gd name="T1" fmla="*/ 0 h 80"/>
                <a:gd name="T2" fmla="*/ 112 w 112"/>
                <a:gd name="T3" fmla="*/ 0 h 80"/>
                <a:gd name="T4" fmla="*/ 112 w 112"/>
                <a:gd name="T5" fmla="*/ 80 h 80"/>
                <a:gd name="T6" fmla="*/ 0 w 112"/>
                <a:gd name="T7" fmla="*/ 80 h 80"/>
                <a:gd name="T8" fmla="*/ 0 w 112"/>
                <a:gd name="T9" fmla="*/ 0 h 80"/>
                <a:gd name="T10" fmla="*/ 0 w 112"/>
                <a:gd name="T11" fmla="*/ 0 h 80"/>
                <a:gd name="T12" fmla="*/ 110 w 112"/>
                <a:gd name="T13" fmla="*/ 0 h 80"/>
                <a:gd name="T14" fmla="*/ 110 w 112"/>
                <a:gd name="T15" fmla="*/ 79 h 80"/>
                <a:gd name="T16" fmla="*/ 0 w 112"/>
                <a:gd name="T17" fmla="*/ 79 h 80"/>
                <a:gd name="T18" fmla="*/ 0 w 112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2" h="80">
                  <a:moveTo>
                    <a:pt x="0" y="0"/>
                  </a:moveTo>
                  <a:lnTo>
                    <a:pt x="112" y="0"/>
                  </a:lnTo>
                  <a:lnTo>
                    <a:pt x="112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0" y="0"/>
                  </a:ln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745"/>
            <p:cNvSpPr>
              <a:spLocks noEditPoints="1"/>
            </p:cNvSpPr>
            <p:nvPr/>
          </p:nvSpPr>
          <p:spPr bwMode="auto">
            <a:xfrm>
              <a:off x="4084" y="2098"/>
              <a:ext cx="110" cy="79"/>
            </a:xfrm>
            <a:custGeom>
              <a:avLst/>
              <a:gdLst>
                <a:gd name="T0" fmla="*/ 0 w 110"/>
                <a:gd name="T1" fmla="*/ 0 h 79"/>
                <a:gd name="T2" fmla="*/ 110 w 110"/>
                <a:gd name="T3" fmla="*/ 0 h 79"/>
                <a:gd name="T4" fmla="*/ 110 w 110"/>
                <a:gd name="T5" fmla="*/ 79 h 79"/>
                <a:gd name="T6" fmla="*/ 0 w 110"/>
                <a:gd name="T7" fmla="*/ 79 h 79"/>
                <a:gd name="T8" fmla="*/ 0 w 110"/>
                <a:gd name="T9" fmla="*/ 0 h 79"/>
                <a:gd name="T10" fmla="*/ 0 w 110"/>
                <a:gd name="T11" fmla="*/ 0 h 79"/>
                <a:gd name="T12" fmla="*/ 108 w 110"/>
                <a:gd name="T13" fmla="*/ 0 h 79"/>
                <a:gd name="T14" fmla="*/ 108 w 110"/>
                <a:gd name="T15" fmla="*/ 76 h 79"/>
                <a:gd name="T16" fmla="*/ 0 w 110"/>
                <a:gd name="T17" fmla="*/ 76 h 79"/>
                <a:gd name="T18" fmla="*/ 0 w 110"/>
                <a:gd name="T19" fmla="*/ 0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79">
                  <a:moveTo>
                    <a:pt x="0" y="0"/>
                  </a:moveTo>
                  <a:lnTo>
                    <a:pt x="110" y="0"/>
                  </a:ln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746"/>
            <p:cNvSpPr>
              <a:spLocks noEditPoints="1"/>
            </p:cNvSpPr>
            <p:nvPr/>
          </p:nvSpPr>
          <p:spPr bwMode="auto">
            <a:xfrm>
              <a:off x="4084" y="2098"/>
              <a:ext cx="108" cy="76"/>
            </a:xfrm>
            <a:custGeom>
              <a:avLst/>
              <a:gdLst>
                <a:gd name="T0" fmla="*/ 0 w 108"/>
                <a:gd name="T1" fmla="*/ 0 h 76"/>
                <a:gd name="T2" fmla="*/ 108 w 108"/>
                <a:gd name="T3" fmla="*/ 0 h 76"/>
                <a:gd name="T4" fmla="*/ 108 w 108"/>
                <a:gd name="T5" fmla="*/ 76 h 76"/>
                <a:gd name="T6" fmla="*/ 0 w 108"/>
                <a:gd name="T7" fmla="*/ 76 h 76"/>
                <a:gd name="T8" fmla="*/ 0 w 108"/>
                <a:gd name="T9" fmla="*/ 0 h 76"/>
                <a:gd name="T10" fmla="*/ 0 w 108"/>
                <a:gd name="T11" fmla="*/ 0 h 76"/>
                <a:gd name="T12" fmla="*/ 105 w 108"/>
                <a:gd name="T13" fmla="*/ 0 h 76"/>
                <a:gd name="T14" fmla="*/ 105 w 108"/>
                <a:gd name="T15" fmla="*/ 74 h 76"/>
                <a:gd name="T16" fmla="*/ 0 w 108"/>
                <a:gd name="T17" fmla="*/ 74 h 76"/>
                <a:gd name="T18" fmla="*/ 0 w 108"/>
                <a:gd name="T19" fmla="*/ 0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76">
                  <a:moveTo>
                    <a:pt x="0" y="0"/>
                  </a:moveTo>
                  <a:lnTo>
                    <a:pt x="108" y="0"/>
                  </a:lnTo>
                  <a:lnTo>
                    <a:pt x="108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5" y="0"/>
                  </a:lnTo>
                  <a:lnTo>
                    <a:pt x="105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747"/>
            <p:cNvSpPr>
              <a:spLocks noEditPoints="1"/>
            </p:cNvSpPr>
            <p:nvPr/>
          </p:nvSpPr>
          <p:spPr bwMode="auto">
            <a:xfrm>
              <a:off x="4084" y="2098"/>
              <a:ext cx="105" cy="74"/>
            </a:xfrm>
            <a:custGeom>
              <a:avLst/>
              <a:gdLst>
                <a:gd name="T0" fmla="*/ 0 w 105"/>
                <a:gd name="T1" fmla="*/ 0 h 74"/>
                <a:gd name="T2" fmla="*/ 105 w 105"/>
                <a:gd name="T3" fmla="*/ 0 h 74"/>
                <a:gd name="T4" fmla="*/ 105 w 105"/>
                <a:gd name="T5" fmla="*/ 74 h 74"/>
                <a:gd name="T6" fmla="*/ 0 w 105"/>
                <a:gd name="T7" fmla="*/ 74 h 74"/>
                <a:gd name="T8" fmla="*/ 0 w 105"/>
                <a:gd name="T9" fmla="*/ 0 h 74"/>
                <a:gd name="T10" fmla="*/ 0 w 105"/>
                <a:gd name="T11" fmla="*/ 0 h 74"/>
                <a:gd name="T12" fmla="*/ 103 w 105"/>
                <a:gd name="T13" fmla="*/ 0 h 74"/>
                <a:gd name="T14" fmla="*/ 103 w 105"/>
                <a:gd name="T15" fmla="*/ 73 h 74"/>
                <a:gd name="T16" fmla="*/ 0 w 105"/>
                <a:gd name="T17" fmla="*/ 73 h 74"/>
                <a:gd name="T18" fmla="*/ 0 w 105"/>
                <a:gd name="T19" fmla="*/ 0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74">
                  <a:moveTo>
                    <a:pt x="0" y="0"/>
                  </a:moveTo>
                  <a:lnTo>
                    <a:pt x="105" y="0"/>
                  </a:lnTo>
                  <a:lnTo>
                    <a:pt x="105" y="74"/>
                  </a:lnTo>
                  <a:lnTo>
                    <a:pt x="0" y="7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3" y="0"/>
                  </a:lnTo>
                  <a:lnTo>
                    <a:pt x="103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748"/>
            <p:cNvSpPr>
              <a:spLocks noEditPoints="1"/>
            </p:cNvSpPr>
            <p:nvPr/>
          </p:nvSpPr>
          <p:spPr bwMode="auto">
            <a:xfrm>
              <a:off x="4084" y="2098"/>
              <a:ext cx="103" cy="73"/>
            </a:xfrm>
            <a:custGeom>
              <a:avLst/>
              <a:gdLst>
                <a:gd name="T0" fmla="*/ 0 w 103"/>
                <a:gd name="T1" fmla="*/ 0 h 73"/>
                <a:gd name="T2" fmla="*/ 103 w 103"/>
                <a:gd name="T3" fmla="*/ 0 h 73"/>
                <a:gd name="T4" fmla="*/ 103 w 103"/>
                <a:gd name="T5" fmla="*/ 73 h 73"/>
                <a:gd name="T6" fmla="*/ 0 w 103"/>
                <a:gd name="T7" fmla="*/ 73 h 73"/>
                <a:gd name="T8" fmla="*/ 0 w 103"/>
                <a:gd name="T9" fmla="*/ 0 h 73"/>
                <a:gd name="T10" fmla="*/ 0 w 103"/>
                <a:gd name="T11" fmla="*/ 0 h 73"/>
                <a:gd name="T12" fmla="*/ 100 w 103"/>
                <a:gd name="T13" fmla="*/ 0 h 73"/>
                <a:gd name="T14" fmla="*/ 100 w 103"/>
                <a:gd name="T15" fmla="*/ 71 h 73"/>
                <a:gd name="T16" fmla="*/ 0 w 103"/>
                <a:gd name="T17" fmla="*/ 71 h 73"/>
                <a:gd name="T18" fmla="*/ 0 w 103"/>
                <a:gd name="T19" fmla="*/ 0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73">
                  <a:moveTo>
                    <a:pt x="0" y="0"/>
                  </a:moveTo>
                  <a:lnTo>
                    <a:pt x="103" y="0"/>
                  </a:lnTo>
                  <a:lnTo>
                    <a:pt x="103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0" y="0"/>
                  </a:lnTo>
                  <a:lnTo>
                    <a:pt x="100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749"/>
            <p:cNvSpPr>
              <a:spLocks noEditPoints="1"/>
            </p:cNvSpPr>
            <p:nvPr/>
          </p:nvSpPr>
          <p:spPr bwMode="auto">
            <a:xfrm>
              <a:off x="4084" y="2098"/>
              <a:ext cx="100" cy="71"/>
            </a:xfrm>
            <a:custGeom>
              <a:avLst/>
              <a:gdLst>
                <a:gd name="T0" fmla="*/ 0 w 100"/>
                <a:gd name="T1" fmla="*/ 0 h 71"/>
                <a:gd name="T2" fmla="*/ 100 w 100"/>
                <a:gd name="T3" fmla="*/ 0 h 71"/>
                <a:gd name="T4" fmla="*/ 100 w 100"/>
                <a:gd name="T5" fmla="*/ 71 h 71"/>
                <a:gd name="T6" fmla="*/ 0 w 100"/>
                <a:gd name="T7" fmla="*/ 71 h 71"/>
                <a:gd name="T8" fmla="*/ 0 w 100"/>
                <a:gd name="T9" fmla="*/ 0 h 71"/>
                <a:gd name="T10" fmla="*/ 0 w 100"/>
                <a:gd name="T11" fmla="*/ 0 h 71"/>
                <a:gd name="T12" fmla="*/ 98 w 100"/>
                <a:gd name="T13" fmla="*/ 0 h 71"/>
                <a:gd name="T14" fmla="*/ 98 w 100"/>
                <a:gd name="T15" fmla="*/ 70 h 71"/>
                <a:gd name="T16" fmla="*/ 0 w 100"/>
                <a:gd name="T17" fmla="*/ 70 h 71"/>
                <a:gd name="T18" fmla="*/ 0 w 100"/>
                <a:gd name="T19" fmla="*/ 0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" h="71">
                  <a:moveTo>
                    <a:pt x="0" y="0"/>
                  </a:moveTo>
                  <a:lnTo>
                    <a:pt x="100" y="0"/>
                  </a:lnTo>
                  <a:lnTo>
                    <a:pt x="100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750"/>
            <p:cNvSpPr>
              <a:spLocks noEditPoints="1"/>
            </p:cNvSpPr>
            <p:nvPr/>
          </p:nvSpPr>
          <p:spPr bwMode="auto">
            <a:xfrm>
              <a:off x="4084" y="2098"/>
              <a:ext cx="98" cy="70"/>
            </a:xfrm>
            <a:custGeom>
              <a:avLst/>
              <a:gdLst>
                <a:gd name="T0" fmla="*/ 0 w 98"/>
                <a:gd name="T1" fmla="*/ 0 h 70"/>
                <a:gd name="T2" fmla="*/ 98 w 98"/>
                <a:gd name="T3" fmla="*/ 0 h 70"/>
                <a:gd name="T4" fmla="*/ 98 w 98"/>
                <a:gd name="T5" fmla="*/ 70 h 70"/>
                <a:gd name="T6" fmla="*/ 0 w 98"/>
                <a:gd name="T7" fmla="*/ 70 h 70"/>
                <a:gd name="T8" fmla="*/ 0 w 98"/>
                <a:gd name="T9" fmla="*/ 0 h 70"/>
                <a:gd name="T10" fmla="*/ 0 w 98"/>
                <a:gd name="T11" fmla="*/ 0 h 70"/>
                <a:gd name="T12" fmla="*/ 95 w 98"/>
                <a:gd name="T13" fmla="*/ 0 h 70"/>
                <a:gd name="T14" fmla="*/ 95 w 98"/>
                <a:gd name="T15" fmla="*/ 68 h 70"/>
                <a:gd name="T16" fmla="*/ 0 w 98"/>
                <a:gd name="T17" fmla="*/ 68 h 70"/>
                <a:gd name="T18" fmla="*/ 0 w 98"/>
                <a:gd name="T19" fmla="*/ 0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70"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5" y="0"/>
                  </a:lnTo>
                  <a:lnTo>
                    <a:pt x="95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751"/>
            <p:cNvSpPr>
              <a:spLocks noEditPoints="1"/>
            </p:cNvSpPr>
            <p:nvPr/>
          </p:nvSpPr>
          <p:spPr bwMode="auto">
            <a:xfrm>
              <a:off x="4084" y="2098"/>
              <a:ext cx="95" cy="68"/>
            </a:xfrm>
            <a:custGeom>
              <a:avLst/>
              <a:gdLst>
                <a:gd name="T0" fmla="*/ 0 w 95"/>
                <a:gd name="T1" fmla="*/ 0 h 68"/>
                <a:gd name="T2" fmla="*/ 95 w 95"/>
                <a:gd name="T3" fmla="*/ 0 h 68"/>
                <a:gd name="T4" fmla="*/ 95 w 95"/>
                <a:gd name="T5" fmla="*/ 68 h 68"/>
                <a:gd name="T6" fmla="*/ 0 w 95"/>
                <a:gd name="T7" fmla="*/ 68 h 68"/>
                <a:gd name="T8" fmla="*/ 0 w 95"/>
                <a:gd name="T9" fmla="*/ 0 h 68"/>
                <a:gd name="T10" fmla="*/ 0 w 95"/>
                <a:gd name="T11" fmla="*/ 0 h 68"/>
                <a:gd name="T12" fmla="*/ 93 w 95"/>
                <a:gd name="T13" fmla="*/ 0 h 68"/>
                <a:gd name="T14" fmla="*/ 93 w 95"/>
                <a:gd name="T15" fmla="*/ 66 h 68"/>
                <a:gd name="T16" fmla="*/ 0 w 95"/>
                <a:gd name="T17" fmla="*/ 66 h 68"/>
                <a:gd name="T18" fmla="*/ 0 w 95"/>
                <a:gd name="T19" fmla="*/ 0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5" h="68">
                  <a:moveTo>
                    <a:pt x="0" y="0"/>
                  </a:moveTo>
                  <a:lnTo>
                    <a:pt x="95" y="0"/>
                  </a:lnTo>
                  <a:lnTo>
                    <a:pt x="95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3" y="0"/>
                  </a:lnTo>
                  <a:lnTo>
                    <a:pt x="93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752"/>
            <p:cNvSpPr>
              <a:spLocks noEditPoints="1"/>
            </p:cNvSpPr>
            <p:nvPr/>
          </p:nvSpPr>
          <p:spPr bwMode="auto">
            <a:xfrm>
              <a:off x="4084" y="2098"/>
              <a:ext cx="93" cy="66"/>
            </a:xfrm>
            <a:custGeom>
              <a:avLst/>
              <a:gdLst>
                <a:gd name="T0" fmla="*/ 0 w 93"/>
                <a:gd name="T1" fmla="*/ 0 h 66"/>
                <a:gd name="T2" fmla="*/ 93 w 93"/>
                <a:gd name="T3" fmla="*/ 0 h 66"/>
                <a:gd name="T4" fmla="*/ 93 w 93"/>
                <a:gd name="T5" fmla="*/ 66 h 66"/>
                <a:gd name="T6" fmla="*/ 0 w 93"/>
                <a:gd name="T7" fmla="*/ 66 h 66"/>
                <a:gd name="T8" fmla="*/ 0 w 93"/>
                <a:gd name="T9" fmla="*/ 0 h 66"/>
                <a:gd name="T10" fmla="*/ 0 w 93"/>
                <a:gd name="T11" fmla="*/ 0 h 66"/>
                <a:gd name="T12" fmla="*/ 91 w 93"/>
                <a:gd name="T13" fmla="*/ 0 h 66"/>
                <a:gd name="T14" fmla="*/ 91 w 93"/>
                <a:gd name="T15" fmla="*/ 65 h 66"/>
                <a:gd name="T16" fmla="*/ 0 w 93"/>
                <a:gd name="T17" fmla="*/ 65 h 66"/>
                <a:gd name="T18" fmla="*/ 0 w 93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3" h="66">
                  <a:moveTo>
                    <a:pt x="0" y="0"/>
                  </a:moveTo>
                  <a:lnTo>
                    <a:pt x="93" y="0"/>
                  </a:lnTo>
                  <a:lnTo>
                    <a:pt x="93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91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753"/>
            <p:cNvSpPr>
              <a:spLocks noEditPoints="1"/>
            </p:cNvSpPr>
            <p:nvPr/>
          </p:nvSpPr>
          <p:spPr bwMode="auto">
            <a:xfrm>
              <a:off x="4084" y="2098"/>
              <a:ext cx="91" cy="65"/>
            </a:xfrm>
            <a:custGeom>
              <a:avLst/>
              <a:gdLst>
                <a:gd name="T0" fmla="*/ 0 w 91"/>
                <a:gd name="T1" fmla="*/ 0 h 65"/>
                <a:gd name="T2" fmla="*/ 91 w 91"/>
                <a:gd name="T3" fmla="*/ 0 h 65"/>
                <a:gd name="T4" fmla="*/ 91 w 91"/>
                <a:gd name="T5" fmla="*/ 65 h 65"/>
                <a:gd name="T6" fmla="*/ 0 w 91"/>
                <a:gd name="T7" fmla="*/ 65 h 65"/>
                <a:gd name="T8" fmla="*/ 0 w 91"/>
                <a:gd name="T9" fmla="*/ 0 h 65"/>
                <a:gd name="T10" fmla="*/ 0 w 91"/>
                <a:gd name="T11" fmla="*/ 0 h 65"/>
                <a:gd name="T12" fmla="*/ 89 w 91"/>
                <a:gd name="T13" fmla="*/ 0 h 65"/>
                <a:gd name="T14" fmla="*/ 89 w 91"/>
                <a:gd name="T15" fmla="*/ 63 h 65"/>
                <a:gd name="T16" fmla="*/ 0 w 91"/>
                <a:gd name="T17" fmla="*/ 63 h 65"/>
                <a:gd name="T18" fmla="*/ 0 w 91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65">
                  <a:moveTo>
                    <a:pt x="0" y="0"/>
                  </a:moveTo>
                  <a:lnTo>
                    <a:pt x="91" y="0"/>
                  </a:lnTo>
                  <a:lnTo>
                    <a:pt x="91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754"/>
            <p:cNvSpPr>
              <a:spLocks noEditPoints="1"/>
            </p:cNvSpPr>
            <p:nvPr/>
          </p:nvSpPr>
          <p:spPr bwMode="auto">
            <a:xfrm>
              <a:off x="4084" y="2098"/>
              <a:ext cx="89" cy="63"/>
            </a:xfrm>
            <a:custGeom>
              <a:avLst/>
              <a:gdLst>
                <a:gd name="T0" fmla="*/ 0 w 89"/>
                <a:gd name="T1" fmla="*/ 0 h 63"/>
                <a:gd name="T2" fmla="*/ 89 w 89"/>
                <a:gd name="T3" fmla="*/ 0 h 63"/>
                <a:gd name="T4" fmla="*/ 89 w 89"/>
                <a:gd name="T5" fmla="*/ 63 h 63"/>
                <a:gd name="T6" fmla="*/ 0 w 89"/>
                <a:gd name="T7" fmla="*/ 63 h 63"/>
                <a:gd name="T8" fmla="*/ 0 w 89"/>
                <a:gd name="T9" fmla="*/ 0 h 63"/>
                <a:gd name="T10" fmla="*/ 0 w 89"/>
                <a:gd name="T11" fmla="*/ 0 h 63"/>
                <a:gd name="T12" fmla="*/ 86 w 89"/>
                <a:gd name="T13" fmla="*/ 0 h 63"/>
                <a:gd name="T14" fmla="*/ 86 w 89"/>
                <a:gd name="T15" fmla="*/ 61 h 63"/>
                <a:gd name="T16" fmla="*/ 0 w 89"/>
                <a:gd name="T17" fmla="*/ 61 h 63"/>
                <a:gd name="T18" fmla="*/ 0 w 89"/>
                <a:gd name="T19" fmla="*/ 0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3">
                  <a:moveTo>
                    <a:pt x="0" y="0"/>
                  </a:moveTo>
                  <a:lnTo>
                    <a:pt x="89" y="0"/>
                  </a:lnTo>
                  <a:lnTo>
                    <a:pt x="89" y="63"/>
                  </a:lnTo>
                  <a:lnTo>
                    <a:pt x="0" y="6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" y="0"/>
                  </a:lnTo>
                  <a:lnTo>
                    <a:pt x="86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755"/>
            <p:cNvSpPr>
              <a:spLocks noEditPoints="1"/>
            </p:cNvSpPr>
            <p:nvPr/>
          </p:nvSpPr>
          <p:spPr bwMode="auto">
            <a:xfrm>
              <a:off x="4084" y="2098"/>
              <a:ext cx="86" cy="61"/>
            </a:xfrm>
            <a:custGeom>
              <a:avLst/>
              <a:gdLst>
                <a:gd name="T0" fmla="*/ 0 w 86"/>
                <a:gd name="T1" fmla="*/ 0 h 61"/>
                <a:gd name="T2" fmla="*/ 86 w 86"/>
                <a:gd name="T3" fmla="*/ 0 h 61"/>
                <a:gd name="T4" fmla="*/ 86 w 86"/>
                <a:gd name="T5" fmla="*/ 61 h 61"/>
                <a:gd name="T6" fmla="*/ 0 w 86"/>
                <a:gd name="T7" fmla="*/ 61 h 61"/>
                <a:gd name="T8" fmla="*/ 0 w 86"/>
                <a:gd name="T9" fmla="*/ 0 h 61"/>
                <a:gd name="T10" fmla="*/ 0 w 86"/>
                <a:gd name="T11" fmla="*/ 0 h 61"/>
                <a:gd name="T12" fmla="*/ 84 w 86"/>
                <a:gd name="T13" fmla="*/ 0 h 61"/>
                <a:gd name="T14" fmla="*/ 84 w 86"/>
                <a:gd name="T15" fmla="*/ 60 h 61"/>
                <a:gd name="T16" fmla="*/ 0 w 86"/>
                <a:gd name="T17" fmla="*/ 60 h 61"/>
                <a:gd name="T18" fmla="*/ 0 w 86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61">
                  <a:moveTo>
                    <a:pt x="0" y="0"/>
                  </a:moveTo>
                  <a:lnTo>
                    <a:pt x="86" y="0"/>
                  </a:lnTo>
                  <a:lnTo>
                    <a:pt x="86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84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756"/>
            <p:cNvSpPr>
              <a:spLocks noEditPoints="1"/>
            </p:cNvSpPr>
            <p:nvPr/>
          </p:nvSpPr>
          <p:spPr bwMode="auto">
            <a:xfrm>
              <a:off x="4084" y="2098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84 w 84"/>
                <a:gd name="T3" fmla="*/ 0 h 60"/>
                <a:gd name="T4" fmla="*/ 84 w 84"/>
                <a:gd name="T5" fmla="*/ 60 h 60"/>
                <a:gd name="T6" fmla="*/ 0 w 84"/>
                <a:gd name="T7" fmla="*/ 60 h 60"/>
                <a:gd name="T8" fmla="*/ 0 w 84"/>
                <a:gd name="T9" fmla="*/ 0 h 60"/>
                <a:gd name="T10" fmla="*/ 0 w 84"/>
                <a:gd name="T11" fmla="*/ 0 h 60"/>
                <a:gd name="T12" fmla="*/ 82 w 84"/>
                <a:gd name="T13" fmla="*/ 0 h 60"/>
                <a:gd name="T14" fmla="*/ 82 w 84"/>
                <a:gd name="T15" fmla="*/ 57 h 60"/>
                <a:gd name="T16" fmla="*/ 0 w 84"/>
                <a:gd name="T17" fmla="*/ 57 h 60"/>
                <a:gd name="T18" fmla="*/ 0 w 84"/>
                <a:gd name="T19" fmla="*/ 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84" y="0"/>
                  </a:lnTo>
                  <a:lnTo>
                    <a:pt x="84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757"/>
            <p:cNvSpPr>
              <a:spLocks noEditPoints="1"/>
            </p:cNvSpPr>
            <p:nvPr/>
          </p:nvSpPr>
          <p:spPr bwMode="auto">
            <a:xfrm>
              <a:off x="4084" y="2098"/>
              <a:ext cx="82" cy="57"/>
            </a:xfrm>
            <a:custGeom>
              <a:avLst/>
              <a:gdLst>
                <a:gd name="T0" fmla="*/ 0 w 82"/>
                <a:gd name="T1" fmla="*/ 0 h 57"/>
                <a:gd name="T2" fmla="*/ 82 w 82"/>
                <a:gd name="T3" fmla="*/ 0 h 57"/>
                <a:gd name="T4" fmla="*/ 82 w 82"/>
                <a:gd name="T5" fmla="*/ 57 h 57"/>
                <a:gd name="T6" fmla="*/ 0 w 82"/>
                <a:gd name="T7" fmla="*/ 57 h 57"/>
                <a:gd name="T8" fmla="*/ 0 w 82"/>
                <a:gd name="T9" fmla="*/ 0 h 57"/>
                <a:gd name="T10" fmla="*/ 0 w 82"/>
                <a:gd name="T11" fmla="*/ 0 h 57"/>
                <a:gd name="T12" fmla="*/ 79 w 82"/>
                <a:gd name="T13" fmla="*/ 0 h 57"/>
                <a:gd name="T14" fmla="*/ 79 w 82"/>
                <a:gd name="T15" fmla="*/ 56 h 57"/>
                <a:gd name="T16" fmla="*/ 0 w 82"/>
                <a:gd name="T17" fmla="*/ 56 h 57"/>
                <a:gd name="T18" fmla="*/ 0 w 82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lnTo>
                    <a:pt x="82" y="0"/>
                  </a:lnTo>
                  <a:lnTo>
                    <a:pt x="82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758"/>
            <p:cNvSpPr>
              <a:spLocks noEditPoints="1"/>
            </p:cNvSpPr>
            <p:nvPr/>
          </p:nvSpPr>
          <p:spPr bwMode="auto">
            <a:xfrm>
              <a:off x="4084" y="2098"/>
              <a:ext cx="79" cy="56"/>
            </a:xfrm>
            <a:custGeom>
              <a:avLst/>
              <a:gdLst>
                <a:gd name="T0" fmla="*/ 0 w 79"/>
                <a:gd name="T1" fmla="*/ 0 h 56"/>
                <a:gd name="T2" fmla="*/ 79 w 79"/>
                <a:gd name="T3" fmla="*/ 0 h 56"/>
                <a:gd name="T4" fmla="*/ 79 w 79"/>
                <a:gd name="T5" fmla="*/ 56 h 56"/>
                <a:gd name="T6" fmla="*/ 0 w 79"/>
                <a:gd name="T7" fmla="*/ 56 h 56"/>
                <a:gd name="T8" fmla="*/ 0 w 79"/>
                <a:gd name="T9" fmla="*/ 0 h 56"/>
                <a:gd name="T10" fmla="*/ 0 w 79"/>
                <a:gd name="T11" fmla="*/ 0 h 56"/>
                <a:gd name="T12" fmla="*/ 76 w 79"/>
                <a:gd name="T13" fmla="*/ 0 h 56"/>
                <a:gd name="T14" fmla="*/ 76 w 79"/>
                <a:gd name="T15" fmla="*/ 54 h 56"/>
                <a:gd name="T16" fmla="*/ 0 w 79"/>
                <a:gd name="T17" fmla="*/ 54 h 56"/>
                <a:gd name="T18" fmla="*/ 0 w 79"/>
                <a:gd name="T19" fmla="*/ 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9" h="56">
                  <a:moveTo>
                    <a:pt x="0" y="0"/>
                  </a:move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76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759"/>
            <p:cNvSpPr>
              <a:spLocks noEditPoints="1"/>
            </p:cNvSpPr>
            <p:nvPr/>
          </p:nvSpPr>
          <p:spPr bwMode="auto">
            <a:xfrm>
              <a:off x="4084" y="2098"/>
              <a:ext cx="76" cy="54"/>
            </a:xfrm>
            <a:custGeom>
              <a:avLst/>
              <a:gdLst>
                <a:gd name="T0" fmla="*/ 0 w 76"/>
                <a:gd name="T1" fmla="*/ 0 h 54"/>
                <a:gd name="T2" fmla="*/ 76 w 76"/>
                <a:gd name="T3" fmla="*/ 0 h 54"/>
                <a:gd name="T4" fmla="*/ 76 w 76"/>
                <a:gd name="T5" fmla="*/ 54 h 54"/>
                <a:gd name="T6" fmla="*/ 0 w 76"/>
                <a:gd name="T7" fmla="*/ 54 h 54"/>
                <a:gd name="T8" fmla="*/ 0 w 76"/>
                <a:gd name="T9" fmla="*/ 0 h 54"/>
                <a:gd name="T10" fmla="*/ 0 w 76"/>
                <a:gd name="T11" fmla="*/ 0 h 54"/>
                <a:gd name="T12" fmla="*/ 74 w 76"/>
                <a:gd name="T13" fmla="*/ 0 h 54"/>
                <a:gd name="T14" fmla="*/ 74 w 76"/>
                <a:gd name="T15" fmla="*/ 52 h 54"/>
                <a:gd name="T16" fmla="*/ 0 w 76"/>
                <a:gd name="T17" fmla="*/ 52 h 54"/>
                <a:gd name="T18" fmla="*/ 0 w 76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" h="54">
                  <a:moveTo>
                    <a:pt x="0" y="0"/>
                  </a:moveTo>
                  <a:lnTo>
                    <a:pt x="76" y="0"/>
                  </a:lnTo>
                  <a:lnTo>
                    <a:pt x="76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4" y="0"/>
                  </a:lnTo>
                  <a:lnTo>
                    <a:pt x="74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760"/>
            <p:cNvSpPr>
              <a:spLocks noEditPoints="1"/>
            </p:cNvSpPr>
            <p:nvPr/>
          </p:nvSpPr>
          <p:spPr bwMode="auto">
            <a:xfrm>
              <a:off x="4084" y="2098"/>
              <a:ext cx="74" cy="52"/>
            </a:xfrm>
            <a:custGeom>
              <a:avLst/>
              <a:gdLst>
                <a:gd name="T0" fmla="*/ 0 w 74"/>
                <a:gd name="T1" fmla="*/ 0 h 52"/>
                <a:gd name="T2" fmla="*/ 74 w 74"/>
                <a:gd name="T3" fmla="*/ 0 h 52"/>
                <a:gd name="T4" fmla="*/ 74 w 74"/>
                <a:gd name="T5" fmla="*/ 52 h 52"/>
                <a:gd name="T6" fmla="*/ 0 w 74"/>
                <a:gd name="T7" fmla="*/ 52 h 52"/>
                <a:gd name="T8" fmla="*/ 0 w 74"/>
                <a:gd name="T9" fmla="*/ 0 h 52"/>
                <a:gd name="T10" fmla="*/ 0 w 74"/>
                <a:gd name="T11" fmla="*/ 0 h 52"/>
                <a:gd name="T12" fmla="*/ 72 w 74"/>
                <a:gd name="T13" fmla="*/ 0 h 52"/>
                <a:gd name="T14" fmla="*/ 72 w 74"/>
                <a:gd name="T15" fmla="*/ 51 h 52"/>
                <a:gd name="T16" fmla="*/ 0 w 74"/>
                <a:gd name="T17" fmla="*/ 51 h 52"/>
                <a:gd name="T18" fmla="*/ 0 w 7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4" h="52">
                  <a:moveTo>
                    <a:pt x="0" y="0"/>
                  </a:moveTo>
                  <a:lnTo>
                    <a:pt x="74" y="0"/>
                  </a:lnTo>
                  <a:lnTo>
                    <a:pt x="74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761"/>
            <p:cNvSpPr>
              <a:spLocks noEditPoints="1"/>
            </p:cNvSpPr>
            <p:nvPr/>
          </p:nvSpPr>
          <p:spPr bwMode="auto">
            <a:xfrm>
              <a:off x="4084" y="2098"/>
              <a:ext cx="72" cy="51"/>
            </a:xfrm>
            <a:custGeom>
              <a:avLst/>
              <a:gdLst>
                <a:gd name="T0" fmla="*/ 0 w 72"/>
                <a:gd name="T1" fmla="*/ 0 h 51"/>
                <a:gd name="T2" fmla="*/ 72 w 72"/>
                <a:gd name="T3" fmla="*/ 0 h 51"/>
                <a:gd name="T4" fmla="*/ 72 w 72"/>
                <a:gd name="T5" fmla="*/ 51 h 51"/>
                <a:gd name="T6" fmla="*/ 0 w 72"/>
                <a:gd name="T7" fmla="*/ 51 h 51"/>
                <a:gd name="T8" fmla="*/ 0 w 72"/>
                <a:gd name="T9" fmla="*/ 0 h 51"/>
                <a:gd name="T10" fmla="*/ 0 w 72"/>
                <a:gd name="T11" fmla="*/ 0 h 51"/>
                <a:gd name="T12" fmla="*/ 69 w 72"/>
                <a:gd name="T13" fmla="*/ 0 h 51"/>
                <a:gd name="T14" fmla="*/ 69 w 72"/>
                <a:gd name="T15" fmla="*/ 49 h 51"/>
                <a:gd name="T16" fmla="*/ 0 w 72"/>
                <a:gd name="T17" fmla="*/ 49 h 51"/>
                <a:gd name="T18" fmla="*/ 0 w 72"/>
                <a:gd name="T19" fmla="*/ 0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1">
                  <a:moveTo>
                    <a:pt x="0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762"/>
            <p:cNvSpPr>
              <a:spLocks noEditPoints="1"/>
            </p:cNvSpPr>
            <p:nvPr/>
          </p:nvSpPr>
          <p:spPr bwMode="auto">
            <a:xfrm>
              <a:off x="4084" y="2098"/>
              <a:ext cx="69" cy="49"/>
            </a:xfrm>
            <a:custGeom>
              <a:avLst/>
              <a:gdLst>
                <a:gd name="T0" fmla="*/ 0 w 69"/>
                <a:gd name="T1" fmla="*/ 0 h 49"/>
                <a:gd name="T2" fmla="*/ 69 w 69"/>
                <a:gd name="T3" fmla="*/ 0 h 49"/>
                <a:gd name="T4" fmla="*/ 69 w 69"/>
                <a:gd name="T5" fmla="*/ 49 h 49"/>
                <a:gd name="T6" fmla="*/ 0 w 69"/>
                <a:gd name="T7" fmla="*/ 49 h 49"/>
                <a:gd name="T8" fmla="*/ 0 w 69"/>
                <a:gd name="T9" fmla="*/ 0 h 49"/>
                <a:gd name="T10" fmla="*/ 0 w 69"/>
                <a:gd name="T11" fmla="*/ 0 h 49"/>
                <a:gd name="T12" fmla="*/ 67 w 69"/>
                <a:gd name="T13" fmla="*/ 0 h 49"/>
                <a:gd name="T14" fmla="*/ 67 w 69"/>
                <a:gd name="T15" fmla="*/ 48 h 49"/>
                <a:gd name="T16" fmla="*/ 0 w 69"/>
                <a:gd name="T17" fmla="*/ 48 h 49"/>
                <a:gd name="T18" fmla="*/ 0 w 69"/>
                <a:gd name="T19" fmla="*/ 0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49"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7" y="0"/>
                  </a:lnTo>
                  <a:lnTo>
                    <a:pt x="6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763"/>
            <p:cNvSpPr>
              <a:spLocks noEditPoints="1"/>
            </p:cNvSpPr>
            <p:nvPr/>
          </p:nvSpPr>
          <p:spPr bwMode="auto">
            <a:xfrm>
              <a:off x="4084" y="2098"/>
              <a:ext cx="67" cy="48"/>
            </a:xfrm>
            <a:custGeom>
              <a:avLst/>
              <a:gdLst>
                <a:gd name="T0" fmla="*/ 0 w 67"/>
                <a:gd name="T1" fmla="*/ 0 h 48"/>
                <a:gd name="T2" fmla="*/ 67 w 67"/>
                <a:gd name="T3" fmla="*/ 0 h 48"/>
                <a:gd name="T4" fmla="*/ 67 w 67"/>
                <a:gd name="T5" fmla="*/ 48 h 48"/>
                <a:gd name="T6" fmla="*/ 0 w 67"/>
                <a:gd name="T7" fmla="*/ 48 h 48"/>
                <a:gd name="T8" fmla="*/ 0 w 67"/>
                <a:gd name="T9" fmla="*/ 0 h 48"/>
                <a:gd name="T10" fmla="*/ 0 w 67"/>
                <a:gd name="T11" fmla="*/ 0 h 48"/>
                <a:gd name="T12" fmla="*/ 65 w 67"/>
                <a:gd name="T13" fmla="*/ 0 h 48"/>
                <a:gd name="T14" fmla="*/ 65 w 67"/>
                <a:gd name="T15" fmla="*/ 46 h 48"/>
                <a:gd name="T16" fmla="*/ 0 w 67"/>
                <a:gd name="T17" fmla="*/ 46 h 48"/>
                <a:gd name="T18" fmla="*/ 0 w 67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48">
                  <a:moveTo>
                    <a:pt x="0" y="0"/>
                  </a:moveTo>
                  <a:lnTo>
                    <a:pt x="67" y="0"/>
                  </a:lnTo>
                  <a:lnTo>
                    <a:pt x="67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5" y="0"/>
                  </a:lnTo>
                  <a:lnTo>
                    <a:pt x="65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764"/>
            <p:cNvSpPr>
              <a:spLocks noEditPoints="1"/>
            </p:cNvSpPr>
            <p:nvPr/>
          </p:nvSpPr>
          <p:spPr bwMode="auto">
            <a:xfrm>
              <a:off x="4084" y="2098"/>
              <a:ext cx="65" cy="46"/>
            </a:xfrm>
            <a:custGeom>
              <a:avLst/>
              <a:gdLst>
                <a:gd name="T0" fmla="*/ 0 w 65"/>
                <a:gd name="T1" fmla="*/ 0 h 46"/>
                <a:gd name="T2" fmla="*/ 65 w 65"/>
                <a:gd name="T3" fmla="*/ 0 h 46"/>
                <a:gd name="T4" fmla="*/ 65 w 65"/>
                <a:gd name="T5" fmla="*/ 46 h 46"/>
                <a:gd name="T6" fmla="*/ 0 w 65"/>
                <a:gd name="T7" fmla="*/ 46 h 46"/>
                <a:gd name="T8" fmla="*/ 0 w 65"/>
                <a:gd name="T9" fmla="*/ 0 h 46"/>
                <a:gd name="T10" fmla="*/ 0 w 65"/>
                <a:gd name="T11" fmla="*/ 0 h 46"/>
                <a:gd name="T12" fmla="*/ 63 w 65"/>
                <a:gd name="T13" fmla="*/ 0 h 46"/>
                <a:gd name="T14" fmla="*/ 63 w 65"/>
                <a:gd name="T15" fmla="*/ 44 h 46"/>
                <a:gd name="T16" fmla="*/ 0 w 65"/>
                <a:gd name="T17" fmla="*/ 44 h 46"/>
                <a:gd name="T18" fmla="*/ 0 w 65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46">
                  <a:moveTo>
                    <a:pt x="0" y="0"/>
                  </a:moveTo>
                  <a:lnTo>
                    <a:pt x="65" y="0"/>
                  </a:lnTo>
                  <a:lnTo>
                    <a:pt x="65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3" y="0"/>
                  </a:lnTo>
                  <a:lnTo>
                    <a:pt x="63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765"/>
            <p:cNvSpPr>
              <a:spLocks noEditPoints="1"/>
            </p:cNvSpPr>
            <p:nvPr/>
          </p:nvSpPr>
          <p:spPr bwMode="auto">
            <a:xfrm>
              <a:off x="4084" y="2098"/>
              <a:ext cx="63" cy="44"/>
            </a:xfrm>
            <a:custGeom>
              <a:avLst/>
              <a:gdLst>
                <a:gd name="T0" fmla="*/ 0 w 63"/>
                <a:gd name="T1" fmla="*/ 0 h 44"/>
                <a:gd name="T2" fmla="*/ 63 w 63"/>
                <a:gd name="T3" fmla="*/ 0 h 44"/>
                <a:gd name="T4" fmla="*/ 63 w 63"/>
                <a:gd name="T5" fmla="*/ 44 h 44"/>
                <a:gd name="T6" fmla="*/ 0 w 63"/>
                <a:gd name="T7" fmla="*/ 44 h 44"/>
                <a:gd name="T8" fmla="*/ 0 w 63"/>
                <a:gd name="T9" fmla="*/ 0 h 44"/>
                <a:gd name="T10" fmla="*/ 0 w 63"/>
                <a:gd name="T11" fmla="*/ 0 h 44"/>
                <a:gd name="T12" fmla="*/ 60 w 63"/>
                <a:gd name="T13" fmla="*/ 0 h 44"/>
                <a:gd name="T14" fmla="*/ 60 w 63"/>
                <a:gd name="T15" fmla="*/ 43 h 44"/>
                <a:gd name="T16" fmla="*/ 0 w 63"/>
                <a:gd name="T17" fmla="*/ 43 h 44"/>
                <a:gd name="T18" fmla="*/ 0 w 63"/>
                <a:gd name="T19" fmla="*/ 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44">
                  <a:moveTo>
                    <a:pt x="0" y="0"/>
                  </a:moveTo>
                  <a:lnTo>
                    <a:pt x="63" y="0"/>
                  </a:lnTo>
                  <a:lnTo>
                    <a:pt x="63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0" y="0"/>
                  </a:lnTo>
                  <a:lnTo>
                    <a:pt x="60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766"/>
            <p:cNvSpPr>
              <a:spLocks noEditPoints="1"/>
            </p:cNvSpPr>
            <p:nvPr/>
          </p:nvSpPr>
          <p:spPr bwMode="auto">
            <a:xfrm>
              <a:off x="4084" y="2098"/>
              <a:ext cx="60" cy="43"/>
            </a:xfrm>
            <a:custGeom>
              <a:avLst/>
              <a:gdLst>
                <a:gd name="T0" fmla="*/ 0 w 60"/>
                <a:gd name="T1" fmla="*/ 0 h 43"/>
                <a:gd name="T2" fmla="*/ 60 w 60"/>
                <a:gd name="T3" fmla="*/ 0 h 43"/>
                <a:gd name="T4" fmla="*/ 60 w 60"/>
                <a:gd name="T5" fmla="*/ 43 h 43"/>
                <a:gd name="T6" fmla="*/ 0 w 60"/>
                <a:gd name="T7" fmla="*/ 43 h 43"/>
                <a:gd name="T8" fmla="*/ 0 w 60"/>
                <a:gd name="T9" fmla="*/ 0 h 43"/>
                <a:gd name="T10" fmla="*/ 0 w 60"/>
                <a:gd name="T11" fmla="*/ 0 h 43"/>
                <a:gd name="T12" fmla="*/ 58 w 60"/>
                <a:gd name="T13" fmla="*/ 0 h 43"/>
                <a:gd name="T14" fmla="*/ 58 w 60"/>
                <a:gd name="T15" fmla="*/ 41 h 43"/>
                <a:gd name="T16" fmla="*/ 0 w 60"/>
                <a:gd name="T17" fmla="*/ 41 h 43"/>
                <a:gd name="T18" fmla="*/ 0 w 60"/>
                <a:gd name="T19" fmla="*/ 0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43">
                  <a:moveTo>
                    <a:pt x="0" y="0"/>
                  </a:moveTo>
                  <a:lnTo>
                    <a:pt x="60" y="0"/>
                  </a:lnTo>
                  <a:lnTo>
                    <a:pt x="60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8" y="0"/>
                  </a:lnTo>
                  <a:lnTo>
                    <a:pt x="58" y="4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767"/>
            <p:cNvSpPr>
              <a:spLocks noEditPoints="1"/>
            </p:cNvSpPr>
            <p:nvPr/>
          </p:nvSpPr>
          <p:spPr bwMode="auto">
            <a:xfrm>
              <a:off x="4084" y="2098"/>
              <a:ext cx="58" cy="41"/>
            </a:xfrm>
            <a:custGeom>
              <a:avLst/>
              <a:gdLst>
                <a:gd name="T0" fmla="*/ 0 w 58"/>
                <a:gd name="T1" fmla="*/ 0 h 41"/>
                <a:gd name="T2" fmla="*/ 58 w 58"/>
                <a:gd name="T3" fmla="*/ 0 h 41"/>
                <a:gd name="T4" fmla="*/ 58 w 58"/>
                <a:gd name="T5" fmla="*/ 41 h 41"/>
                <a:gd name="T6" fmla="*/ 0 w 58"/>
                <a:gd name="T7" fmla="*/ 41 h 41"/>
                <a:gd name="T8" fmla="*/ 0 w 58"/>
                <a:gd name="T9" fmla="*/ 0 h 41"/>
                <a:gd name="T10" fmla="*/ 0 w 58"/>
                <a:gd name="T11" fmla="*/ 0 h 41"/>
                <a:gd name="T12" fmla="*/ 56 w 58"/>
                <a:gd name="T13" fmla="*/ 0 h 41"/>
                <a:gd name="T14" fmla="*/ 56 w 58"/>
                <a:gd name="T15" fmla="*/ 40 h 41"/>
                <a:gd name="T16" fmla="*/ 0 w 58"/>
                <a:gd name="T17" fmla="*/ 40 h 41"/>
                <a:gd name="T18" fmla="*/ 0 w 58"/>
                <a:gd name="T19" fmla="*/ 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8" h="41">
                  <a:moveTo>
                    <a:pt x="0" y="0"/>
                  </a:moveTo>
                  <a:lnTo>
                    <a:pt x="58" y="0"/>
                  </a:lnTo>
                  <a:lnTo>
                    <a:pt x="58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6" y="0"/>
                  </a:lnTo>
                  <a:lnTo>
                    <a:pt x="56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768"/>
            <p:cNvSpPr>
              <a:spLocks noEditPoints="1"/>
            </p:cNvSpPr>
            <p:nvPr/>
          </p:nvSpPr>
          <p:spPr bwMode="auto">
            <a:xfrm>
              <a:off x="4084" y="2098"/>
              <a:ext cx="56" cy="40"/>
            </a:xfrm>
            <a:custGeom>
              <a:avLst/>
              <a:gdLst>
                <a:gd name="T0" fmla="*/ 0 w 56"/>
                <a:gd name="T1" fmla="*/ 0 h 40"/>
                <a:gd name="T2" fmla="*/ 56 w 56"/>
                <a:gd name="T3" fmla="*/ 0 h 40"/>
                <a:gd name="T4" fmla="*/ 56 w 56"/>
                <a:gd name="T5" fmla="*/ 40 h 40"/>
                <a:gd name="T6" fmla="*/ 0 w 56"/>
                <a:gd name="T7" fmla="*/ 40 h 40"/>
                <a:gd name="T8" fmla="*/ 0 w 56"/>
                <a:gd name="T9" fmla="*/ 0 h 40"/>
                <a:gd name="T10" fmla="*/ 0 w 56"/>
                <a:gd name="T11" fmla="*/ 0 h 40"/>
                <a:gd name="T12" fmla="*/ 52 w 56"/>
                <a:gd name="T13" fmla="*/ 0 h 40"/>
                <a:gd name="T14" fmla="*/ 52 w 56"/>
                <a:gd name="T15" fmla="*/ 37 h 40"/>
                <a:gd name="T16" fmla="*/ 0 w 56"/>
                <a:gd name="T17" fmla="*/ 37 h 40"/>
                <a:gd name="T18" fmla="*/ 0 w 56"/>
                <a:gd name="T19" fmla="*/ 0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40">
                  <a:moveTo>
                    <a:pt x="0" y="0"/>
                  </a:moveTo>
                  <a:lnTo>
                    <a:pt x="56" y="0"/>
                  </a:lnTo>
                  <a:lnTo>
                    <a:pt x="5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769"/>
            <p:cNvSpPr>
              <a:spLocks noEditPoints="1"/>
            </p:cNvSpPr>
            <p:nvPr/>
          </p:nvSpPr>
          <p:spPr bwMode="auto">
            <a:xfrm>
              <a:off x="4084" y="2098"/>
              <a:ext cx="52" cy="37"/>
            </a:xfrm>
            <a:custGeom>
              <a:avLst/>
              <a:gdLst>
                <a:gd name="T0" fmla="*/ 0 w 52"/>
                <a:gd name="T1" fmla="*/ 0 h 37"/>
                <a:gd name="T2" fmla="*/ 52 w 52"/>
                <a:gd name="T3" fmla="*/ 0 h 37"/>
                <a:gd name="T4" fmla="*/ 52 w 52"/>
                <a:gd name="T5" fmla="*/ 37 h 37"/>
                <a:gd name="T6" fmla="*/ 0 w 52"/>
                <a:gd name="T7" fmla="*/ 37 h 37"/>
                <a:gd name="T8" fmla="*/ 0 w 52"/>
                <a:gd name="T9" fmla="*/ 0 h 37"/>
                <a:gd name="T10" fmla="*/ 0 w 52"/>
                <a:gd name="T11" fmla="*/ 0 h 37"/>
                <a:gd name="T12" fmla="*/ 50 w 52"/>
                <a:gd name="T13" fmla="*/ 0 h 37"/>
                <a:gd name="T14" fmla="*/ 50 w 52"/>
                <a:gd name="T15" fmla="*/ 35 h 37"/>
                <a:gd name="T16" fmla="*/ 0 w 52"/>
                <a:gd name="T17" fmla="*/ 35 h 37"/>
                <a:gd name="T18" fmla="*/ 0 w 5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37"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770"/>
            <p:cNvSpPr>
              <a:spLocks noEditPoints="1"/>
            </p:cNvSpPr>
            <p:nvPr/>
          </p:nvSpPr>
          <p:spPr bwMode="auto">
            <a:xfrm>
              <a:off x="4084" y="2098"/>
              <a:ext cx="50" cy="35"/>
            </a:xfrm>
            <a:custGeom>
              <a:avLst/>
              <a:gdLst>
                <a:gd name="T0" fmla="*/ 0 w 50"/>
                <a:gd name="T1" fmla="*/ 0 h 35"/>
                <a:gd name="T2" fmla="*/ 50 w 50"/>
                <a:gd name="T3" fmla="*/ 0 h 35"/>
                <a:gd name="T4" fmla="*/ 50 w 50"/>
                <a:gd name="T5" fmla="*/ 35 h 35"/>
                <a:gd name="T6" fmla="*/ 0 w 50"/>
                <a:gd name="T7" fmla="*/ 35 h 35"/>
                <a:gd name="T8" fmla="*/ 0 w 50"/>
                <a:gd name="T9" fmla="*/ 0 h 35"/>
                <a:gd name="T10" fmla="*/ 0 w 50"/>
                <a:gd name="T11" fmla="*/ 0 h 35"/>
                <a:gd name="T12" fmla="*/ 48 w 50"/>
                <a:gd name="T13" fmla="*/ 0 h 35"/>
                <a:gd name="T14" fmla="*/ 48 w 50"/>
                <a:gd name="T15" fmla="*/ 34 h 35"/>
                <a:gd name="T16" fmla="*/ 0 w 50"/>
                <a:gd name="T17" fmla="*/ 34 h 35"/>
                <a:gd name="T18" fmla="*/ 0 w 50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5"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771"/>
            <p:cNvSpPr>
              <a:spLocks noEditPoints="1"/>
            </p:cNvSpPr>
            <p:nvPr/>
          </p:nvSpPr>
          <p:spPr bwMode="auto">
            <a:xfrm>
              <a:off x="4084" y="2098"/>
              <a:ext cx="48" cy="34"/>
            </a:xfrm>
            <a:custGeom>
              <a:avLst/>
              <a:gdLst>
                <a:gd name="T0" fmla="*/ 0 w 48"/>
                <a:gd name="T1" fmla="*/ 0 h 34"/>
                <a:gd name="T2" fmla="*/ 48 w 48"/>
                <a:gd name="T3" fmla="*/ 0 h 34"/>
                <a:gd name="T4" fmla="*/ 48 w 48"/>
                <a:gd name="T5" fmla="*/ 34 h 34"/>
                <a:gd name="T6" fmla="*/ 0 w 48"/>
                <a:gd name="T7" fmla="*/ 34 h 34"/>
                <a:gd name="T8" fmla="*/ 0 w 48"/>
                <a:gd name="T9" fmla="*/ 0 h 34"/>
                <a:gd name="T10" fmla="*/ 0 w 48"/>
                <a:gd name="T11" fmla="*/ 0 h 34"/>
                <a:gd name="T12" fmla="*/ 46 w 48"/>
                <a:gd name="T13" fmla="*/ 0 h 34"/>
                <a:gd name="T14" fmla="*/ 46 w 48"/>
                <a:gd name="T15" fmla="*/ 32 h 34"/>
                <a:gd name="T16" fmla="*/ 0 w 48"/>
                <a:gd name="T17" fmla="*/ 32 h 34"/>
                <a:gd name="T18" fmla="*/ 0 w 48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34"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772"/>
            <p:cNvSpPr>
              <a:spLocks noEditPoints="1"/>
            </p:cNvSpPr>
            <p:nvPr/>
          </p:nvSpPr>
          <p:spPr bwMode="auto">
            <a:xfrm>
              <a:off x="4084" y="2098"/>
              <a:ext cx="46" cy="32"/>
            </a:xfrm>
            <a:custGeom>
              <a:avLst/>
              <a:gdLst>
                <a:gd name="T0" fmla="*/ 0 w 46"/>
                <a:gd name="T1" fmla="*/ 0 h 32"/>
                <a:gd name="T2" fmla="*/ 46 w 46"/>
                <a:gd name="T3" fmla="*/ 0 h 32"/>
                <a:gd name="T4" fmla="*/ 46 w 46"/>
                <a:gd name="T5" fmla="*/ 32 h 32"/>
                <a:gd name="T6" fmla="*/ 0 w 46"/>
                <a:gd name="T7" fmla="*/ 32 h 32"/>
                <a:gd name="T8" fmla="*/ 0 w 46"/>
                <a:gd name="T9" fmla="*/ 0 h 32"/>
                <a:gd name="T10" fmla="*/ 0 w 46"/>
                <a:gd name="T11" fmla="*/ 0 h 32"/>
                <a:gd name="T12" fmla="*/ 43 w 46"/>
                <a:gd name="T13" fmla="*/ 0 h 32"/>
                <a:gd name="T14" fmla="*/ 43 w 46"/>
                <a:gd name="T15" fmla="*/ 31 h 32"/>
                <a:gd name="T16" fmla="*/ 0 w 46"/>
                <a:gd name="T17" fmla="*/ 31 h 32"/>
                <a:gd name="T18" fmla="*/ 0 w 4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32">
                  <a:moveTo>
                    <a:pt x="0" y="0"/>
                  </a:moveTo>
                  <a:lnTo>
                    <a:pt x="46" y="0"/>
                  </a:lnTo>
                  <a:lnTo>
                    <a:pt x="46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3" y="0"/>
                  </a:lnTo>
                  <a:lnTo>
                    <a:pt x="43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773"/>
            <p:cNvSpPr>
              <a:spLocks noEditPoints="1"/>
            </p:cNvSpPr>
            <p:nvPr/>
          </p:nvSpPr>
          <p:spPr bwMode="auto">
            <a:xfrm>
              <a:off x="4084" y="2098"/>
              <a:ext cx="43" cy="31"/>
            </a:xfrm>
            <a:custGeom>
              <a:avLst/>
              <a:gdLst>
                <a:gd name="T0" fmla="*/ 0 w 43"/>
                <a:gd name="T1" fmla="*/ 0 h 31"/>
                <a:gd name="T2" fmla="*/ 43 w 43"/>
                <a:gd name="T3" fmla="*/ 0 h 31"/>
                <a:gd name="T4" fmla="*/ 43 w 43"/>
                <a:gd name="T5" fmla="*/ 31 h 31"/>
                <a:gd name="T6" fmla="*/ 0 w 43"/>
                <a:gd name="T7" fmla="*/ 31 h 31"/>
                <a:gd name="T8" fmla="*/ 0 w 43"/>
                <a:gd name="T9" fmla="*/ 0 h 31"/>
                <a:gd name="T10" fmla="*/ 0 w 43"/>
                <a:gd name="T11" fmla="*/ 0 h 31"/>
                <a:gd name="T12" fmla="*/ 41 w 43"/>
                <a:gd name="T13" fmla="*/ 0 h 31"/>
                <a:gd name="T14" fmla="*/ 41 w 43"/>
                <a:gd name="T15" fmla="*/ 29 h 31"/>
                <a:gd name="T16" fmla="*/ 0 w 43"/>
                <a:gd name="T17" fmla="*/ 29 h 31"/>
                <a:gd name="T18" fmla="*/ 0 w 4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1">
                  <a:moveTo>
                    <a:pt x="0" y="0"/>
                  </a:moveTo>
                  <a:lnTo>
                    <a:pt x="43" y="0"/>
                  </a:lnTo>
                  <a:lnTo>
                    <a:pt x="43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774"/>
            <p:cNvSpPr>
              <a:spLocks noEditPoints="1"/>
            </p:cNvSpPr>
            <p:nvPr/>
          </p:nvSpPr>
          <p:spPr bwMode="auto">
            <a:xfrm>
              <a:off x="4084" y="2098"/>
              <a:ext cx="41" cy="29"/>
            </a:xfrm>
            <a:custGeom>
              <a:avLst/>
              <a:gdLst>
                <a:gd name="T0" fmla="*/ 0 w 41"/>
                <a:gd name="T1" fmla="*/ 0 h 29"/>
                <a:gd name="T2" fmla="*/ 41 w 41"/>
                <a:gd name="T3" fmla="*/ 0 h 29"/>
                <a:gd name="T4" fmla="*/ 41 w 41"/>
                <a:gd name="T5" fmla="*/ 29 h 29"/>
                <a:gd name="T6" fmla="*/ 0 w 41"/>
                <a:gd name="T7" fmla="*/ 29 h 29"/>
                <a:gd name="T8" fmla="*/ 0 w 41"/>
                <a:gd name="T9" fmla="*/ 0 h 29"/>
                <a:gd name="T10" fmla="*/ 0 w 41"/>
                <a:gd name="T11" fmla="*/ 0 h 29"/>
                <a:gd name="T12" fmla="*/ 39 w 41"/>
                <a:gd name="T13" fmla="*/ 0 h 29"/>
                <a:gd name="T14" fmla="*/ 39 w 41"/>
                <a:gd name="T15" fmla="*/ 27 h 29"/>
                <a:gd name="T16" fmla="*/ 0 w 41"/>
                <a:gd name="T17" fmla="*/ 27 h 29"/>
                <a:gd name="T18" fmla="*/ 0 w 41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9"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775"/>
            <p:cNvSpPr>
              <a:spLocks noEditPoints="1"/>
            </p:cNvSpPr>
            <p:nvPr/>
          </p:nvSpPr>
          <p:spPr bwMode="auto">
            <a:xfrm>
              <a:off x="4084" y="2098"/>
              <a:ext cx="39" cy="27"/>
            </a:xfrm>
            <a:custGeom>
              <a:avLst/>
              <a:gdLst>
                <a:gd name="T0" fmla="*/ 0 w 39"/>
                <a:gd name="T1" fmla="*/ 0 h 27"/>
                <a:gd name="T2" fmla="*/ 39 w 39"/>
                <a:gd name="T3" fmla="*/ 0 h 27"/>
                <a:gd name="T4" fmla="*/ 39 w 39"/>
                <a:gd name="T5" fmla="*/ 27 h 27"/>
                <a:gd name="T6" fmla="*/ 0 w 39"/>
                <a:gd name="T7" fmla="*/ 27 h 27"/>
                <a:gd name="T8" fmla="*/ 0 w 39"/>
                <a:gd name="T9" fmla="*/ 0 h 27"/>
                <a:gd name="T10" fmla="*/ 0 w 39"/>
                <a:gd name="T11" fmla="*/ 0 h 27"/>
                <a:gd name="T12" fmla="*/ 36 w 39"/>
                <a:gd name="T13" fmla="*/ 0 h 27"/>
                <a:gd name="T14" fmla="*/ 36 w 39"/>
                <a:gd name="T15" fmla="*/ 26 h 27"/>
                <a:gd name="T16" fmla="*/ 0 w 39"/>
                <a:gd name="T17" fmla="*/ 26 h 27"/>
                <a:gd name="T18" fmla="*/ 0 w 39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27">
                  <a:moveTo>
                    <a:pt x="0" y="0"/>
                  </a:moveTo>
                  <a:lnTo>
                    <a:pt x="39" y="0"/>
                  </a:lnTo>
                  <a:lnTo>
                    <a:pt x="39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776"/>
            <p:cNvSpPr>
              <a:spLocks noEditPoints="1"/>
            </p:cNvSpPr>
            <p:nvPr/>
          </p:nvSpPr>
          <p:spPr bwMode="auto">
            <a:xfrm>
              <a:off x="4084" y="2098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0 w 36"/>
                <a:gd name="T11" fmla="*/ 0 h 26"/>
                <a:gd name="T12" fmla="*/ 34 w 36"/>
                <a:gd name="T13" fmla="*/ 0 h 26"/>
                <a:gd name="T14" fmla="*/ 34 w 36"/>
                <a:gd name="T15" fmla="*/ 24 h 26"/>
                <a:gd name="T16" fmla="*/ 0 w 36"/>
                <a:gd name="T17" fmla="*/ 24 h 26"/>
                <a:gd name="T18" fmla="*/ 0 w 3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777"/>
            <p:cNvSpPr>
              <a:spLocks noEditPoints="1"/>
            </p:cNvSpPr>
            <p:nvPr/>
          </p:nvSpPr>
          <p:spPr bwMode="auto">
            <a:xfrm>
              <a:off x="4084" y="2098"/>
              <a:ext cx="34" cy="24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0 h 24"/>
                <a:gd name="T4" fmla="*/ 34 w 34"/>
                <a:gd name="T5" fmla="*/ 24 h 24"/>
                <a:gd name="T6" fmla="*/ 0 w 34"/>
                <a:gd name="T7" fmla="*/ 24 h 24"/>
                <a:gd name="T8" fmla="*/ 0 w 34"/>
                <a:gd name="T9" fmla="*/ 0 h 24"/>
                <a:gd name="T10" fmla="*/ 0 w 34"/>
                <a:gd name="T11" fmla="*/ 0 h 24"/>
                <a:gd name="T12" fmla="*/ 32 w 34"/>
                <a:gd name="T13" fmla="*/ 0 h 24"/>
                <a:gd name="T14" fmla="*/ 32 w 34"/>
                <a:gd name="T15" fmla="*/ 23 h 24"/>
                <a:gd name="T16" fmla="*/ 0 w 34"/>
                <a:gd name="T17" fmla="*/ 23 h 24"/>
                <a:gd name="T18" fmla="*/ 0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2" y="0"/>
                  </a:lnTo>
                  <a:lnTo>
                    <a:pt x="3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778"/>
            <p:cNvSpPr>
              <a:spLocks noEditPoints="1"/>
            </p:cNvSpPr>
            <p:nvPr/>
          </p:nvSpPr>
          <p:spPr bwMode="auto">
            <a:xfrm>
              <a:off x="4084" y="2098"/>
              <a:ext cx="32" cy="23"/>
            </a:xfrm>
            <a:custGeom>
              <a:avLst/>
              <a:gdLst>
                <a:gd name="T0" fmla="*/ 0 w 32"/>
                <a:gd name="T1" fmla="*/ 0 h 23"/>
                <a:gd name="T2" fmla="*/ 32 w 32"/>
                <a:gd name="T3" fmla="*/ 0 h 23"/>
                <a:gd name="T4" fmla="*/ 32 w 32"/>
                <a:gd name="T5" fmla="*/ 23 h 23"/>
                <a:gd name="T6" fmla="*/ 0 w 32"/>
                <a:gd name="T7" fmla="*/ 23 h 23"/>
                <a:gd name="T8" fmla="*/ 0 w 32"/>
                <a:gd name="T9" fmla="*/ 0 h 23"/>
                <a:gd name="T10" fmla="*/ 0 w 32"/>
                <a:gd name="T11" fmla="*/ 0 h 23"/>
                <a:gd name="T12" fmla="*/ 29 w 32"/>
                <a:gd name="T13" fmla="*/ 0 h 23"/>
                <a:gd name="T14" fmla="*/ 29 w 32"/>
                <a:gd name="T15" fmla="*/ 20 h 23"/>
                <a:gd name="T16" fmla="*/ 0 w 32"/>
                <a:gd name="T17" fmla="*/ 20 h 23"/>
                <a:gd name="T18" fmla="*/ 0 w 32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23">
                  <a:moveTo>
                    <a:pt x="0" y="0"/>
                  </a:moveTo>
                  <a:lnTo>
                    <a:pt x="32" y="0"/>
                  </a:lnTo>
                  <a:lnTo>
                    <a:pt x="32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779"/>
            <p:cNvSpPr>
              <a:spLocks noEditPoints="1"/>
            </p:cNvSpPr>
            <p:nvPr/>
          </p:nvSpPr>
          <p:spPr bwMode="auto">
            <a:xfrm>
              <a:off x="4084" y="2098"/>
              <a:ext cx="29" cy="20"/>
            </a:xfrm>
            <a:custGeom>
              <a:avLst/>
              <a:gdLst>
                <a:gd name="T0" fmla="*/ 0 w 29"/>
                <a:gd name="T1" fmla="*/ 0 h 20"/>
                <a:gd name="T2" fmla="*/ 29 w 29"/>
                <a:gd name="T3" fmla="*/ 0 h 20"/>
                <a:gd name="T4" fmla="*/ 29 w 29"/>
                <a:gd name="T5" fmla="*/ 20 h 20"/>
                <a:gd name="T6" fmla="*/ 0 w 29"/>
                <a:gd name="T7" fmla="*/ 20 h 20"/>
                <a:gd name="T8" fmla="*/ 0 w 29"/>
                <a:gd name="T9" fmla="*/ 0 h 20"/>
                <a:gd name="T10" fmla="*/ 0 w 29"/>
                <a:gd name="T11" fmla="*/ 0 h 20"/>
                <a:gd name="T12" fmla="*/ 26 w 29"/>
                <a:gd name="T13" fmla="*/ 0 h 20"/>
                <a:gd name="T14" fmla="*/ 26 w 29"/>
                <a:gd name="T15" fmla="*/ 18 h 20"/>
                <a:gd name="T16" fmla="*/ 0 w 29"/>
                <a:gd name="T17" fmla="*/ 18 h 20"/>
                <a:gd name="T18" fmla="*/ 0 w 29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780"/>
            <p:cNvSpPr>
              <a:spLocks noEditPoints="1"/>
            </p:cNvSpPr>
            <p:nvPr/>
          </p:nvSpPr>
          <p:spPr bwMode="auto">
            <a:xfrm>
              <a:off x="4084" y="2098"/>
              <a:ext cx="26" cy="18"/>
            </a:xfrm>
            <a:custGeom>
              <a:avLst/>
              <a:gdLst>
                <a:gd name="T0" fmla="*/ 0 w 26"/>
                <a:gd name="T1" fmla="*/ 0 h 18"/>
                <a:gd name="T2" fmla="*/ 26 w 26"/>
                <a:gd name="T3" fmla="*/ 0 h 18"/>
                <a:gd name="T4" fmla="*/ 26 w 26"/>
                <a:gd name="T5" fmla="*/ 18 h 18"/>
                <a:gd name="T6" fmla="*/ 0 w 26"/>
                <a:gd name="T7" fmla="*/ 18 h 18"/>
                <a:gd name="T8" fmla="*/ 0 w 26"/>
                <a:gd name="T9" fmla="*/ 0 h 18"/>
                <a:gd name="T10" fmla="*/ 0 w 26"/>
                <a:gd name="T11" fmla="*/ 0 h 18"/>
                <a:gd name="T12" fmla="*/ 24 w 26"/>
                <a:gd name="T13" fmla="*/ 0 h 18"/>
                <a:gd name="T14" fmla="*/ 24 w 26"/>
                <a:gd name="T15" fmla="*/ 17 h 18"/>
                <a:gd name="T16" fmla="*/ 0 w 26"/>
                <a:gd name="T17" fmla="*/ 17 h 18"/>
                <a:gd name="T18" fmla="*/ 0 w 26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18">
                  <a:moveTo>
                    <a:pt x="0" y="0"/>
                  </a:move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781"/>
            <p:cNvSpPr>
              <a:spLocks noEditPoints="1"/>
            </p:cNvSpPr>
            <p:nvPr/>
          </p:nvSpPr>
          <p:spPr bwMode="auto">
            <a:xfrm>
              <a:off x="4084" y="2098"/>
              <a:ext cx="24" cy="17"/>
            </a:xfrm>
            <a:custGeom>
              <a:avLst/>
              <a:gdLst>
                <a:gd name="T0" fmla="*/ 0 w 24"/>
                <a:gd name="T1" fmla="*/ 0 h 17"/>
                <a:gd name="T2" fmla="*/ 24 w 24"/>
                <a:gd name="T3" fmla="*/ 0 h 17"/>
                <a:gd name="T4" fmla="*/ 24 w 24"/>
                <a:gd name="T5" fmla="*/ 17 h 17"/>
                <a:gd name="T6" fmla="*/ 0 w 24"/>
                <a:gd name="T7" fmla="*/ 17 h 17"/>
                <a:gd name="T8" fmla="*/ 0 w 24"/>
                <a:gd name="T9" fmla="*/ 0 h 17"/>
                <a:gd name="T10" fmla="*/ 0 w 24"/>
                <a:gd name="T11" fmla="*/ 0 h 17"/>
                <a:gd name="T12" fmla="*/ 22 w 24"/>
                <a:gd name="T13" fmla="*/ 0 h 17"/>
                <a:gd name="T14" fmla="*/ 22 w 24"/>
                <a:gd name="T15" fmla="*/ 15 h 17"/>
                <a:gd name="T16" fmla="*/ 0 w 24"/>
                <a:gd name="T17" fmla="*/ 15 h 17"/>
                <a:gd name="T18" fmla="*/ 0 w 24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7">
                  <a:moveTo>
                    <a:pt x="0" y="0"/>
                  </a:moveTo>
                  <a:lnTo>
                    <a:pt x="24" y="0"/>
                  </a:lnTo>
                  <a:lnTo>
                    <a:pt x="24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" y="0"/>
                  </a:lnTo>
                  <a:lnTo>
                    <a:pt x="22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782"/>
            <p:cNvSpPr>
              <a:spLocks noEditPoints="1"/>
            </p:cNvSpPr>
            <p:nvPr/>
          </p:nvSpPr>
          <p:spPr bwMode="auto">
            <a:xfrm>
              <a:off x="4084" y="2098"/>
              <a:ext cx="22" cy="15"/>
            </a:xfrm>
            <a:custGeom>
              <a:avLst/>
              <a:gdLst>
                <a:gd name="T0" fmla="*/ 0 w 22"/>
                <a:gd name="T1" fmla="*/ 0 h 15"/>
                <a:gd name="T2" fmla="*/ 22 w 22"/>
                <a:gd name="T3" fmla="*/ 0 h 15"/>
                <a:gd name="T4" fmla="*/ 22 w 22"/>
                <a:gd name="T5" fmla="*/ 15 h 15"/>
                <a:gd name="T6" fmla="*/ 0 w 22"/>
                <a:gd name="T7" fmla="*/ 15 h 15"/>
                <a:gd name="T8" fmla="*/ 0 w 22"/>
                <a:gd name="T9" fmla="*/ 0 h 15"/>
                <a:gd name="T10" fmla="*/ 0 w 22"/>
                <a:gd name="T11" fmla="*/ 0 h 15"/>
                <a:gd name="T12" fmla="*/ 20 w 22"/>
                <a:gd name="T13" fmla="*/ 0 h 15"/>
                <a:gd name="T14" fmla="*/ 20 w 22"/>
                <a:gd name="T15" fmla="*/ 14 h 15"/>
                <a:gd name="T16" fmla="*/ 0 w 22"/>
                <a:gd name="T17" fmla="*/ 14 h 15"/>
                <a:gd name="T18" fmla="*/ 0 w 22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22" y="0"/>
                  </a:lnTo>
                  <a:lnTo>
                    <a:pt x="22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" y="0"/>
                  </a:lnTo>
                  <a:lnTo>
                    <a:pt x="20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783"/>
            <p:cNvSpPr>
              <a:spLocks noEditPoints="1"/>
            </p:cNvSpPr>
            <p:nvPr/>
          </p:nvSpPr>
          <p:spPr bwMode="auto">
            <a:xfrm>
              <a:off x="4084" y="2098"/>
              <a:ext cx="20" cy="14"/>
            </a:xfrm>
            <a:custGeom>
              <a:avLst/>
              <a:gdLst>
                <a:gd name="T0" fmla="*/ 0 w 20"/>
                <a:gd name="T1" fmla="*/ 0 h 14"/>
                <a:gd name="T2" fmla="*/ 20 w 20"/>
                <a:gd name="T3" fmla="*/ 0 h 14"/>
                <a:gd name="T4" fmla="*/ 20 w 20"/>
                <a:gd name="T5" fmla="*/ 14 h 14"/>
                <a:gd name="T6" fmla="*/ 0 w 20"/>
                <a:gd name="T7" fmla="*/ 14 h 14"/>
                <a:gd name="T8" fmla="*/ 0 w 20"/>
                <a:gd name="T9" fmla="*/ 0 h 14"/>
                <a:gd name="T10" fmla="*/ 0 w 20"/>
                <a:gd name="T11" fmla="*/ 0 h 14"/>
                <a:gd name="T12" fmla="*/ 17 w 20"/>
                <a:gd name="T13" fmla="*/ 0 h 14"/>
                <a:gd name="T14" fmla="*/ 17 w 20"/>
                <a:gd name="T15" fmla="*/ 12 h 14"/>
                <a:gd name="T16" fmla="*/ 0 w 20"/>
                <a:gd name="T17" fmla="*/ 12 h 14"/>
                <a:gd name="T18" fmla="*/ 0 w 20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14">
                  <a:moveTo>
                    <a:pt x="0" y="0"/>
                  </a:moveTo>
                  <a:lnTo>
                    <a:pt x="20" y="0"/>
                  </a:lnTo>
                  <a:lnTo>
                    <a:pt x="20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" y="0"/>
                  </a:lnTo>
                  <a:lnTo>
                    <a:pt x="17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Freeform 784"/>
            <p:cNvSpPr>
              <a:spLocks noEditPoints="1"/>
            </p:cNvSpPr>
            <p:nvPr/>
          </p:nvSpPr>
          <p:spPr bwMode="auto">
            <a:xfrm>
              <a:off x="4084" y="2098"/>
              <a:ext cx="17" cy="12"/>
            </a:xfrm>
            <a:custGeom>
              <a:avLst/>
              <a:gdLst>
                <a:gd name="T0" fmla="*/ 0 w 17"/>
                <a:gd name="T1" fmla="*/ 0 h 12"/>
                <a:gd name="T2" fmla="*/ 17 w 17"/>
                <a:gd name="T3" fmla="*/ 0 h 12"/>
                <a:gd name="T4" fmla="*/ 17 w 17"/>
                <a:gd name="T5" fmla="*/ 12 h 12"/>
                <a:gd name="T6" fmla="*/ 0 w 17"/>
                <a:gd name="T7" fmla="*/ 12 h 12"/>
                <a:gd name="T8" fmla="*/ 0 w 17"/>
                <a:gd name="T9" fmla="*/ 0 h 12"/>
                <a:gd name="T10" fmla="*/ 0 w 17"/>
                <a:gd name="T11" fmla="*/ 0 h 12"/>
                <a:gd name="T12" fmla="*/ 15 w 17"/>
                <a:gd name="T13" fmla="*/ 0 h 12"/>
                <a:gd name="T14" fmla="*/ 15 w 17"/>
                <a:gd name="T15" fmla="*/ 10 h 12"/>
                <a:gd name="T16" fmla="*/ 0 w 17"/>
                <a:gd name="T17" fmla="*/ 10 h 12"/>
                <a:gd name="T18" fmla="*/ 0 w 17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lnTo>
                    <a:pt x="17" y="0"/>
                  </a:lnTo>
                  <a:lnTo>
                    <a:pt x="17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" y="0"/>
                  </a:lnTo>
                  <a:lnTo>
                    <a:pt x="15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785"/>
            <p:cNvSpPr>
              <a:spLocks noEditPoints="1"/>
            </p:cNvSpPr>
            <p:nvPr/>
          </p:nvSpPr>
          <p:spPr bwMode="auto">
            <a:xfrm>
              <a:off x="4084" y="2098"/>
              <a:ext cx="15" cy="10"/>
            </a:xfrm>
            <a:custGeom>
              <a:avLst/>
              <a:gdLst>
                <a:gd name="T0" fmla="*/ 0 w 15"/>
                <a:gd name="T1" fmla="*/ 0 h 10"/>
                <a:gd name="T2" fmla="*/ 15 w 15"/>
                <a:gd name="T3" fmla="*/ 0 h 10"/>
                <a:gd name="T4" fmla="*/ 15 w 15"/>
                <a:gd name="T5" fmla="*/ 10 h 10"/>
                <a:gd name="T6" fmla="*/ 0 w 15"/>
                <a:gd name="T7" fmla="*/ 10 h 10"/>
                <a:gd name="T8" fmla="*/ 0 w 15"/>
                <a:gd name="T9" fmla="*/ 0 h 10"/>
                <a:gd name="T10" fmla="*/ 0 w 15"/>
                <a:gd name="T11" fmla="*/ 0 h 10"/>
                <a:gd name="T12" fmla="*/ 13 w 15"/>
                <a:gd name="T13" fmla="*/ 0 h 10"/>
                <a:gd name="T14" fmla="*/ 13 w 15"/>
                <a:gd name="T15" fmla="*/ 9 h 10"/>
                <a:gd name="T16" fmla="*/ 0 w 15"/>
                <a:gd name="T17" fmla="*/ 9 h 10"/>
                <a:gd name="T18" fmla="*/ 0 w 15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0">
                  <a:moveTo>
                    <a:pt x="0" y="0"/>
                  </a:moveTo>
                  <a:lnTo>
                    <a:pt x="15" y="0"/>
                  </a:lnTo>
                  <a:lnTo>
                    <a:pt x="15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786"/>
            <p:cNvSpPr>
              <a:spLocks noEditPoints="1"/>
            </p:cNvSpPr>
            <p:nvPr/>
          </p:nvSpPr>
          <p:spPr bwMode="auto">
            <a:xfrm>
              <a:off x="4084" y="2098"/>
              <a:ext cx="13" cy="9"/>
            </a:xfrm>
            <a:custGeom>
              <a:avLst/>
              <a:gdLst>
                <a:gd name="T0" fmla="*/ 0 w 13"/>
                <a:gd name="T1" fmla="*/ 0 h 9"/>
                <a:gd name="T2" fmla="*/ 13 w 13"/>
                <a:gd name="T3" fmla="*/ 0 h 9"/>
                <a:gd name="T4" fmla="*/ 13 w 13"/>
                <a:gd name="T5" fmla="*/ 9 h 9"/>
                <a:gd name="T6" fmla="*/ 0 w 13"/>
                <a:gd name="T7" fmla="*/ 9 h 9"/>
                <a:gd name="T8" fmla="*/ 0 w 13"/>
                <a:gd name="T9" fmla="*/ 0 h 9"/>
                <a:gd name="T10" fmla="*/ 0 w 13"/>
                <a:gd name="T11" fmla="*/ 0 h 9"/>
                <a:gd name="T12" fmla="*/ 10 w 13"/>
                <a:gd name="T13" fmla="*/ 0 h 9"/>
                <a:gd name="T14" fmla="*/ 10 w 13"/>
                <a:gd name="T15" fmla="*/ 7 h 9"/>
                <a:gd name="T16" fmla="*/ 0 w 13"/>
                <a:gd name="T17" fmla="*/ 7 h 9"/>
                <a:gd name="T18" fmla="*/ 0 w 13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787"/>
            <p:cNvSpPr>
              <a:spLocks noEditPoints="1"/>
            </p:cNvSpPr>
            <p:nvPr/>
          </p:nvSpPr>
          <p:spPr bwMode="auto">
            <a:xfrm>
              <a:off x="4084" y="2098"/>
              <a:ext cx="10" cy="7"/>
            </a:xfrm>
            <a:custGeom>
              <a:avLst/>
              <a:gdLst>
                <a:gd name="T0" fmla="*/ 0 w 10"/>
                <a:gd name="T1" fmla="*/ 0 h 7"/>
                <a:gd name="T2" fmla="*/ 10 w 10"/>
                <a:gd name="T3" fmla="*/ 0 h 7"/>
                <a:gd name="T4" fmla="*/ 10 w 10"/>
                <a:gd name="T5" fmla="*/ 7 h 7"/>
                <a:gd name="T6" fmla="*/ 0 w 10"/>
                <a:gd name="T7" fmla="*/ 7 h 7"/>
                <a:gd name="T8" fmla="*/ 0 w 10"/>
                <a:gd name="T9" fmla="*/ 0 h 7"/>
                <a:gd name="T10" fmla="*/ 0 w 10"/>
                <a:gd name="T11" fmla="*/ 0 h 7"/>
                <a:gd name="T12" fmla="*/ 8 w 10"/>
                <a:gd name="T13" fmla="*/ 0 h 7"/>
                <a:gd name="T14" fmla="*/ 8 w 10"/>
                <a:gd name="T15" fmla="*/ 5 h 7"/>
                <a:gd name="T16" fmla="*/ 0 w 10"/>
                <a:gd name="T17" fmla="*/ 5 h 7"/>
                <a:gd name="T18" fmla="*/ 0 w 10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lnTo>
                    <a:pt x="10" y="0"/>
                  </a:lnTo>
                  <a:lnTo>
                    <a:pt x="10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788"/>
            <p:cNvSpPr>
              <a:spLocks noEditPoints="1"/>
            </p:cNvSpPr>
            <p:nvPr/>
          </p:nvSpPr>
          <p:spPr bwMode="auto">
            <a:xfrm>
              <a:off x="4084" y="2098"/>
              <a:ext cx="8" cy="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0 h 5"/>
                <a:gd name="T4" fmla="*/ 8 w 8"/>
                <a:gd name="T5" fmla="*/ 5 h 5"/>
                <a:gd name="T6" fmla="*/ 0 w 8"/>
                <a:gd name="T7" fmla="*/ 5 h 5"/>
                <a:gd name="T8" fmla="*/ 0 w 8"/>
                <a:gd name="T9" fmla="*/ 0 h 5"/>
                <a:gd name="T10" fmla="*/ 0 w 8"/>
                <a:gd name="T11" fmla="*/ 0 h 5"/>
                <a:gd name="T12" fmla="*/ 5 w 8"/>
                <a:gd name="T13" fmla="*/ 0 h 5"/>
                <a:gd name="T14" fmla="*/ 5 w 8"/>
                <a:gd name="T15" fmla="*/ 4 h 5"/>
                <a:gd name="T16" fmla="*/ 0 w 8"/>
                <a:gd name="T17" fmla="*/ 4 h 5"/>
                <a:gd name="T18" fmla="*/ 0 w 8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Freeform 789"/>
            <p:cNvSpPr>
              <a:spLocks noEditPoints="1"/>
            </p:cNvSpPr>
            <p:nvPr/>
          </p:nvSpPr>
          <p:spPr bwMode="auto">
            <a:xfrm>
              <a:off x="4084" y="2098"/>
              <a:ext cx="5" cy="4"/>
            </a:xfrm>
            <a:custGeom>
              <a:avLst/>
              <a:gdLst>
                <a:gd name="T0" fmla="*/ 0 w 5"/>
                <a:gd name="T1" fmla="*/ 0 h 4"/>
                <a:gd name="T2" fmla="*/ 5 w 5"/>
                <a:gd name="T3" fmla="*/ 0 h 4"/>
                <a:gd name="T4" fmla="*/ 5 w 5"/>
                <a:gd name="T5" fmla="*/ 4 h 4"/>
                <a:gd name="T6" fmla="*/ 0 w 5"/>
                <a:gd name="T7" fmla="*/ 4 h 4"/>
                <a:gd name="T8" fmla="*/ 0 w 5"/>
                <a:gd name="T9" fmla="*/ 0 h 4"/>
                <a:gd name="T10" fmla="*/ 0 w 5"/>
                <a:gd name="T11" fmla="*/ 0 h 4"/>
                <a:gd name="T12" fmla="*/ 3 w 5"/>
                <a:gd name="T13" fmla="*/ 0 h 4"/>
                <a:gd name="T14" fmla="*/ 3 w 5"/>
                <a:gd name="T15" fmla="*/ 1 h 4"/>
                <a:gd name="T16" fmla="*/ 0 w 5"/>
                <a:gd name="T17" fmla="*/ 1 h 4"/>
                <a:gd name="T18" fmla="*/ 0 w 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790"/>
            <p:cNvSpPr>
              <a:spLocks noEditPoints="1"/>
            </p:cNvSpPr>
            <p:nvPr/>
          </p:nvSpPr>
          <p:spPr bwMode="auto">
            <a:xfrm>
              <a:off x="4084" y="2098"/>
              <a:ext cx="3" cy="1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  <a:gd name="T16" fmla="*/ 0 w 3"/>
                <a:gd name="T17" fmla="*/ 0 h 1"/>
                <a:gd name="T18" fmla="*/ 0 w 3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791"/>
            <p:cNvSpPr>
              <a:spLocks noEditPoints="1"/>
            </p:cNvSpPr>
            <p:nvPr/>
          </p:nvSpPr>
          <p:spPr bwMode="auto">
            <a:xfrm>
              <a:off x="4084" y="2098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  <a:cxn ang="T6">
                  <a:pos x="0" y="0"/>
                </a:cxn>
                <a:cxn ang="T7">
                  <a:pos x="0" y="0"/>
                </a:cxn>
                <a:cxn ang="T8">
                  <a:pos x="0" y="0"/>
                </a:cxn>
                <a:cxn ang="T9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792"/>
            <p:cNvSpPr>
              <a:spLocks noEditPoints="1"/>
            </p:cNvSpPr>
            <p:nvPr/>
          </p:nvSpPr>
          <p:spPr bwMode="auto">
            <a:xfrm>
              <a:off x="4064" y="2079"/>
              <a:ext cx="319" cy="241"/>
            </a:xfrm>
            <a:custGeom>
              <a:avLst/>
              <a:gdLst>
                <a:gd name="T0" fmla="*/ 0 w 319"/>
                <a:gd name="T1" fmla="*/ 0 h 241"/>
                <a:gd name="T2" fmla="*/ 319 w 319"/>
                <a:gd name="T3" fmla="*/ 0 h 241"/>
                <a:gd name="T4" fmla="*/ 319 w 319"/>
                <a:gd name="T5" fmla="*/ 241 h 241"/>
                <a:gd name="T6" fmla="*/ 0 w 319"/>
                <a:gd name="T7" fmla="*/ 241 h 241"/>
                <a:gd name="T8" fmla="*/ 0 w 319"/>
                <a:gd name="T9" fmla="*/ 0 h 241"/>
                <a:gd name="T10" fmla="*/ 5 w 319"/>
                <a:gd name="T11" fmla="*/ 4 h 241"/>
                <a:gd name="T12" fmla="*/ 319 w 319"/>
                <a:gd name="T13" fmla="*/ 4 h 241"/>
                <a:gd name="T14" fmla="*/ 319 w 319"/>
                <a:gd name="T15" fmla="*/ 241 h 241"/>
                <a:gd name="T16" fmla="*/ 5 w 319"/>
                <a:gd name="T17" fmla="*/ 241 h 241"/>
                <a:gd name="T18" fmla="*/ 5 w 319"/>
                <a:gd name="T19" fmla="*/ 4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9" h="241">
                  <a:moveTo>
                    <a:pt x="0" y="0"/>
                  </a:moveTo>
                  <a:lnTo>
                    <a:pt x="319" y="0"/>
                  </a:lnTo>
                  <a:lnTo>
                    <a:pt x="319" y="241"/>
                  </a:lnTo>
                  <a:lnTo>
                    <a:pt x="0" y="241"/>
                  </a:lnTo>
                  <a:lnTo>
                    <a:pt x="0" y="0"/>
                  </a:lnTo>
                  <a:close/>
                  <a:moveTo>
                    <a:pt x="5" y="4"/>
                  </a:moveTo>
                  <a:lnTo>
                    <a:pt x="319" y="4"/>
                  </a:lnTo>
                  <a:lnTo>
                    <a:pt x="319" y="241"/>
                  </a:lnTo>
                  <a:lnTo>
                    <a:pt x="5" y="241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793"/>
            <p:cNvSpPr>
              <a:spLocks noEditPoints="1"/>
            </p:cNvSpPr>
            <p:nvPr/>
          </p:nvSpPr>
          <p:spPr bwMode="auto">
            <a:xfrm>
              <a:off x="4069" y="2083"/>
              <a:ext cx="314" cy="237"/>
            </a:xfrm>
            <a:custGeom>
              <a:avLst/>
              <a:gdLst>
                <a:gd name="T0" fmla="*/ 0 w 314"/>
                <a:gd name="T1" fmla="*/ 0 h 237"/>
                <a:gd name="T2" fmla="*/ 314 w 314"/>
                <a:gd name="T3" fmla="*/ 0 h 237"/>
                <a:gd name="T4" fmla="*/ 314 w 314"/>
                <a:gd name="T5" fmla="*/ 237 h 237"/>
                <a:gd name="T6" fmla="*/ 0 w 314"/>
                <a:gd name="T7" fmla="*/ 237 h 237"/>
                <a:gd name="T8" fmla="*/ 0 w 314"/>
                <a:gd name="T9" fmla="*/ 0 h 237"/>
                <a:gd name="T10" fmla="*/ 4 w 314"/>
                <a:gd name="T11" fmla="*/ 3 h 237"/>
                <a:gd name="T12" fmla="*/ 314 w 314"/>
                <a:gd name="T13" fmla="*/ 3 h 237"/>
                <a:gd name="T14" fmla="*/ 314 w 314"/>
                <a:gd name="T15" fmla="*/ 237 h 237"/>
                <a:gd name="T16" fmla="*/ 4 w 314"/>
                <a:gd name="T17" fmla="*/ 237 h 237"/>
                <a:gd name="T18" fmla="*/ 4 w 314"/>
                <a:gd name="T19" fmla="*/ 3 h 2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4" h="237">
                  <a:moveTo>
                    <a:pt x="0" y="0"/>
                  </a:moveTo>
                  <a:lnTo>
                    <a:pt x="314" y="0"/>
                  </a:lnTo>
                  <a:lnTo>
                    <a:pt x="314" y="237"/>
                  </a:lnTo>
                  <a:lnTo>
                    <a:pt x="0" y="23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14" y="3"/>
                  </a:lnTo>
                  <a:lnTo>
                    <a:pt x="314" y="237"/>
                  </a:lnTo>
                  <a:lnTo>
                    <a:pt x="4" y="23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794"/>
            <p:cNvSpPr>
              <a:spLocks noEditPoints="1"/>
            </p:cNvSpPr>
            <p:nvPr/>
          </p:nvSpPr>
          <p:spPr bwMode="auto">
            <a:xfrm>
              <a:off x="4073" y="2086"/>
              <a:ext cx="310" cy="234"/>
            </a:xfrm>
            <a:custGeom>
              <a:avLst/>
              <a:gdLst>
                <a:gd name="T0" fmla="*/ 0 w 310"/>
                <a:gd name="T1" fmla="*/ 0 h 234"/>
                <a:gd name="T2" fmla="*/ 310 w 310"/>
                <a:gd name="T3" fmla="*/ 0 h 234"/>
                <a:gd name="T4" fmla="*/ 310 w 310"/>
                <a:gd name="T5" fmla="*/ 234 h 234"/>
                <a:gd name="T6" fmla="*/ 0 w 310"/>
                <a:gd name="T7" fmla="*/ 234 h 234"/>
                <a:gd name="T8" fmla="*/ 0 w 310"/>
                <a:gd name="T9" fmla="*/ 0 h 234"/>
                <a:gd name="T10" fmla="*/ 4 w 310"/>
                <a:gd name="T11" fmla="*/ 3 h 234"/>
                <a:gd name="T12" fmla="*/ 310 w 310"/>
                <a:gd name="T13" fmla="*/ 3 h 234"/>
                <a:gd name="T14" fmla="*/ 310 w 310"/>
                <a:gd name="T15" fmla="*/ 234 h 234"/>
                <a:gd name="T16" fmla="*/ 4 w 310"/>
                <a:gd name="T17" fmla="*/ 234 h 234"/>
                <a:gd name="T18" fmla="*/ 4 w 310"/>
                <a:gd name="T19" fmla="*/ 3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0" h="234">
                  <a:moveTo>
                    <a:pt x="0" y="0"/>
                  </a:moveTo>
                  <a:lnTo>
                    <a:pt x="310" y="0"/>
                  </a:lnTo>
                  <a:lnTo>
                    <a:pt x="310" y="234"/>
                  </a:lnTo>
                  <a:lnTo>
                    <a:pt x="0" y="234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10" y="3"/>
                  </a:lnTo>
                  <a:lnTo>
                    <a:pt x="310" y="234"/>
                  </a:lnTo>
                  <a:lnTo>
                    <a:pt x="4" y="234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795"/>
            <p:cNvSpPr>
              <a:spLocks noEditPoints="1"/>
            </p:cNvSpPr>
            <p:nvPr/>
          </p:nvSpPr>
          <p:spPr bwMode="auto">
            <a:xfrm>
              <a:off x="4077" y="2089"/>
              <a:ext cx="306" cy="231"/>
            </a:xfrm>
            <a:custGeom>
              <a:avLst/>
              <a:gdLst>
                <a:gd name="T0" fmla="*/ 0 w 306"/>
                <a:gd name="T1" fmla="*/ 0 h 231"/>
                <a:gd name="T2" fmla="*/ 306 w 306"/>
                <a:gd name="T3" fmla="*/ 0 h 231"/>
                <a:gd name="T4" fmla="*/ 306 w 306"/>
                <a:gd name="T5" fmla="*/ 231 h 231"/>
                <a:gd name="T6" fmla="*/ 0 w 306"/>
                <a:gd name="T7" fmla="*/ 231 h 231"/>
                <a:gd name="T8" fmla="*/ 0 w 306"/>
                <a:gd name="T9" fmla="*/ 0 h 231"/>
                <a:gd name="T10" fmla="*/ 4 w 306"/>
                <a:gd name="T11" fmla="*/ 3 h 231"/>
                <a:gd name="T12" fmla="*/ 306 w 306"/>
                <a:gd name="T13" fmla="*/ 3 h 231"/>
                <a:gd name="T14" fmla="*/ 306 w 306"/>
                <a:gd name="T15" fmla="*/ 231 h 231"/>
                <a:gd name="T16" fmla="*/ 4 w 306"/>
                <a:gd name="T17" fmla="*/ 231 h 231"/>
                <a:gd name="T18" fmla="*/ 4 w 306"/>
                <a:gd name="T19" fmla="*/ 3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6" h="231">
                  <a:moveTo>
                    <a:pt x="0" y="0"/>
                  </a:moveTo>
                  <a:lnTo>
                    <a:pt x="306" y="0"/>
                  </a:lnTo>
                  <a:lnTo>
                    <a:pt x="306" y="231"/>
                  </a:lnTo>
                  <a:lnTo>
                    <a:pt x="0" y="23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06" y="3"/>
                  </a:lnTo>
                  <a:lnTo>
                    <a:pt x="306" y="231"/>
                  </a:lnTo>
                  <a:lnTo>
                    <a:pt x="4" y="23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796"/>
            <p:cNvSpPr>
              <a:spLocks noEditPoints="1"/>
            </p:cNvSpPr>
            <p:nvPr/>
          </p:nvSpPr>
          <p:spPr bwMode="auto">
            <a:xfrm>
              <a:off x="4081" y="2092"/>
              <a:ext cx="302" cy="228"/>
            </a:xfrm>
            <a:custGeom>
              <a:avLst/>
              <a:gdLst>
                <a:gd name="T0" fmla="*/ 0 w 302"/>
                <a:gd name="T1" fmla="*/ 0 h 228"/>
                <a:gd name="T2" fmla="*/ 302 w 302"/>
                <a:gd name="T3" fmla="*/ 0 h 228"/>
                <a:gd name="T4" fmla="*/ 302 w 302"/>
                <a:gd name="T5" fmla="*/ 228 h 228"/>
                <a:gd name="T6" fmla="*/ 0 w 302"/>
                <a:gd name="T7" fmla="*/ 228 h 228"/>
                <a:gd name="T8" fmla="*/ 0 w 302"/>
                <a:gd name="T9" fmla="*/ 0 h 228"/>
                <a:gd name="T10" fmla="*/ 4 w 302"/>
                <a:gd name="T11" fmla="*/ 3 h 228"/>
                <a:gd name="T12" fmla="*/ 302 w 302"/>
                <a:gd name="T13" fmla="*/ 3 h 228"/>
                <a:gd name="T14" fmla="*/ 302 w 302"/>
                <a:gd name="T15" fmla="*/ 228 h 228"/>
                <a:gd name="T16" fmla="*/ 4 w 302"/>
                <a:gd name="T17" fmla="*/ 228 h 228"/>
                <a:gd name="T18" fmla="*/ 4 w 302"/>
                <a:gd name="T19" fmla="*/ 3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" h="228">
                  <a:moveTo>
                    <a:pt x="0" y="0"/>
                  </a:moveTo>
                  <a:lnTo>
                    <a:pt x="302" y="0"/>
                  </a:lnTo>
                  <a:lnTo>
                    <a:pt x="302" y="228"/>
                  </a:lnTo>
                  <a:lnTo>
                    <a:pt x="0" y="22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02" y="3"/>
                  </a:lnTo>
                  <a:lnTo>
                    <a:pt x="302" y="228"/>
                  </a:lnTo>
                  <a:lnTo>
                    <a:pt x="4" y="22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797"/>
            <p:cNvSpPr>
              <a:spLocks noEditPoints="1"/>
            </p:cNvSpPr>
            <p:nvPr/>
          </p:nvSpPr>
          <p:spPr bwMode="auto">
            <a:xfrm>
              <a:off x="4085" y="2095"/>
              <a:ext cx="298" cy="225"/>
            </a:xfrm>
            <a:custGeom>
              <a:avLst/>
              <a:gdLst>
                <a:gd name="T0" fmla="*/ 0 w 298"/>
                <a:gd name="T1" fmla="*/ 0 h 225"/>
                <a:gd name="T2" fmla="*/ 298 w 298"/>
                <a:gd name="T3" fmla="*/ 0 h 225"/>
                <a:gd name="T4" fmla="*/ 298 w 298"/>
                <a:gd name="T5" fmla="*/ 225 h 225"/>
                <a:gd name="T6" fmla="*/ 0 w 298"/>
                <a:gd name="T7" fmla="*/ 225 h 225"/>
                <a:gd name="T8" fmla="*/ 0 w 298"/>
                <a:gd name="T9" fmla="*/ 0 h 225"/>
                <a:gd name="T10" fmla="*/ 4 w 298"/>
                <a:gd name="T11" fmla="*/ 3 h 225"/>
                <a:gd name="T12" fmla="*/ 298 w 298"/>
                <a:gd name="T13" fmla="*/ 3 h 225"/>
                <a:gd name="T14" fmla="*/ 298 w 298"/>
                <a:gd name="T15" fmla="*/ 225 h 225"/>
                <a:gd name="T16" fmla="*/ 4 w 298"/>
                <a:gd name="T17" fmla="*/ 225 h 225"/>
                <a:gd name="T18" fmla="*/ 4 w 298"/>
                <a:gd name="T19" fmla="*/ 3 h 2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8" h="225">
                  <a:moveTo>
                    <a:pt x="0" y="0"/>
                  </a:moveTo>
                  <a:lnTo>
                    <a:pt x="298" y="0"/>
                  </a:lnTo>
                  <a:lnTo>
                    <a:pt x="298" y="225"/>
                  </a:lnTo>
                  <a:lnTo>
                    <a:pt x="0" y="22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98" y="3"/>
                  </a:lnTo>
                  <a:lnTo>
                    <a:pt x="298" y="225"/>
                  </a:lnTo>
                  <a:lnTo>
                    <a:pt x="4" y="22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798"/>
            <p:cNvSpPr>
              <a:spLocks noEditPoints="1"/>
            </p:cNvSpPr>
            <p:nvPr/>
          </p:nvSpPr>
          <p:spPr bwMode="auto">
            <a:xfrm>
              <a:off x="4089" y="2098"/>
              <a:ext cx="294" cy="222"/>
            </a:xfrm>
            <a:custGeom>
              <a:avLst/>
              <a:gdLst>
                <a:gd name="T0" fmla="*/ 0 w 294"/>
                <a:gd name="T1" fmla="*/ 0 h 222"/>
                <a:gd name="T2" fmla="*/ 294 w 294"/>
                <a:gd name="T3" fmla="*/ 0 h 222"/>
                <a:gd name="T4" fmla="*/ 294 w 294"/>
                <a:gd name="T5" fmla="*/ 222 h 222"/>
                <a:gd name="T6" fmla="*/ 0 w 294"/>
                <a:gd name="T7" fmla="*/ 222 h 222"/>
                <a:gd name="T8" fmla="*/ 0 w 294"/>
                <a:gd name="T9" fmla="*/ 0 h 222"/>
                <a:gd name="T10" fmla="*/ 5 w 294"/>
                <a:gd name="T11" fmla="*/ 4 h 222"/>
                <a:gd name="T12" fmla="*/ 294 w 294"/>
                <a:gd name="T13" fmla="*/ 4 h 222"/>
                <a:gd name="T14" fmla="*/ 294 w 294"/>
                <a:gd name="T15" fmla="*/ 222 h 222"/>
                <a:gd name="T16" fmla="*/ 5 w 294"/>
                <a:gd name="T17" fmla="*/ 222 h 222"/>
                <a:gd name="T18" fmla="*/ 5 w 294"/>
                <a:gd name="T19" fmla="*/ 4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4" h="222">
                  <a:moveTo>
                    <a:pt x="0" y="0"/>
                  </a:moveTo>
                  <a:lnTo>
                    <a:pt x="294" y="0"/>
                  </a:lnTo>
                  <a:lnTo>
                    <a:pt x="294" y="222"/>
                  </a:lnTo>
                  <a:lnTo>
                    <a:pt x="0" y="222"/>
                  </a:lnTo>
                  <a:lnTo>
                    <a:pt x="0" y="0"/>
                  </a:lnTo>
                  <a:close/>
                  <a:moveTo>
                    <a:pt x="5" y="4"/>
                  </a:moveTo>
                  <a:lnTo>
                    <a:pt x="294" y="4"/>
                  </a:lnTo>
                  <a:lnTo>
                    <a:pt x="294" y="222"/>
                  </a:lnTo>
                  <a:lnTo>
                    <a:pt x="5" y="222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799"/>
            <p:cNvSpPr>
              <a:spLocks noEditPoints="1"/>
            </p:cNvSpPr>
            <p:nvPr/>
          </p:nvSpPr>
          <p:spPr bwMode="auto">
            <a:xfrm>
              <a:off x="4094" y="2102"/>
              <a:ext cx="289" cy="218"/>
            </a:xfrm>
            <a:custGeom>
              <a:avLst/>
              <a:gdLst>
                <a:gd name="T0" fmla="*/ 0 w 289"/>
                <a:gd name="T1" fmla="*/ 0 h 218"/>
                <a:gd name="T2" fmla="*/ 289 w 289"/>
                <a:gd name="T3" fmla="*/ 0 h 218"/>
                <a:gd name="T4" fmla="*/ 289 w 289"/>
                <a:gd name="T5" fmla="*/ 218 h 218"/>
                <a:gd name="T6" fmla="*/ 0 w 289"/>
                <a:gd name="T7" fmla="*/ 218 h 218"/>
                <a:gd name="T8" fmla="*/ 0 w 289"/>
                <a:gd name="T9" fmla="*/ 0 h 218"/>
                <a:gd name="T10" fmla="*/ 4 w 289"/>
                <a:gd name="T11" fmla="*/ 3 h 218"/>
                <a:gd name="T12" fmla="*/ 289 w 289"/>
                <a:gd name="T13" fmla="*/ 3 h 218"/>
                <a:gd name="T14" fmla="*/ 289 w 289"/>
                <a:gd name="T15" fmla="*/ 218 h 218"/>
                <a:gd name="T16" fmla="*/ 4 w 289"/>
                <a:gd name="T17" fmla="*/ 218 h 218"/>
                <a:gd name="T18" fmla="*/ 4 w 289"/>
                <a:gd name="T19" fmla="*/ 3 h 2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9" h="218">
                  <a:moveTo>
                    <a:pt x="0" y="0"/>
                  </a:moveTo>
                  <a:lnTo>
                    <a:pt x="289" y="0"/>
                  </a:lnTo>
                  <a:lnTo>
                    <a:pt x="289" y="218"/>
                  </a:lnTo>
                  <a:lnTo>
                    <a:pt x="0" y="21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89" y="3"/>
                  </a:lnTo>
                  <a:lnTo>
                    <a:pt x="289" y="218"/>
                  </a:lnTo>
                  <a:lnTo>
                    <a:pt x="4" y="21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800"/>
            <p:cNvSpPr>
              <a:spLocks noEditPoints="1"/>
            </p:cNvSpPr>
            <p:nvPr/>
          </p:nvSpPr>
          <p:spPr bwMode="auto">
            <a:xfrm>
              <a:off x="4098" y="2105"/>
              <a:ext cx="285" cy="215"/>
            </a:xfrm>
            <a:custGeom>
              <a:avLst/>
              <a:gdLst>
                <a:gd name="T0" fmla="*/ 0 w 285"/>
                <a:gd name="T1" fmla="*/ 0 h 215"/>
                <a:gd name="T2" fmla="*/ 285 w 285"/>
                <a:gd name="T3" fmla="*/ 0 h 215"/>
                <a:gd name="T4" fmla="*/ 285 w 285"/>
                <a:gd name="T5" fmla="*/ 215 h 215"/>
                <a:gd name="T6" fmla="*/ 0 w 285"/>
                <a:gd name="T7" fmla="*/ 215 h 215"/>
                <a:gd name="T8" fmla="*/ 0 w 285"/>
                <a:gd name="T9" fmla="*/ 0 h 215"/>
                <a:gd name="T10" fmla="*/ 4 w 285"/>
                <a:gd name="T11" fmla="*/ 3 h 215"/>
                <a:gd name="T12" fmla="*/ 285 w 285"/>
                <a:gd name="T13" fmla="*/ 3 h 215"/>
                <a:gd name="T14" fmla="*/ 285 w 285"/>
                <a:gd name="T15" fmla="*/ 215 h 215"/>
                <a:gd name="T16" fmla="*/ 4 w 285"/>
                <a:gd name="T17" fmla="*/ 215 h 215"/>
                <a:gd name="T18" fmla="*/ 4 w 285"/>
                <a:gd name="T19" fmla="*/ 3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5" h="215">
                  <a:moveTo>
                    <a:pt x="0" y="0"/>
                  </a:moveTo>
                  <a:lnTo>
                    <a:pt x="285" y="0"/>
                  </a:lnTo>
                  <a:lnTo>
                    <a:pt x="285" y="215"/>
                  </a:lnTo>
                  <a:lnTo>
                    <a:pt x="0" y="21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85" y="3"/>
                  </a:lnTo>
                  <a:lnTo>
                    <a:pt x="285" y="215"/>
                  </a:lnTo>
                  <a:lnTo>
                    <a:pt x="4" y="21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801"/>
            <p:cNvSpPr>
              <a:spLocks noEditPoints="1"/>
            </p:cNvSpPr>
            <p:nvPr/>
          </p:nvSpPr>
          <p:spPr bwMode="auto">
            <a:xfrm>
              <a:off x="4102" y="2108"/>
              <a:ext cx="281" cy="212"/>
            </a:xfrm>
            <a:custGeom>
              <a:avLst/>
              <a:gdLst>
                <a:gd name="T0" fmla="*/ 0 w 281"/>
                <a:gd name="T1" fmla="*/ 0 h 212"/>
                <a:gd name="T2" fmla="*/ 281 w 281"/>
                <a:gd name="T3" fmla="*/ 0 h 212"/>
                <a:gd name="T4" fmla="*/ 281 w 281"/>
                <a:gd name="T5" fmla="*/ 212 h 212"/>
                <a:gd name="T6" fmla="*/ 0 w 281"/>
                <a:gd name="T7" fmla="*/ 212 h 212"/>
                <a:gd name="T8" fmla="*/ 0 w 281"/>
                <a:gd name="T9" fmla="*/ 0 h 212"/>
                <a:gd name="T10" fmla="*/ 4 w 281"/>
                <a:gd name="T11" fmla="*/ 3 h 212"/>
                <a:gd name="T12" fmla="*/ 281 w 281"/>
                <a:gd name="T13" fmla="*/ 3 h 212"/>
                <a:gd name="T14" fmla="*/ 281 w 281"/>
                <a:gd name="T15" fmla="*/ 212 h 212"/>
                <a:gd name="T16" fmla="*/ 4 w 281"/>
                <a:gd name="T17" fmla="*/ 212 h 212"/>
                <a:gd name="T18" fmla="*/ 4 w 281"/>
                <a:gd name="T19" fmla="*/ 3 h 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1" h="212">
                  <a:moveTo>
                    <a:pt x="0" y="0"/>
                  </a:moveTo>
                  <a:lnTo>
                    <a:pt x="281" y="0"/>
                  </a:lnTo>
                  <a:lnTo>
                    <a:pt x="281" y="212"/>
                  </a:lnTo>
                  <a:lnTo>
                    <a:pt x="0" y="21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81" y="3"/>
                  </a:lnTo>
                  <a:lnTo>
                    <a:pt x="281" y="212"/>
                  </a:lnTo>
                  <a:lnTo>
                    <a:pt x="4" y="21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802"/>
            <p:cNvSpPr>
              <a:spLocks noEditPoints="1"/>
            </p:cNvSpPr>
            <p:nvPr/>
          </p:nvSpPr>
          <p:spPr bwMode="auto">
            <a:xfrm>
              <a:off x="4106" y="2111"/>
              <a:ext cx="277" cy="209"/>
            </a:xfrm>
            <a:custGeom>
              <a:avLst/>
              <a:gdLst>
                <a:gd name="T0" fmla="*/ 0 w 277"/>
                <a:gd name="T1" fmla="*/ 0 h 209"/>
                <a:gd name="T2" fmla="*/ 277 w 277"/>
                <a:gd name="T3" fmla="*/ 0 h 209"/>
                <a:gd name="T4" fmla="*/ 277 w 277"/>
                <a:gd name="T5" fmla="*/ 209 h 209"/>
                <a:gd name="T6" fmla="*/ 0 w 277"/>
                <a:gd name="T7" fmla="*/ 209 h 209"/>
                <a:gd name="T8" fmla="*/ 0 w 277"/>
                <a:gd name="T9" fmla="*/ 0 h 209"/>
                <a:gd name="T10" fmla="*/ 4 w 277"/>
                <a:gd name="T11" fmla="*/ 3 h 209"/>
                <a:gd name="T12" fmla="*/ 277 w 277"/>
                <a:gd name="T13" fmla="*/ 3 h 209"/>
                <a:gd name="T14" fmla="*/ 277 w 277"/>
                <a:gd name="T15" fmla="*/ 209 h 209"/>
                <a:gd name="T16" fmla="*/ 4 w 277"/>
                <a:gd name="T17" fmla="*/ 209 h 209"/>
                <a:gd name="T18" fmla="*/ 4 w 277"/>
                <a:gd name="T19" fmla="*/ 3 h 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7" h="209">
                  <a:moveTo>
                    <a:pt x="0" y="0"/>
                  </a:moveTo>
                  <a:lnTo>
                    <a:pt x="277" y="0"/>
                  </a:lnTo>
                  <a:lnTo>
                    <a:pt x="277" y="209"/>
                  </a:lnTo>
                  <a:lnTo>
                    <a:pt x="0" y="20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77" y="3"/>
                  </a:lnTo>
                  <a:lnTo>
                    <a:pt x="277" y="209"/>
                  </a:lnTo>
                  <a:lnTo>
                    <a:pt x="4" y="20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803"/>
            <p:cNvSpPr>
              <a:spLocks noEditPoints="1"/>
            </p:cNvSpPr>
            <p:nvPr/>
          </p:nvSpPr>
          <p:spPr bwMode="auto">
            <a:xfrm>
              <a:off x="4110" y="2114"/>
              <a:ext cx="273" cy="206"/>
            </a:xfrm>
            <a:custGeom>
              <a:avLst/>
              <a:gdLst>
                <a:gd name="T0" fmla="*/ 0 w 273"/>
                <a:gd name="T1" fmla="*/ 0 h 206"/>
                <a:gd name="T2" fmla="*/ 273 w 273"/>
                <a:gd name="T3" fmla="*/ 0 h 206"/>
                <a:gd name="T4" fmla="*/ 273 w 273"/>
                <a:gd name="T5" fmla="*/ 206 h 206"/>
                <a:gd name="T6" fmla="*/ 0 w 273"/>
                <a:gd name="T7" fmla="*/ 206 h 206"/>
                <a:gd name="T8" fmla="*/ 0 w 273"/>
                <a:gd name="T9" fmla="*/ 0 h 206"/>
                <a:gd name="T10" fmla="*/ 5 w 273"/>
                <a:gd name="T11" fmla="*/ 3 h 206"/>
                <a:gd name="T12" fmla="*/ 273 w 273"/>
                <a:gd name="T13" fmla="*/ 3 h 206"/>
                <a:gd name="T14" fmla="*/ 273 w 273"/>
                <a:gd name="T15" fmla="*/ 206 h 206"/>
                <a:gd name="T16" fmla="*/ 5 w 273"/>
                <a:gd name="T17" fmla="*/ 206 h 206"/>
                <a:gd name="T18" fmla="*/ 5 w 273"/>
                <a:gd name="T19" fmla="*/ 3 h 2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3" h="206">
                  <a:moveTo>
                    <a:pt x="0" y="0"/>
                  </a:moveTo>
                  <a:lnTo>
                    <a:pt x="273" y="0"/>
                  </a:lnTo>
                  <a:lnTo>
                    <a:pt x="273" y="206"/>
                  </a:lnTo>
                  <a:lnTo>
                    <a:pt x="0" y="206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73" y="3"/>
                  </a:lnTo>
                  <a:lnTo>
                    <a:pt x="273" y="206"/>
                  </a:lnTo>
                  <a:lnTo>
                    <a:pt x="5" y="206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804"/>
            <p:cNvSpPr>
              <a:spLocks noEditPoints="1"/>
            </p:cNvSpPr>
            <p:nvPr/>
          </p:nvSpPr>
          <p:spPr bwMode="auto">
            <a:xfrm>
              <a:off x="4115" y="2117"/>
              <a:ext cx="268" cy="203"/>
            </a:xfrm>
            <a:custGeom>
              <a:avLst/>
              <a:gdLst>
                <a:gd name="T0" fmla="*/ 0 w 268"/>
                <a:gd name="T1" fmla="*/ 0 h 203"/>
                <a:gd name="T2" fmla="*/ 268 w 268"/>
                <a:gd name="T3" fmla="*/ 0 h 203"/>
                <a:gd name="T4" fmla="*/ 268 w 268"/>
                <a:gd name="T5" fmla="*/ 203 h 203"/>
                <a:gd name="T6" fmla="*/ 0 w 268"/>
                <a:gd name="T7" fmla="*/ 203 h 203"/>
                <a:gd name="T8" fmla="*/ 0 w 268"/>
                <a:gd name="T9" fmla="*/ 0 h 203"/>
                <a:gd name="T10" fmla="*/ 4 w 268"/>
                <a:gd name="T11" fmla="*/ 4 h 203"/>
                <a:gd name="T12" fmla="*/ 268 w 268"/>
                <a:gd name="T13" fmla="*/ 4 h 203"/>
                <a:gd name="T14" fmla="*/ 268 w 268"/>
                <a:gd name="T15" fmla="*/ 203 h 203"/>
                <a:gd name="T16" fmla="*/ 4 w 268"/>
                <a:gd name="T17" fmla="*/ 203 h 203"/>
                <a:gd name="T18" fmla="*/ 4 w 268"/>
                <a:gd name="T19" fmla="*/ 4 h 2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203">
                  <a:moveTo>
                    <a:pt x="0" y="0"/>
                  </a:moveTo>
                  <a:lnTo>
                    <a:pt x="268" y="0"/>
                  </a:lnTo>
                  <a:lnTo>
                    <a:pt x="268" y="203"/>
                  </a:lnTo>
                  <a:lnTo>
                    <a:pt x="0" y="203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68" y="4"/>
                  </a:lnTo>
                  <a:lnTo>
                    <a:pt x="268" y="203"/>
                  </a:lnTo>
                  <a:lnTo>
                    <a:pt x="4" y="20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805"/>
            <p:cNvSpPr>
              <a:spLocks noEditPoints="1"/>
            </p:cNvSpPr>
            <p:nvPr/>
          </p:nvSpPr>
          <p:spPr bwMode="auto">
            <a:xfrm>
              <a:off x="4119" y="2121"/>
              <a:ext cx="264" cy="199"/>
            </a:xfrm>
            <a:custGeom>
              <a:avLst/>
              <a:gdLst>
                <a:gd name="T0" fmla="*/ 0 w 264"/>
                <a:gd name="T1" fmla="*/ 0 h 199"/>
                <a:gd name="T2" fmla="*/ 264 w 264"/>
                <a:gd name="T3" fmla="*/ 0 h 199"/>
                <a:gd name="T4" fmla="*/ 264 w 264"/>
                <a:gd name="T5" fmla="*/ 199 h 199"/>
                <a:gd name="T6" fmla="*/ 0 w 264"/>
                <a:gd name="T7" fmla="*/ 199 h 199"/>
                <a:gd name="T8" fmla="*/ 0 w 264"/>
                <a:gd name="T9" fmla="*/ 0 h 199"/>
                <a:gd name="T10" fmla="*/ 4 w 264"/>
                <a:gd name="T11" fmla="*/ 3 h 199"/>
                <a:gd name="T12" fmla="*/ 264 w 264"/>
                <a:gd name="T13" fmla="*/ 3 h 199"/>
                <a:gd name="T14" fmla="*/ 264 w 264"/>
                <a:gd name="T15" fmla="*/ 199 h 199"/>
                <a:gd name="T16" fmla="*/ 4 w 264"/>
                <a:gd name="T17" fmla="*/ 199 h 199"/>
                <a:gd name="T18" fmla="*/ 4 w 264"/>
                <a:gd name="T19" fmla="*/ 3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99">
                  <a:moveTo>
                    <a:pt x="0" y="0"/>
                  </a:moveTo>
                  <a:lnTo>
                    <a:pt x="264" y="0"/>
                  </a:lnTo>
                  <a:lnTo>
                    <a:pt x="264" y="199"/>
                  </a:lnTo>
                  <a:lnTo>
                    <a:pt x="0" y="19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64" y="3"/>
                  </a:lnTo>
                  <a:lnTo>
                    <a:pt x="264" y="199"/>
                  </a:lnTo>
                  <a:lnTo>
                    <a:pt x="4" y="19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806"/>
            <p:cNvSpPr>
              <a:spLocks noEditPoints="1"/>
            </p:cNvSpPr>
            <p:nvPr/>
          </p:nvSpPr>
          <p:spPr bwMode="auto">
            <a:xfrm>
              <a:off x="4123" y="2124"/>
              <a:ext cx="260" cy="196"/>
            </a:xfrm>
            <a:custGeom>
              <a:avLst/>
              <a:gdLst>
                <a:gd name="T0" fmla="*/ 0 w 260"/>
                <a:gd name="T1" fmla="*/ 0 h 196"/>
                <a:gd name="T2" fmla="*/ 260 w 260"/>
                <a:gd name="T3" fmla="*/ 0 h 196"/>
                <a:gd name="T4" fmla="*/ 260 w 260"/>
                <a:gd name="T5" fmla="*/ 196 h 196"/>
                <a:gd name="T6" fmla="*/ 0 w 260"/>
                <a:gd name="T7" fmla="*/ 196 h 196"/>
                <a:gd name="T8" fmla="*/ 0 w 260"/>
                <a:gd name="T9" fmla="*/ 0 h 196"/>
                <a:gd name="T10" fmla="*/ 4 w 260"/>
                <a:gd name="T11" fmla="*/ 3 h 196"/>
                <a:gd name="T12" fmla="*/ 260 w 260"/>
                <a:gd name="T13" fmla="*/ 3 h 196"/>
                <a:gd name="T14" fmla="*/ 260 w 260"/>
                <a:gd name="T15" fmla="*/ 196 h 196"/>
                <a:gd name="T16" fmla="*/ 4 w 260"/>
                <a:gd name="T17" fmla="*/ 196 h 196"/>
                <a:gd name="T18" fmla="*/ 4 w 260"/>
                <a:gd name="T19" fmla="*/ 3 h 1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0" h="196">
                  <a:moveTo>
                    <a:pt x="0" y="0"/>
                  </a:moveTo>
                  <a:lnTo>
                    <a:pt x="260" y="0"/>
                  </a:lnTo>
                  <a:lnTo>
                    <a:pt x="260" y="196"/>
                  </a:lnTo>
                  <a:lnTo>
                    <a:pt x="0" y="19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60" y="3"/>
                  </a:lnTo>
                  <a:lnTo>
                    <a:pt x="260" y="196"/>
                  </a:lnTo>
                  <a:lnTo>
                    <a:pt x="4" y="19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807"/>
            <p:cNvSpPr>
              <a:spLocks noEditPoints="1"/>
            </p:cNvSpPr>
            <p:nvPr/>
          </p:nvSpPr>
          <p:spPr bwMode="auto">
            <a:xfrm>
              <a:off x="4127" y="2127"/>
              <a:ext cx="256" cy="193"/>
            </a:xfrm>
            <a:custGeom>
              <a:avLst/>
              <a:gdLst>
                <a:gd name="T0" fmla="*/ 0 w 256"/>
                <a:gd name="T1" fmla="*/ 0 h 193"/>
                <a:gd name="T2" fmla="*/ 256 w 256"/>
                <a:gd name="T3" fmla="*/ 0 h 193"/>
                <a:gd name="T4" fmla="*/ 256 w 256"/>
                <a:gd name="T5" fmla="*/ 193 h 193"/>
                <a:gd name="T6" fmla="*/ 0 w 256"/>
                <a:gd name="T7" fmla="*/ 193 h 193"/>
                <a:gd name="T8" fmla="*/ 0 w 256"/>
                <a:gd name="T9" fmla="*/ 0 h 193"/>
                <a:gd name="T10" fmla="*/ 4 w 256"/>
                <a:gd name="T11" fmla="*/ 3 h 193"/>
                <a:gd name="T12" fmla="*/ 256 w 256"/>
                <a:gd name="T13" fmla="*/ 3 h 193"/>
                <a:gd name="T14" fmla="*/ 256 w 256"/>
                <a:gd name="T15" fmla="*/ 193 h 193"/>
                <a:gd name="T16" fmla="*/ 4 w 256"/>
                <a:gd name="T17" fmla="*/ 193 h 193"/>
                <a:gd name="T18" fmla="*/ 4 w 256"/>
                <a:gd name="T19" fmla="*/ 3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6" h="193">
                  <a:moveTo>
                    <a:pt x="0" y="0"/>
                  </a:moveTo>
                  <a:lnTo>
                    <a:pt x="256" y="0"/>
                  </a:lnTo>
                  <a:lnTo>
                    <a:pt x="256" y="193"/>
                  </a:lnTo>
                  <a:lnTo>
                    <a:pt x="0" y="19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56" y="3"/>
                  </a:lnTo>
                  <a:lnTo>
                    <a:pt x="256" y="193"/>
                  </a:lnTo>
                  <a:lnTo>
                    <a:pt x="4" y="19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808"/>
            <p:cNvSpPr>
              <a:spLocks noEditPoints="1"/>
            </p:cNvSpPr>
            <p:nvPr/>
          </p:nvSpPr>
          <p:spPr bwMode="auto">
            <a:xfrm>
              <a:off x="4131" y="2130"/>
              <a:ext cx="252" cy="190"/>
            </a:xfrm>
            <a:custGeom>
              <a:avLst/>
              <a:gdLst>
                <a:gd name="T0" fmla="*/ 0 w 252"/>
                <a:gd name="T1" fmla="*/ 0 h 190"/>
                <a:gd name="T2" fmla="*/ 252 w 252"/>
                <a:gd name="T3" fmla="*/ 0 h 190"/>
                <a:gd name="T4" fmla="*/ 252 w 252"/>
                <a:gd name="T5" fmla="*/ 190 h 190"/>
                <a:gd name="T6" fmla="*/ 0 w 252"/>
                <a:gd name="T7" fmla="*/ 190 h 190"/>
                <a:gd name="T8" fmla="*/ 0 w 252"/>
                <a:gd name="T9" fmla="*/ 0 h 190"/>
                <a:gd name="T10" fmla="*/ 4 w 252"/>
                <a:gd name="T11" fmla="*/ 3 h 190"/>
                <a:gd name="T12" fmla="*/ 252 w 252"/>
                <a:gd name="T13" fmla="*/ 3 h 190"/>
                <a:gd name="T14" fmla="*/ 252 w 252"/>
                <a:gd name="T15" fmla="*/ 190 h 190"/>
                <a:gd name="T16" fmla="*/ 4 w 252"/>
                <a:gd name="T17" fmla="*/ 190 h 190"/>
                <a:gd name="T18" fmla="*/ 4 w 252"/>
                <a:gd name="T19" fmla="*/ 3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2" h="190">
                  <a:moveTo>
                    <a:pt x="0" y="0"/>
                  </a:moveTo>
                  <a:lnTo>
                    <a:pt x="252" y="0"/>
                  </a:lnTo>
                  <a:lnTo>
                    <a:pt x="252" y="190"/>
                  </a:lnTo>
                  <a:lnTo>
                    <a:pt x="0" y="190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52" y="3"/>
                  </a:lnTo>
                  <a:lnTo>
                    <a:pt x="252" y="190"/>
                  </a:lnTo>
                  <a:lnTo>
                    <a:pt x="4" y="19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809"/>
            <p:cNvSpPr>
              <a:spLocks noEditPoints="1"/>
            </p:cNvSpPr>
            <p:nvPr/>
          </p:nvSpPr>
          <p:spPr bwMode="auto">
            <a:xfrm>
              <a:off x="4135" y="2133"/>
              <a:ext cx="248" cy="187"/>
            </a:xfrm>
            <a:custGeom>
              <a:avLst/>
              <a:gdLst>
                <a:gd name="T0" fmla="*/ 0 w 248"/>
                <a:gd name="T1" fmla="*/ 0 h 187"/>
                <a:gd name="T2" fmla="*/ 248 w 248"/>
                <a:gd name="T3" fmla="*/ 0 h 187"/>
                <a:gd name="T4" fmla="*/ 248 w 248"/>
                <a:gd name="T5" fmla="*/ 187 h 187"/>
                <a:gd name="T6" fmla="*/ 0 w 248"/>
                <a:gd name="T7" fmla="*/ 187 h 187"/>
                <a:gd name="T8" fmla="*/ 0 w 248"/>
                <a:gd name="T9" fmla="*/ 0 h 187"/>
                <a:gd name="T10" fmla="*/ 5 w 248"/>
                <a:gd name="T11" fmla="*/ 3 h 187"/>
                <a:gd name="T12" fmla="*/ 248 w 248"/>
                <a:gd name="T13" fmla="*/ 3 h 187"/>
                <a:gd name="T14" fmla="*/ 248 w 248"/>
                <a:gd name="T15" fmla="*/ 187 h 187"/>
                <a:gd name="T16" fmla="*/ 5 w 248"/>
                <a:gd name="T17" fmla="*/ 187 h 187"/>
                <a:gd name="T18" fmla="*/ 5 w 248"/>
                <a:gd name="T19" fmla="*/ 3 h 1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8" h="187">
                  <a:moveTo>
                    <a:pt x="0" y="0"/>
                  </a:moveTo>
                  <a:lnTo>
                    <a:pt x="248" y="0"/>
                  </a:lnTo>
                  <a:lnTo>
                    <a:pt x="248" y="187"/>
                  </a:lnTo>
                  <a:lnTo>
                    <a:pt x="0" y="187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48" y="3"/>
                  </a:lnTo>
                  <a:lnTo>
                    <a:pt x="248" y="187"/>
                  </a:lnTo>
                  <a:lnTo>
                    <a:pt x="5" y="187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810"/>
            <p:cNvSpPr>
              <a:spLocks noEditPoints="1"/>
            </p:cNvSpPr>
            <p:nvPr/>
          </p:nvSpPr>
          <p:spPr bwMode="auto">
            <a:xfrm>
              <a:off x="4140" y="2136"/>
              <a:ext cx="243" cy="184"/>
            </a:xfrm>
            <a:custGeom>
              <a:avLst/>
              <a:gdLst>
                <a:gd name="T0" fmla="*/ 0 w 243"/>
                <a:gd name="T1" fmla="*/ 0 h 184"/>
                <a:gd name="T2" fmla="*/ 243 w 243"/>
                <a:gd name="T3" fmla="*/ 0 h 184"/>
                <a:gd name="T4" fmla="*/ 243 w 243"/>
                <a:gd name="T5" fmla="*/ 184 h 184"/>
                <a:gd name="T6" fmla="*/ 0 w 243"/>
                <a:gd name="T7" fmla="*/ 184 h 184"/>
                <a:gd name="T8" fmla="*/ 0 w 243"/>
                <a:gd name="T9" fmla="*/ 0 h 184"/>
                <a:gd name="T10" fmla="*/ 4 w 243"/>
                <a:gd name="T11" fmla="*/ 4 h 184"/>
                <a:gd name="T12" fmla="*/ 243 w 243"/>
                <a:gd name="T13" fmla="*/ 4 h 184"/>
                <a:gd name="T14" fmla="*/ 243 w 243"/>
                <a:gd name="T15" fmla="*/ 184 h 184"/>
                <a:gd name="T16" fmla="*/ 4 w 243"/>
                <a:gd name="T17" fmla="*/ 184 h 184"/>
                <a:gd name="T18" fmla="*/ 4 w 243"/>
                <a:gd name="T19" fmla="*/ 4 h 1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3" h="184">
                  <a:moveTo>
                    <a:pt x="0" y="0"/>
                  </a:moveTo>
                  <a:lnTo>
                    <a:pt x="243" y="0"/>
                  </a:lnTo>
                  <a:lnTo>
                    <a:pt x="243" y="184"/>
                  </a:lnTo>
                  <a:lnTo>
                    <a:pt x="0" y="184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43" y="4"/>
                  </a:lnTo>
                  <a:lnTo>
                    <a:pt x="243" y="184"/>
                  </a:lnTo>
                  <a:lnTo>
                    <a:pt x="4" y="18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811"/>
            <p:cNvSpPr>
              <a:spLocks noEditPoints="1"/>
            </p:cNvSpPr>
            <p:nvPr/>
          </p:nvSpPr>
          <p:spPr bwMode="auto">
            <a:xfrm>
              <a:off x="4144" y="2140"/>
              <a:ext cx="239" cy="180"/>
            </a:xfrm>
            <a:custGeom>
              <a:avLst/>
              <a:gdLst>
                <a:gd name="T0" fmla="*/ 0 w 239"/>
                <a:gd name="T1" fmla="*/ 0 h 180"/>
                <a:gd name="T2" fmla="*/ 239 w 239"/>
                <a:gd name="T3" fmla="*/ 0 h 180"/>
                <a:gd name="T4" fmla="*/ 239 w 239"/>
                <a:gd name="T5" fmla="*/ 180 h 180"/>
                <a:gd name="T6" fmla="*/ 0 w 239"/>
                <a:gd name="T7" fmla="*/ 180 h 180"/>
                <a:gd name="T8" fmla="*/ 0 w 239"/>
                <a:gd name="T9" fmla="*/ 0 h 180"/>
                <a:gd name="T10" fmla="*/ 4 w 239"/>
                <a:gd name="T11" fmla="*/ 3 h 180"/>
                <a:gd name="T12" fmla="*/ 239 w 239"/>
                <a:gd name="T13" fmla="*/ 3 h 180"/>
                <a:gd name="T14" fmla="*/ 239 w 239"/>
                <a:gd name="T15" fmla="*/ 180 h 180"/>
                <a:gd name="T16" fmla="*/ 4 w 239"/>
                <a:gd name="T17" fmla="*/ 180 h 180"/>
                <a:gd name="T18" fmla="*/ 4 w 239"/>
                <a:gd name="T19" fmla="*/ 3 h 1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9" h="180">
                  <a:moveTo>
                    <a:pt x="0" y="0"/>
                  </a:moveTo>
                  <a:lnTo>
                    <a:pt x="239" y="0"/>
                  </a:lnTo>
                  <a:lnTo>
                    <a:pt x="239" y="180"/>
                  </a:lnTo>
                  <a:lnTo>
                    <a:pt x="0" y="180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39" y="3"/>
                  </a:lnTo>
                  <a:lnTo>
                    <a:pt x="239" y="180"/>
                  </a:lnTo>
                  <a:lnTo>
                    <a:pt x="4" y="18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812"/>
            <p:cNvSpPr>
              <a:spLocks noEditPoints="1"/>
            </p:cNvSpPr>
            <p:nvPr/>
          </p:nvSpPr>
          <p:spPr bwMode="auto">
            <a:xfrm>
              <a:off x="4148" y="2143"/>
              <a:ext cx="235" cy="177"/>
            </a:xfrm>
            <a:custGeom>
              <a:avLst/>
              <a:gdLst>
                <a:gd name="T0" fmla="*/ 0 w 235"/>
                <a:gd name="T1" fmla="*/ 0 h 177"/>
                <a:gd name="T2" fmla="*/ 235 w 235"/>
                <a:gd name="T3" fmla="*/ 0 h 177"/>
                <a:gd name="T4" fmla="*/ 235 w 235"/>
                <a:gd name="T5" fmla="*/ 177 h 177"/>
                <a:gd name="T6" fmla="*/ 0 w 235"/>
                <a:gd name="T7" fmla="*/ 177 h 177"/>
                <a:gd name="T8" fmla="*/ 0 w 235"/>
                <a:gd name="T9" fmla="*/ 0 h 177"/>
                <a:gd name="T10" fmla="*/ 4 w 235"/>
                <a:gd name="T11" fmla="*/ 3 h 177"/>
                <a:gd name="T12" fmla="*/ 235 w 235"/>
                <a:gd name="T13" fmla="*/ 3 h 177"/>
                <a:gd name="T14" fmla="*/ 235 w 235"/>
                <a:gd name="T15" fmla="*/ 177 h 177"/>
                <a:gd name="T16" fmla="*/ 4 w 235"/>
                <a:gd name="T17" fmla="*/ 177 h 177"/>
                <a:gd name="T18" fmla="*/ 4 w 235"/>
                <a:gd name="T19" fmla="*/ 3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5" h="177">
                  <a:moveTo>
                    <a:pt x="0" y="0"/>
                  </a:moveTo>
                  <a:lnTo>
                    <a:pt x="235" y="0"/>
                  </a:lnTo>
                  <a:lnTo>
                    <a:pt x="235" y="177"/>
                  </a:lnTo>
                  <a:lnTo>
                    <a:pt x="0" y="17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35" y="3"/>
                  </a:lnTo>
                  <a:lnTo>
                    <a:pt x="235" y="177"/>
                  </a:lnTo>
                  <a:lnTo>
                    <a:pt x="4" y="17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813"/>
            <p:cNvSpPr>
              <a:spLocks noEditPoints="1"/>
            </p:cNvSpPr>
            <p:nvPr/>
          </p:nvSpPr>
          <p:spPr bwMode="auto">
            <a:xfrm>
              <a:off x="4152" y="2146"/>
              <a:ext cx="231" cy="174"/>
            </a:xfrm>
            <a:custGeom>
              <a:avLst/>
              <a:gdLst>
                <a:gd name="T0" fmla="*/ 0 w 231"/>
                <a:gd name="T1" fmla="*/ 0 h 174"/>
                <a:gd name="T2" fmla="*/ 231 w 231"/>
                <a:gd name="T3" fmla="*/ 0 h 174"/>
                <a:gd name="T4" fmla="*/ 231 w 231"/>
                <a:gd name="T5" fmla="*/ 174 h 174"/>
                <a:gd name="T6" fmla="*/ 0 w 231"/>
                <a:gd name="T7" fmla="*/ 174 h 174"/>
                <a:gd name="T8" fmla="*/ 0 w 231"/>
                <a:gd name="T9" fmla="*/ 0 h 174"/>
                <a:gd name="T10" fmla="*/ 4 w 231"/>
                <a:gd name="T11" fmla="*/ 3 h 174"/>
                <a:gd name="T12" fmla="*/ 231 w 231"/>
                <a:gd name="T13" fmla="*/ 3 h 174"/>
                <a:gd name="T14" fmla="*/ 231 w 231"/>
                <a:gd name="T15" fmla="*/ 174 h 174"/>
                <a:gd name="T16" fmla="*/ 4 w 231"/>
                <a:gd name="T17" fmla="*/ 174 h 174"/>
                <a:gd name="T18" fmla="*/ 4 w 231"/>
                <a:gd name="T19" fmla="*/ 3 h 1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174">
                  <a:moveTo>
                    <a:pt x="0" y="0"/>
                  </a:moveTo>
                  <a:lnTo>
                    <a:pt x="231" y="0"/>
                  </a:lnTo>
                  <a:lnTo>
                    <a:pt x="231" y="174"/>
                  </a:lnTo>
                  <a:lnTo>
                    <a:pt x="0" y="174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31" y="3"/>
                  </a:lnTo>
                  <a:lnTo>
                    <a:pt x="231" y="174"/>
                  </a:lnTo>
                  <a:lnTo>
                    <a:pt x="4" y="174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814"/>
            <p:cNvSpPr>
              <a:spLocks noEditPoints="1"/>
            </p:cNvSpPr>
            <p:nvPr/>
          </p:nvSpPr>
          <p:spPr bwMode="auto">
            <a:xfrm>
              <a:off x="4156" y="2149"/>
              <a:ext cx="227" cy="171"/>
            </a:xfrm>
            <a:custGeom>
              <a:avLst/>
              <a:gdLst>
                <a:gd name="T0" fmla="*/ 0 w 227"/>
                <a:gd name="T1" fmla="*/ 0 h 171"/>
                <a:gd name="T2" fmla="*/ 227 w 227"/>
                <a:gd name="T3" fmla="*/ 0 h 171"/>
                <a:gd name="T4" fmla="*/ 227 w 227"/>
                <a:gd name="T5" fmla="*/ 171 h 171"/>
                <a:gd name="T6" fmla="*/ 0 w 227"/>
                <a:gd name="T7" fmla="*/ 171 h 171"/>
                <a:gd name="T8" fmla="*/ 0 w 227"/>
                <a:gd name="T9" fmla="*/ 0 h 171"/>
                <a:gd name="T10" fmla="*/ 4 w 227"/>
                <a:gd name="T11" fmla="*/ 3 h 171"/>
                <a:gd name="T12" fmla="*/ 227 w 227"/>
                <a:gd name="T13" fmla="*/ 3 h 171"/>
                <a:gd name="T14" fmla="*/ 227 w 227"/>
                <a:gd name="T15" fmla="*/ 171 h 171"/>
                <a:gd name="T16" fmla="*/ 4 w 227"/>
                <a:gd name="T17" fmla="*/ 171 h 171"/>
                <a:gd name="T18" fmla="*/ 4 w 227"/>
                <a:gd name="T19" fmla="*/ 3 h 1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" h="171">
                  <a:moveTo>
                    <a:pt x="0" y="0"/>
                  </a:moveTo>
                  <a:lnTo>
                    <a:pt x="227" y="0"/>
                  </a:lnTo>
                  <a:lnTo>
                    <a:pt x="227" y="171"/>
                  </a:lnTo>
                  <a:lnTo>
                    <a:pt x="0" y="17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27" y="3"/>
                  </a:lnTo>
                  <a:lnTo>
                    <a:pt x="227" y="171"/>
                  </a:lnTo>
                  <a:lnTo>
                    <a:pt x="4" y="17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815"/>
            <p:cNvSpPr>
              <a:spLocks noEditPoints="1"/>
            </p:cNvSpPr>
            <p:nvPr/>
          </p:nvSpPr>
          <p:spPr bwMode="auto">
            <a:xfrm>
              <a:off x="4160" y="2152"/>
              <a:ext cx="223" cy="168"/>
            </a:xfrm>
            <a:custGeom>
              <a:avLst/>
              <a:gdLst>
                <a:gd name="T0" fmla="*/ 0 w 223"/>
                <a:gd name="T1" fmla="*/ 0 h 168"/>
                <a:gd name="T2" fmla="*/ 223 w 223"/>
                <a:gd name="T3" fmla="*/ 0 h 168"/>
                <a:gd name="T4" fmla="*/ 223 w 223"/>
                <a:gd name="T5" fmla="*/ 168 h 168"/>
                <a:gd name="T6" fmla="*/ 0 w 223"/>
                <a:gd name="T7" fmla="*/ 168 h 168"/>
                <a:gd name="T8" fmla="*/ 0 w 223"/>
                <a:gd name="T9" fmla="*/ 0 h 168"/>
                <a:gd name="T10" fmla="*/ 5 w 223"/>
                <a:gd name="T11" fmla="*/ 3 h 168"/>
                <a:gd name="T12" fmla="*/ 223 w 223"/>
                <a:gd name="T13" fmla="*/ 3 h 168"/>
                <a:gd name="T14" fmla="*/ 223 w 223"/>
                <a:gd name="T15" fmla="*/ 168 h 168"/>
                <a:gd name="T16" fmla="*/ 5 w 223"/>
                <a:gd name="T17" fmla="*/ 168 h 168"/>
                <a:gd name="T18" fmla="*/ 5 w 223"/>
                <a:gd name="T19" fmla="*/ 3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3" h="168">
                  <a:moveTo>
                    <a:pt x="0" y="0"/>
                  </a:moveTo>
                  <a:lnTo>
                    <a:pt x="223" y="0"/>
                  </a:lnTo>
                  <a:lnTo>
                    <a:pt x="223" y="168"/>
                  </a:lnTo>
                  <a:lnTo>
                    <a:pt x="0" y="168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23" y="3"/>
                  </a:lnTo>
                  <a:lnTo>
                    <a:pt x="223" y="168"/>
                  </a:lnTo>
                  <a:lnTo>
                    <a:pt x="5" y="168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816"/>
            <p:cNvSpPr>
              <a:spLocks noEditPoints="1"/>
            </p:cNvSpPr>
            <p:nvPr/>
          </p:nvSpPr>
          <p:spPr bwMode="auto">
            <a:xfrm>
              <a:off x="4165" y="2155"/>
              <a:ext cx="218" cy="165"/>
            </a:xfrm>
            <a:custGeom>
              <a:avLst/>
              <a:gdLst>
                <a:gd name="T0" fmla="*/ 0 w 218"/>
                <a:gd name="T1" fmla="*/ 0 h 165"/>
                <a:gd name="T2" fmla="*/ 218 w 218"/>
                <a:gd name="T3" fmla="*/ 0 h 165"/>
                <a:gd name="T4" fmla="*/ 218 w 218"/>
                <a:gd name="T5" fmla="*/ 165 h 165"/>
                <a:gd name="T6" fmla="*/ 0 w 218"/>
                <a:gd name="T7" fmla="*/ 165 h 165"/>
                <a:gd name="T8" fmla="*/ 0 w 218"/>
                <a:gd name="T9" fmla="*/ 0 h 165"/>
                <a:gd name="T10" fmla="*/ 4 w 218"/>
                <a:gd name="T11" fmla="*/ 4 h 165"/>
                <a:gd name="T12" fmla="*/ 218 w 218"/>
                <a:gd name="T13" fmla="*/ 4 h 165"/>
                <a:gd name="T14" fmla="*/ 218 w 218"/>
                <a:gd name="T15" fmla="*/ 165 h 165"/>
                <a:gd name="T16" fmla="*/ 4 w 218"/>
                <a:gd name="T17" fmla="*/ 165 h 165"/>
                <a:gd name="T18" fmla="*/ 4 w 218"/>
                <a:gd name="T19" fmla="*/ 4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8" h="165">
                  <a:moveTo>
                    <a:pt x="0" y="0"/>
                  </a:moveTo>
                  <a:lnTo>
                    <a:pt x="218" y="0"/>
                  </a:lnTo>
                  <a:lnTo>
                    <a:pt x="218" y="165"/>
                  </a:lnTo>
                  <a:lnTo>
                    <a:pt x="0" y="165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18" y="4"/>
                  </a:lnTo>
                  <a:lnTo>
                    <a:pt x="218" y="165"/>
                  </a:lnTo>
                  <a:lnTo>
                    <a:pt x="4" y="165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817"/>
            <p:cNvSpPr>
              <a:spLocks noEditPoints="1"/>
            </p:cNvSpPr>
            <p:nvPr/>
          </p:nvSpPr>
          <p:spPr bwMode="auto">
            <a:xfrm>
              <a:off x="4169" y="2159"/>
              <a:ext cx="214" cy="161"/>
            </a:xfrm>
            <a:custGeom>
              <a:avLst/>
              <a:gdLst>
                <a:gd name="T0" fmla="*/ 0 w 214"/>
                <a:gd name="T1" fmla="*/ 0 h 161"/>
                <a:gd name="T2" fmla="*/ 214 w 214"/>
                <a:gd name="T3" fmla="*/ 0 h 161"/>
                <a:gd name="T4" fmla="*/ 214 w 214"/>
                <a:gd name="T5" fmla="*/ 161 h 161"/>
                <a:gd name="T6" fmla="*/ 0 w 214"/>
                <a:gd name="T7" fmla="*/ 161 h 161"/>
                <a:gd name="T8" fmla="*/ 0 w 214"/>
                <a:gd name="T9" fmla="*/ 0 h 161"/>
                <a:gd name="T10" fmla="*/ 4 w 214"/>
                <a:gd name="T11" fmla="*/ 3 h 161"/>
                <a:gd name="T12" fmla="*/ 214 w 214"/>
                <a:gd name="T13" fmla="*/ 3 h 161"/>
                <a:gd name="T14" fmla="*/ 214 w 214"/>
                <a:gd name="T15" fmla="*/ 161 h 161"/>
                <a:gd name="T16" fmla="*/ 4 w 214"/>
                <a:gd name="T17" fmla="*/ 161 h 161"/>
                <a:gd name="T18" fmla="*/ 4 w 214"/>
                <a:gd name="T19" fmla="*/ 3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4" h="161">
                  <a:moveTo>
                    <a:pt x="0" y="0"/>
                  </a:moveTo>
                  <a:lnTo>
                    <a:pt x="214" y="0"/>
                  </a:lnTo>
                  <a:lnTo>
                    <a:pt x="214" y="161"/>
                  </a:lnTo>
                  <a:lnTo>
                    <a:pt x="0" y="16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14" y="3"/>
                  </a:lnTo>
                  <a:lnTo>
                    <a:pt x="214" y="161"/>
                  </a:lnTo>
                  <a:lnTo>
                    <a:pt x="4" y="16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818"/>
            <p:cNvSpPr>
              <a:spLocks noEditPoints="1"/>
            </p:cNvSpPr>
            <p:nvPr/>
          </p:nvSpPr>
          <p:spPr bwMode="auto">
            <a:xfrm>
              <a:off x="4173" y="2162"/>
              <a:ext cx="210" cy="158"/>
            </a:xfrm>
            <a:custGeom>
              <a:avLst/>
              <a:gdLst>
                <a:gd name="T0" fmla="*/ 0 w 210"/>
                <a:gd name="T1" fmla="*/ 0 h 158"/>
                <a:gd name="T2" fmla="*/ 210 w 210"/>
                <a:gd name="T3" fmla="*/ 0 h 158"/>
                <a:gd name="T4" fmla="*/ 210 w 210"/>
                <a:gd name="T5" fmla="*/ 158 h 158"/>
                <a:gd name="T6" fmla="*/ 0 w 210"/>
                <a:gd name="T7" fmla="*/ 158 h 158"/>
                <a:gd name="T8" fmla="*/ 0 w 210"/>
                <a:gd name="T9" fmla="*/ 0 h 158"/>
                <a:gd name="T10" fmla="*/ 4 w 210"/>
                <a:gd name="T11" fmla="*/ 3 h 158"/>
                <a:gd name="T12" fmla="*/ 210 w 210"/>
                <a:gd name="T13" fmla="*/ 3 h 158"/>
                <a:gd name="T14" fmla="*/ 210 w 210"/>
                <a:gd name="T15" fmla="*/ 158 h 158"/>
                <a:gd name="T16" fmla="*/ 4 w 210"/>
                <a:gd name="T17" fmla="*/ 158 h 158"/>
                <a:gd name="T18" fmla="*/ 4 w 210"/>
                <a:gd name="T19" fmla="*/ 3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58">
                  <a:moveTo>
                    <a:pt x="0" y="0"/>
                  </a:moveTo>
                  <a:lnTo>
                    <a:pt x="210" y="0"/>
                  </a:lnTo>
                  <a:lnTo>
                    <a:pt x="210" y="158"/>
                  </a:lnTo>
                  <a:lnTo>
                    <a:pt x="0" y="15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10" y="3"/>
                  </a:lnTo>
                  <a:lnTo>
                    <a:pt x="210" y="158"/>
                  </a:lnTo>
                  <a:lnTo>
                    <a:pt x="4" y="15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819"/>
            <p:cNvSpPr>
              <a:spLocks noEditPoints="1"/>
            </p:cNvSpPr>
            <p:nvPr/>
          </p:nvSpPr>
          <p:spPr bwMode="auto">
            <a:xfrm>
              <a:off x="4177" y="2165"/>
              <a:ext cx="206" cy="155"/>
            </a:xfrm>
            <a:custGeom>
              <a:avLst/>
              <a:gdLst>
                <a:gd name="T0" fmla="*/ 0 w 206"/>
                <a:gd name="T1" fmla="*/ 0 h 155"/>
                <a:gd name="T2" fmla="*/ 206 w 206"/>
                <a:gd name="T3" fmla="*/ 0 h 155"/>
                <a:gd name="T4" fmla="*/ 206 w 206"/>
                <a:gd name="T5" fmla="*/ 155 h 155"/>
                <a:gd name="T6" fmla="*/ 0 w 206"/>
                <a:gd name="T7" fmla="*/ 155 h 155"/>
                <a:gd name="T8" fmla="*/ 0 w 206"/>
                <a:gd name="T9" fmla="*/ 0 h 155"/>
                <a:gd name="T10" fmla="*/ 4 w 206"/>
                <a:gd name="T11" fmla="*/ 3 h 155"/>
                <a:gd name="T12" fmla="*/ 206 w 206"/>
                <a:gd name="T13" fmla="*/ 3 h 155"/>
                <a:gd name="T14" fmla="*/ 206 w 206"/>
                <a:gd name="T15" fmla="*/ 155 h 155"/>
                <a:gd name="T16" fmla="*/ 4 w 206"/>
                <a:gd name="T17" fmla="*/ 155 h 155"/>
                <a:gd name="T18" fmla="*/ 4 w 206"/>
                <a:gd name="T19" fmla="*/ 3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6" h="155">
                  <a:moveTo>
                    <a:pt x="0" y="0"/>
                  </a:moveTo>
                  <a:lnTo>
                    <a:pt x="206" y="0"/>
                  </a:lnTo>
                  <a:lnTo>
                    <a:pt x="206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06" y="3"/>
                  </a:lnTo>
                  <a:lnTo>
                    <a:pt x="206" y="155"/>
                  </a:lnTo>
                  <a:lnTo>
                    <a:pt x="4" y="15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820"/>
            <p:cNvSpPr>
              <a:spLocks noEditPoints="1"/>
            </p:cNvSpPr>
            <p:nvPr/>
          </p:nvSpPr>
          <p:spPr bwMode="auto">
            <a:xfrm>
              <a:off x="4181" y="2168"/>
              <a:ext cx="202" cy="152"/>
            </a:xfrm>
            <a:custGeom>
              <a:avLst/>
              <a:gdLst>
                <a:gd name="T0" fmla="*/ 0 w 202"/>
                <a:gd name="T1" fmla="*/ 0 h 152"/>
                <a:gd name="T2" fmla="*/ 202 w 202"/>
                <a:gd name="T3" fmla="*/ 0 h 152"/>
                <a:gd name="T4" fmla="*/ 202 w 202"/>
                <a:gd name="T5" fmla="*/ 152 h 152"/>
                <a:gd name="T6" fmla="*/ 0 w 202"/>
                <a:gd name="T7" fmla="*/ 152 h 152"/>
                <a:gd name="T8" fmla="*/ 0 w 202"/>
                <a:gd name="T9" fmla="*/ 0 h 152"/>
                <a:gd name="T10" fmla="*/ 5 w 202"/>
                <a:gd name="T11" fmla="*/ 3 h 152"/>
                <a:gd name="T12" fmla="*/ 202 w 202"/>
                <a:gd name="T13" fmla="*/ 3 h 152"/>
                <a:gd name="T14" fmla="*/ 202 w 202"/>
                <a:gd name="T15" fmla="*/ 152 h 152"/>
                <a:gd name="T16" fmla="*/ 5 w 202"/>
                <a:gd name="T17" fmla="*/ 152 h 152"/>
                <a:gd name="T18" fmla="*/ 5 w 202"/>
                <a:gd name="T19" fmla="*/ 3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52">
                  <a:moveTo>
                    <a:pt x="0" y="0"/>
                  </a:moveTo>
                  <a:lnTo>
                    <a:pt x="202" y="0"/>
                  </a:lnTo>
                  <a:lnTo>
                    <a:pt x="202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02" y="3"/>
                  </a:lnTo>
                  <a:lnTo>
                    <a:pt x="202" y="152"/>
                  </a:lnTo>
                  <a:lnTo>
                    <a:pt x="5" y="15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821"/>
            <p:cNvSpPr>
              <a:spLocks noEditPoints="1"/>
            </p:cNvSpPr>
            <p:nvPr/>
          </p:nvSpPr>
          <p:spPr bwMode="auto">
            <a:xfrm>
              <a:off x="4186" y="2171"/>
              <a:ext cx="197" cy="149"/>
            </a:xfrm>
            <a:custGeom>
              <a:avLst/>
              <a:gdLst>
                <a:gd name="T0" fmla="*/ 0 w 197"/>
                <a:gd name="T1" fmla="*/ 0 h 149"/>
                <a:gd name="T2" fmla="*/ 197 w 197"/>
                <a:gd name="T3" fmla="*/ 0 h 149"/>
                <a:gd name="T4" fmla="*/ 197 w 197"/>
                <a:gd name="T5" fmla="*/ 149 h 149"/>
                <a:gd name="T6" fmla="*/ 0 w 197"/>
                <a:gd name="T7" fmla="*/ 149 h 149"/>
                <a:gd name="T8" fmla="*/ 0 w 197"/>
                <a:gd name="T9" fmla="*/ 0 h 149"/>
                <a:gd name="T10" fmla="*/ 4 w 197"/>
                <a:gd name="T11" fmla="*/ 3 h 149"/>
                <a:gd name="T12" fmla="*/ 197 w 197"/>
                <a:gd name="T13" fmla="*/ 3 h 149"/>
                <a:gd name="T14" fmla="*/ 197 w 197"/>
                <a:gd name="T15" fmla="*/ 149 h 149"/>
                <a:gd name="T16" fmla="*/ 4 w 197"/>
                <a:gd name="T17" fmla="*/ 149 h 149"/>
                <a:gd name="T18" fmla="*/ 4 w 197"/>
                <a:gd name="T19" fmla="*/ 3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7" h="149">
                  <a:moveTo>
                    <a:pt x="0" y="0"/>
                  </a:moveTo>
                  <a:lnTo>
                    <a:pt x="197" y="0"/>
                  </a:lnTo>
                  <a:lnTo>
                    <a:pt x="197" y="149"/>
                  </a:lnTo>
                  <a:lnTo>
                    <a:pt x="0" y="14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97" y="3"/>
                  </a:lnTo>
                  <a:lnTo>
                    <a:pt x="197" y="149"/>
                  </a:lnTo>
                  <a:lnTo>
                    <a:pt x="4" y="14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822"/>
            <p:cNvSpPr>
              <a:spLocks noEditPoints="1"/>
            </p:cNvSpPr>
            <p:nvPr/>
          </p:nvSpPr>
          <p:spPr bwMode="auto">
            <a:xfrm>
              <a:off x="4190" y="2174"/>
              <a:ext cx="193" cy="146"/>
            </a:xfrm>
            <a:custGeom>
              <a:avLst/>
              <a:gdLst>
                <a:gd name="T0" fmla="*/ 0 w 193"/>
                <a:gd name="T1" fmla="*/ 0 h 146"/>
                <a:gd name="T2" fmla="*/ 193 w 193"/>
                <a:gd name="T3" fmla="*/ 0 h 146"/>
                <a:gd name="T4" fmla="*/ 193 w 193"/>
                <a:gd name="T5" fmla="*/ 146 h 146"/>
                <a:gd name="T6" fmla="*/ 0 w 193"/>
                <a:gd name="T7" fmla="*/ 146 h 146"/>
                <a:gd name="T8" fmla="*/ 0 w 193"/>
                <a:gd name="T9" fmla="*/ 0 h 146"/>
                <a:gd name="T10" fmla="*/ 4 w 193"/>
                <a:gd name="T11" fmla="*/ 4 h 146"/>
                <a:gd name="T12" fmla="*/ 193 w 193"/>
                <a:gd name="T13" fmla="*/ 4 h 146"/>
                <a:gd name="T14" fmla="*/ 193 w 193"/>
                <a:gd name="T15" fmla="*/ 146 h 146"/>
                <a:gd name="T16" fmla="*/ 4 w 193"/>
                <a:gd name="T17" fmla="*/ 146 h 146"/>
                <a:gd name="T18" fmla="*/ 4 w 193"/>
                <a:gd name="T19" fmla="*/ 4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46">
                  <a:moveTo>
                    <a:pt x="0" y="0"/>
                  </a:moveTo>
                  <a:lnTo>
                    <a:pt x="193" y="0"/>
                  </a:lnTo>
                  <a:lnTo>
                    <a:pt x="193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93" y="4"/>
                  </a:lnTo>
                  <a:lnTo>
                    <a:pt x="193" y="146"/>
                  </a:lnTo>
                  <a:lnTo>
                    <a:pt x="4" y="14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823"/>
            <p:cNvSpPr>
              <a:spLocks noEditPoints="1"/>
            </p:cNvSpPr>
            <p:nvPr/>
          </p:nvSpPr>
          <p:spPr bwMode="auto">
            <a:xfrm>
              <a:off x="4194" y="2178"/>
              <a:ext cx="189" cy="142"/>
            </a:xfrm>
            <a:custGeom>
              <a:avLst/>
              <a:gdLst>
                <a:gd name="T0" fmla="*/ 0 w 189"/>
                <a:gd name="T1" fmla="*/ 0 h 142"/>
                <a:gd name="T2" fmla="*/ 189 w 189"/>
                <a:gd name="T3" fmla="*/ 0 h 142"/>
                <a:gd name="T4" fmla="*/ 189 w 189"/>
                <a:gd name="T5" fmla="*/ 142 h 142"/>
                <a:gd name="T6" fmla="*/ 0 w 189"/>
                <a:gd name="T7" fmla="*/ 142 h 142"/>
                <a:gd name="T8" fmla="*/ 0 w 189"/>
                <a:gd name="T9" fmla="*/ 0 h 142"/>
                <a:gd name="T10" fmla="*/ 4 w 189"/>
                <a:gd name="T11" fmla="*/ 3 h 142"/>
                <a:gd name="T12" fmla="*/ 189 w 189"/>
                <a:gd name="T13" fmla="*/ 3 h 142"/>
                <a:gd name="T14" fmla="*/ 189 w 189"/>
                <a:gd name="T15" fmla="*/ 142 h 142"/>
                <a:gd name="T16" fmla="*/ 4 w 189"/>
                <a:gd name="T17" fmla="*/ 142 h 142"/>
                <a:gd name="T18" fmla="*/ 4 w 189"/>
                <a:gd name="T19" fmla="*/ 3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9" h="142">
                  <a:moveTo>
                    <a:pt x="0" y="0"/>
                  </a:moveTo>
                  <a:lnTo>
                    <a:pt x="189" y="0"/>
                  </a:lnTo>
                  <a:lnTo>
                    <a:pt x="189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89" y="3"/>
                  </a:lnTo>
                  <a:lnTo>
                    <a:pt x="189" y="142"/>
                  </a:lnTo>
                  <a:lnTo>
                    <a:pt x="4" y="14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824"/>
            <p:cNvSpPr>
              <a:spLocks noEditPoints="1"/>
            </p:cNvSpPr>
            <p:nvPr/>
          </p:nvSpPr>
          <p:spPr bwMode="auto">
            <a:xfrm>
              <a:off x="4185" y="2164"/>
              <a:ext cx="185" cy="139"/>
            </a:xfrm>
            <a:custGeom>
              <a:avLst/>
              <a:gdLst>
                <a:gd name="T0" fmla="*/ 0 w 185"/>
                <a:gd name="T1" fmla="*/ 0 h 139"/>
                <a:gd name="T2" fmla="*/ 185 w 185"/>
                <a:gd name="T3" fmla="*/ 0 h 139"/>
                <a:gd name="T4" fmla="*/ 185 w 185"/>
                <a:gd name="T5" fmla="*/ 139 h 139"/>
                <a:gd name="T6" fmla="*/ 0 w 185"/>
                <a:gd name="T7" fmla="*/ 139 h 139"/>
                <a:gd name="T8" fmla="*/ 0 w 185"/>
                <a:gd name="T9" fmla="*/ 0 h 139"/>
                <a:gd name="T10" fmla="*/ 4 w 185"/>
                <a:gd name="T11" fmla="*/ 3 h 139"/>
                <a:gd name="T12" fmla="*/ 185 w 185"/>
                <a:gd name="T13" fmla="*/ 3 h 139"/>
                <a:gd name="T14" fmla="*/ 185 w 185"/>
                <a:gd name="T15" fmla="*/ 139 h 139"/>
                <a:gd name="T16" fmla="*/ 4 w 185"/>
                <a:gd name="T17" fmla="*/ 139 h 139"/>
                <a:gd name="T18" fmla="*/ 4 w 185"/>
                <a:gd name="T19" fmla="*/ 3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5" h="139">
                  <a:moveTo>
                    <a:pt x="0" y="0"/>
                  </a:moveTo>
                  <a:lnTo>
                    <a:pt x="185" y="0"/>
                  </a:lnTo>
                  <a:lnTo>
                    <a:pt x="185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85" y="3"/>
                  </a:lnTo>
                  <a:lnTo>
                    <a:pt x="185" y="139"/>
                  </a:lnTo>
                  <a:lnTo>
                    <a:pt x="4" y="13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825"/>
            <p:cNvSpPr>
              <a:spLocks noEditPoints="1"/>
            </p:cNvSpPr>
            <p:nvPr/>
          </p:nvSpPr>
          <p:spPr bwMode="auto">
            <a:xfrm>
              <a:off x="4189" y="2167"/>
              <a:ext cx="181" cy="136"/>
            </a:xfrm>
            <a:custGeom>
              <a:avLst/>
              <a:gdLst>
                <a:gd name="T0" fmla="*/ 0 w 181"/>
                <a:gd name="T1" fmla="*/ 0 h 136"/>
                <a:gd name="T2" fmla="*/ 181 w 181"/>
                <a:gd name="T3" fmla="*/ 0 h 136"/>
                <a:gd name="T4" fmla="*/ 181 w 181"/>
                <a:gd name="T5" fmla="*/ 136 h 136"/>
                <a:gd name="T6" fmla="*/ 0 w 181"/>
                <a:gd name="T7" fmla="*/ 136 h 136"/>
                <a:gd name="T8" fmla="*/ 0 w 181"/>
                <a:gd name="T9" fmla="*/ 0 h 136"/>
                <a:gd name="T10" fmla="*/ 4 w 181"/>
                <a:gd name="T11" fmla="*/ 3 h 136"/>
                <a:gd name="T12" fmla="*/ 181 w 181"/>
                <a:gd name="T13" fmla="*/ 3 h 136"/>
                <a:gd name="T14" fmla="*/ 181 w 181"/>
                <a:gd name="T15" fmla="*/ 136 h 136"/>
                <a:gd name="T16" fmla="*/ 4 w 181"/>
                <a:gd name="T17" fmla="*/ 136 h 136"/>
                <a:gd name="T18" fmla="*/ 4 w 181"/>
                <a:gd name="T19" fmla="*/ 3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" h="136">
                  <a:moveTo>
                    <a:pt x="0" y="0"/>
                  </a:moveTo>
                  <a:lnTo>
                    <a:pt x="181" y="0"/>
                  </a:lnTo>
                  <a:lnTo>
                    <a:pt x="181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81" y="3"/>
                  </a:lnTo>
                  <a:lnTo>
                    <a:pt x="181" y="136"/>
                  </a:lnTo>
                  <a:lnTo>
                    <a:pt x="4" y="13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826"/>
            <p:cNvSpPr>
              <a:spLocks noEditPoints="1"/>
            </p:cNvSpPr>
            <p:nvPr/>
          </p:nvSpPr>
          <p:spPr bwMode="auto">
            <a:xfrm>
              <a:off x="4193" y="2170"/>
              <a:ext cx="177" cy="133"/>
            </a:xfrm>
            <a:custGeom>
              <a:avLst/>
              <a:gdLst>
                <a:gd name="T0" fmla="*/ 0 w 177"/>
                <a:gd name="T1" fmla="*/ 0 h 133"/>
                <a:gd name="T2" fmla="*/ 177 w 177"/>
                <a:gd name="T3" fmla="*/ 0 h 133"/>
                <a:gd name="T4" fmla="*/ 177 w 177"/>
                <a:gd name="T5" fmla="*/ 133 h 133"/>
                <a:gd name="T6" fmla="*/ 0 w 177"/>
                <a:gd name="T7" fmla="*/ 133 h 133"/>
                <a:gd name="T8" fmla="*/ 0 w 177"/>
                <a:gd name="T9" fmla="*/ 0 h 133"/>
                <a:gd name="T10" fmla="*/ 5 w 177"/>
                <a:gd name="T11" fmla="*/ 3 h 133"/>
                <a:gd name="T12" fmla="*/ 177 w 177"/>
                <a:gd name="T13" fmla="*/ 3 h 133"/>
                <a:gd name="T14" fmla="*/ 177 w 177"/>
                <a:gd name="T15" fmla="*/ 133 h 133"/>
                <a:gd name="T16" fmla="*/ 5 w 177"/>
                <a:gd name="T17" fmla="*/ 133 h 133"/>
                <a:gd name="T18" fmla="*/ 5 w 177"/>
                <a:gd name="T19" fmla="*/ 3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" h="133">
                  <a:moveTo>
                    <a:pt x="0" y="0"/>
                  </a:moveTo>
                  <a:lnTo>
                    <a:pt x="177" y="0"/>
                  </a:lnTo>
                  <a:lnTo>
                    <a:pt x="177" y="133"/>
                  </a:lnTo>
                  <a:lnTo>
                    <a:pt x="0" y="133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77" y="3"/>
                  </a:lnTo>
                  <a:lnTo>
                    <a:pt x="177" y="133"/>
                  </a:lnTo>
                  <a:lnTo>
                    <a:pt x="5" y="13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827"/>
            <p:cNvSpPr>
              <a:spLocks noEditPoints="1"/>
            </p:cNvSpPr>
            <p:nvPr/>
          </p:nvSpPr>
          <p:spPr bwMode="auto">
            <a:xfrm>
              <a:off x="4198" y="2173"/>
              <a:ext cx="172" cy="130"/>
            </a:xfrm>
            <a:custGeom>
              <a:avLst/>
              <a:gdLst>
                <a:gd name="T0" fmla="*/ 0 w 172"/>
                <a:gd name="T1" fmla="*/ 0 h 130"/>
                <a:gd name="T2" fmla="*/ 172 w 172"/>
                <a:gd name="T3" fmla="*/ 0 h 130"/>
                <a:gd name="T4" fmla="*/ 172 w 172"/>
                <a:gd name="T5" fmla="*/ 130 h 130"/>
                <a:gd name="T6" fmla="*/ 0 w 172"/>
                <a:gd name="T7" fmla="*/ 130 h 130"/>
                <a:gd name="T8" fmla="*/ 0 w 172"/>
                <a:gd name="T9" fmla="*/ 0 h 130"/>
                <a:gd name="T10" fmla="*/ 4 w 172"/>
                <a:gd name="T11" fmla="*/ 4 h 130"/>
                <a:gd name="T12" fmla="*/ 172 w 172"/>
                <a:gd name="T13" fmla="*/ 4 h 130"/>
                <a:gd name="T14" fmla="*/ 172 w 172"/>
                <a:gd name="T15" fmla="*/ 130 h 130"/>
                <a:gd name="T16" fmla="*/ 4 w 172"/>
                <a:gd name="T17" fmla="*/ 130 h 130"/>
                <a:gd name="T18" fmla="*/ 4 w 172"/>
                <a:gd name="T19" fmla="*/ 4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2" h="130">
                  <a:moveTo>
                    <a:pt x="0" y="0"/>
                  </a:moveTo>
                  <a:lnTo>
                    <a:pt x="172" y="0"/>
                  </a:lnTo>
                  <a:lnTo>
                    <a:pt x="172" y="130"/>
                  </a:lnTo>
                  <a:lnTo>
                    <a:pt x="0" y="130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72" y="4"/>
                  </a:lnTo>
                  <a:lnTo>
                    <a:pt x="172" y="130"/>
                  </a:lnTo>
                  <a:lnTo>
                    <a:pt x="4" y="13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828"/>
            <p:cNvSpPr>
              <a:spLocks noEditPoints="1"/>
            </p:cNvSpPr>
            <p:nvPr/>
          </p:nvSpPr>
          <p:spPr bwMode="auto">
            <a:xfrm>
              <a:off x="4202" y="2177"/>
              <a:ext cx="168" cy="126"/>
            </a:xfrm>
            <a:custGeom>
              <a:avLst/>
              <a:gdLst>
                <a:gd name="T0" fmla="*/ 0 w 168"/>
                <a:gd name="T1" fmla="*/ 0 h 126"/>
                <a:gd name="T2" fmla="*/ 168 w 168"/>
                <a:gd name="T3" fmla="*/ 0 h 126"/>
                <a:gd name="T4" fmla="*/ 168 w 168"/>
                <a:gd name="T5" fmla="*/ 126 h 126"/>
                <a:gd name="T6" fmla="*/ 0 w 168"/>
                <a:gd name="T7" fmla="*/ 126 h 126"/>
                <a:gd name="T8" fmla="*/ 0 w 168"/>
                <a:gd name="T9" fmla="*/ 0 h 126"/>
                <a:gd name="T10" fmla="*/ 4 w 168"/>
                <a:gd name="T11" fmla="*/ 3 h 126"/>
                <a:gd name="T12" fmla="*/ 168 w 168"/>
                <a:gd name="T13" fmla="*/ 3 h 126"/>
                <a:gd name="T14" fmla="*/ 168 w 168"/>
                <a:gd name="T15" fmla="*/ 126 h 126"/>
                <a:gd name="T16" fmla="*/ 4 w 168"/>
                <a:gd name="T17" fmla="*/ 126 h 126"/>
                <a:gd name="T18" fmla="*/ 4 w 168"/>
                <a:gd name="T19" fmla="*/ 3 h 1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8" h="126">
                  <a:moveTo>
                    <a:pt x="0" y="0"/>
                  </a:moveTo>
                  <a:lnTo>
                    <a:pt x="168" y="0"/>
                  </a:lnTo>
                  <a:lnTo>
                    <a:pt x="168" y="126"/>
                  </a:lnTo>
                  <a:lnTo>
                    <a:pt x="0" y="12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68" y="3"/>
                  </a:lnTo>
                  <a:lnTo>
                    <a:pt x="168" y="126"/>
                  </a:lnTo>
                  <a:lnTo>
                    <a:pt x="4" y="12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829"/>
            <p:cNvSpPr>
              <a:spLocks noEditPoints="1"/>
            </p:cNvSpPr>
            <p:nvPr/>
          </p:nvSpPr>
          <p:spPr bwMode="auto">
            <a:xfrm>
              <a:off x="4206" y="2180"/>
              <a:ext cx="164" cy="123"/>
            </a:xfrm>
            <a:custGeom>
              <a:avLst/>
              <a:gdLst>
                <a:gd name="T0" fmla="*/ 0 w 164"/>
                <a:gd name="T1" fmla="*/ 0 h 123"/>
                <a:gd name="T2" fmla="*/ 164 w 164"/>
                <a:gd name="T3" fmla="*/ 0 h 123"/>
                <a:gd name="T4" fmla="*/ 164 w 164"/>
                <a:gd name="T5" fmla="*/ 123 h 123"/>
                <a:gd name="T6" fmla="*/ 0 w 164"/>
                <a:gd name="T7" fmla="*/ 123 h 123"/>
                <a:gd name="T8" fmla="*/ 0 w 164"/>
                <a:gd name="T9" fmla="*/ 0 h 123"/>
                <a:gd name="T10" fmla="*/ 4 w 164"/>
                <a:gd name="T11" fmla="*/ 3 h 123"/>
                <a:gd name="T12" fmla="*/ 164 w 164"/>
                <a:gd name="T13" fmla="*/ 3 h 123"/>
                <a:gd name="T14" fmla="*/ 164 w 164"/>
                <a:gd name="T15" fmla="*/ 123 h 123"/>
                <a:gd name="T16" fmla="*/ 4 w 164"/>
                <a:gd name="T17" fmla="*/ 123 h 123"/>
                <a:gd name="T18" fmla="*/ 4 w 164"/>
                <a:gd name="T19" fmla="*/ 3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23">
                  <a:moveTo>
                    <a:pt x="0" y="0"/>
                  </a:moveTo>
                  <a:lnTo>
                    <a:pt x="164" y="0"/>
                  </a:lnTo>
                  <a:lnTo>
                    <a:pt x="164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64" y="3"/>
                  </a:lnTo>
                  <a:lnTo>
                    <a:pt x="164" y="123"/>
                  </a:lnTo>
                  <a:lnTo>
                    <a:pt x="4" y="12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830"/>
            <p:cNvSpPr>
              <a:spLocks noEditPoints="1"/>
            </p:cNvSpPr>
            <p:nvPr/>
          </p:nvSpPr>
          <p:spPr bwMode="auto">
            <a:xfrm>
              <a:off x="4210" y="2183"/>
              <a:ext cx="160" cy="120"/>
            </a:xfrm>
            <a:custGeom>
              <a:avLst/>
              <a:gdLst>
                <a:gd name="T0" fmla="*/ 0 w 160"/>
                <a:gd name="T1" fmla="*/ 0 h 120"/>
                <a:gd name="T2" fmla="*/ 160 w 160"/>
                <a:gd name="T3" fmla="*/ 0 h 120"/>
                <a:gd name="T4" fmla="*/ 160 w 160"/>
                <a:gd name="T5" fmla="*/ 120 h 120"/>
                <a:gd name="T6" fmla="*/ 0 w 160"/>
                <a:gd name="T7" fmla="*/ 120 h 120"/>
                <a:gd name="T8" fmla="*/ 0 w 160"/>
                <a:gd name="T9" fmla="*/ 0 h 120"/>
                <a:gd name="T10" fmla="*/ 5 w 160"/>
                <a:gd name="T11" fmla="*/ 3 h 120"/>
                <a:gd name="T12" fmla="*/ 160 w 160"/>
                <a:gd name="T13" fmla="*/ 3 h 120"/>
                <a:gd name="T14" fmla="*/ 160 w 160"/>
                <a:gd name="T15" fmla="*/ 120 h 120"/>
                <a:gd name="T16" fmla="*/ 5 w 160"/>
                <a:gd name="T17" fmla="*/ 120 h 120"/>
                <a:gd name="T18" fmla="*/ 5 w 160"/>
                <a:gd name="T19" fmla="*/ 3 h 1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0" h="120">
                  <a:moveTo>
                    <a:pt x="0" y="0"/>
                  </a:moveTo>
                  <a:lnTo>
                    <a:pt x="160" y="0"/>
                  </a:lnTo>
                  <a:lnTo>
                    <a:pt x="160" y="120"/>
                  </a:lnTo>
                  <a:lnTo>
                    <a:pt x="0" y="120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60" y="3"/>
                  </a:lnTo>
                  <a:lnTo>
                    <a:pt x="160" y="120"/>
                  </a:lnTo>
                  <a:lnTo>
                    <a:pt x="5" y="12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831"/>
            <p:cNvSpPr>
              <a:spLocks noEditPoints="1"/>
            </p:cNvSpPr>
            <p:nvPr/>
          </p:nvSpPr>
          <p:spPr bwMode="auto">
            <a:xfrm>
              <a:off x="4215" y="2186"/>
              <a:ext cx="155" cy="117"/>
            </a:xfrm>
            <a:custGeom>
              <a:avLst/>
              <a:gdLst>
                <a:gd name="T0" fmla="*/ 0 w 155"/>
                <a:gd name="T1" fmla="*/ 0 h 117"/>
                <a:gd name="T2" fmla="*/ 155 w 155"/>
                <a:gd name="T3" fmla="*/ 0 h 117"/>
                <a:gd name="T4" fmla="*/ 155 w 155"/>
                <a:gd name="T5" fmla="*/ 117 h 117"/>
                <a:gd name="T6" fmla="*/ 0 w 155"/>
                <a:gd name="T7" fmla="*/ 117 h 117"/>
                <a:gd name="T8" fmla="*/ 0 w 155"/>
                <a:gd name="T9" fmla="*/ 0 h 117"/>
                <a:gd name="T10" fmla="*/ 4 w 155"/>
                <a:gd name="T11" fmla="*/ 3 h 117"/>
                <a:gd name="T12" fmla="*/ 155 w 155"/>
                <a:gd name="T13" fmla="*/ 3 h 117"/>
                <a:gd name="T14" fmla="*/ 155 w 155"/>
                <a:gd name="T15" fmla="*/ 117 h 117"/>
                <a:gd name="T16" fmla="*/ 4 w 155"/>
                <a:gd name="T17" fmla="*/ 117 h 117"/>
                <a:gd name="T18" fmla="*/ 4 w 155"/>
                <a:gd name="T19" fmla="*/ 3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7">
                  <a:moveTo>
                    <a:pt x="0" y="0"/>
                  </a:moveTo>
                  <a:lnTo>
                    <a:pt x="155" y="0"/>
                  </a:lnTo>
                  <a:lnTo>
                    <a:pt x="155" y="117"/>
                  </a:lnTo>
                  <a:lnTo>
                    <a:pt x="0" y="11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55" y="3"/>
                  </a:lnTo>
                  <a:lnTo>
                    <a:pt x="155" y="117"/>
                  </a:lnTo>
                  <a:lnTo>
                    <a:pt x="4" y="11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832"/>
            <p:cNvSpPr>
              <a:spLocks noEditPoints="1"/>
            </p:cNvSpPr>
            <p:nvPr/>
          </p:nvSpPr>
          <p:spPr bwMode="auto">
            <a:xfrm>
              <a:off x="4219" y="2189"/>
              <a:ext cx="151" cy="114"/>
            </a:xfrm>
            <a:custGeom>
              <a:avLst/>
              <a:gdLst>
                <a:gd name="T0" fmla="*/ 0 w 151"/>
                <a:gd name="T1" fmla="*/ 0 h 114"/>
                <a:gd name="T2" fmla="*/ 151 w 151"/>
                <a:gd name="T3" fmla="*/ 0 h 114"/>
                <a:gd name="T4" fmla="*/ 151 w 151"/>
                <a:gd name="T5" fmla="*/ 114 h 114"/>
                <a:gd name="T6" fmla="*/ 0 w 151"/>
                <a:gd name="T7" fmla="*/ 114 h 114"/>
                <a:gd name="T8" fmla="*/ 0 w 151"/>
                <a:gd name="T9" fmla="*/ 0 h 114"/>
                <a:gd name="T10" fmla="*/ 5 w 151"/>
                <a:gd name="T11" fmla="*/ 3 h 114"/>
                <a:gd name="T12" fmla="*/ 151 w 151"/>
                <a:gd name="T13" fmla="*/ 3 h 114"/>
                <a:gd name="T14" fmla="*/ 151 w 151"/>
                <a:gd name="T15" fmla="*/ 114 h 114"/>
                <a:gd name="T16" fmla="*/ 5 w 151"/>
                <a:gd name="T17" fmla="*/ 114 h 114"/>
                <a:gd name="T18" fmla="*/ 5 w 151"/>
                <a:gd name="T19" fmla="*/ 3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1" h="114">
                  <a:moveTo>
                    <a:pt x="0" y="0"/>
                  </a:moveTo>
                  <a:lnTo>
                    <a:pt x="151" y="0"/>
                  </a:lnTo>
                  <a:lnTo>
                    <a:pt x="151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51" y="3"/>
                  </a:lnTo>
                  <a:lnTo>
                    <a:pt x="151" y="114"/>
                  </a:lnTo>
                  <a:lnTo>
                    <a:pt x="5" y="114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833"/>
            <p:cNvSpPr>
              <a:spLocks noEditPoints="1"/>
            </p:cNvSpPr>
            <p:nvPr/>
          </p:nvSpPr>
          <p:spPr bwMode="auto">
            <a:xfrm>
              <a:off x="4224" y="2192"/>
              <a:ext cx="146" cy="111"/>
            </a:xfrm>
            <a:custGeom>
              <a:avLst/>
              <a:gdLst>
                <a:gd name="T0" fmla="*/ 0 w 146"/>
                <a:gd name="T1" fmla="*/ 0 h 111"/>
                <a:gd name="T2" fmla="*/ 146 w 146"/>
                <a:gd name="T3" fmla="*/ 0 h 111"/>
                <a:gd name="T4" fmla="*/ 146 w 146"/>
                <a:gd name="T5" fmla="*/ 111 h 111"/>
                <a:gd name="T6" fmla="*/ 0 w 146"/>
                <a:gd name="T7" fmla="*/ 111 h 111"/>
                <a:gd name="T8" fmla="*/ 0 w 146"/>
                <a:gd name="T9" fmla="*/ 0 h 111"/>
                <a:gd name="T10" fmla="*/ 4 w 146"/>
                <a:gd name="T11" fmla="*/ 4 h 111"/>
                <a:gd name="T12" fmla="*/ 146 w 146"/>
                <a:gd name="T13" fmla="*/ 4 h 111"/>
                <a:gd name="T14" fmla="*/ 146 w 146"/>
                <a:gd name="T15" fmla="*/ 111 h 111"/>
                <a:gd name="T16" fmla="*/ 4 w 146"/>
                <a:gd name="T17" fmla="*/ 111 h 111"/>
                <a:gd name="T18" fmla="*/ 4 w 146"/>
                <a:gd name="T19" fmla="*/ 4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" h="111">
                  <a:moveTo>
                    <a:pt x="0" y="0"/>
                  </a:moveTo>
                  <a:lnTo>
                    <a:pt x="146" y="0"/>
                  </a:lnTo>
                  <a:lnTo>
                    <a:pt x="146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46" y="4"/>
                  </a:lnTo>
                  <a:lnTo>
                    <a:pt x="146" y="111"/>
                  </a:lnTo>
                  <a:lnTo>
                    <a:pt x="4" y="111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834"/>
            <p:cNvSpPr>
              <a:spLocks noEditPoints="1"/>
            </p:cNvSpPr>
            <p:nvPr/>
          </p:nvSpPr>
          <p:spPr bwMode="auto">
            <a:xfrm>
              <a:off x="4228" y="2196"/>
              <a:ext cx="142" cy="107"/>
            </a:xfrm>
            <a:custGeom>
              <a:avLst/>
              <a:gdLst>
                <a:gd name="T0" fmla="*/ 0 w 142"/>
                <a:gd name="T1" fmla="*/ 0 h 107"/>
                <a:gd name="T2" fmla="*/ 142 w 142"/>
                <a:gd name="T3" fmla="*/ 0 h 107"/>
                <a:gd name="T4" fmla="*/ 142 w 142"/>
                <a:gd name="T5" fmla="*/ 107 h 107"/>
                <a:gd name="T6" fmla="*/ 0 w 142"/>
                <a:gd name="T7" fmla="*/ 107 h 107"/>
                <a:gd name="T8" fmla="*/ 0 w 142"/>
                <a:gd name="T9" fmla="*/ 0 h 107"/>
                <a:gd name="T10" fmla="*/ 4 w 142"/>
                <a:gd name="T11" fmla="*/ 3 h 107"/>
                <a:gd name="T12" fmla="*/ 142 w 142"/>
                <a:gd name="T13" fmla="*/ 3 h 107"/>
                <a:gd name="T14" fmla="*/ 142 w 142"/>
                <a:gd name="T15" fmla="*/ 107 h 107"/>
                <a:gd name="T16" fmla="*/ 4 w 142"/>
                <a:gd name="T17" fmla="*/ 107 h 107"/>
                <a:gd name="T18" fmla="*/ 4 w 142"/>
                <a:gd name="T19" fmla="*/ 3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2" h="107">
                  <a:moveTo>
                    <a:pt x="0" y="0"/>
                  </a:moveTo>
                  <a:lnTo>
                    <a:pt x="142" y="0"/>
                  </a:lnTo>
                  <a:lnTo>
                    <a:pt x="142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42" y="3"/>
                  </a:lnTo>
                  <a:lnTo>
                    <a:pt x="142" y="107"/>
                  </a:lnTo>
                  <a:lnTo>
                    <a:pt x="4" y="10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835"/>
            <p:cNvSpPr>
              <a:spLocks noEditPoints="1"/>
            </p:cNvSpPr>
            <p:nvPr/>
          </p:nvSpPr>
          <p:spPr bwMode="auto">
            <a:xfrm>
              <a:off x="4232" y="2199"/>
              <a:ext cx="138" cy="104"/>
            </a:xfrm>
            <a:custGeom>
              <a:avLst/>
              <a:gdLst>
                <a:gd name="T0" fmla="*/ 0 w 138"/>
                <a:gd name="T1" fmla="*/ 0 h 104"/>
                <a:gd name="T2" fmla="*/ 138 w 138"/>
                <a:gd name="T3" fmla="*/ 0 h 104"/>
                <a:gd name="T4" fmla="*/ 138 w 138"/>
                <a:gd name="T5" fmla="*/ 104 h 104"/>
                <a:gd name="T6" fmla="*/ 0 w 138"/>
                <a:gd name="T7" fmla="*/ 104 h 104"/>
                <a:gd name="T8" fmla="*/ 0 w 138"/>
                <a:gd name="T9" fmla="*/ 0 h 104"/>
                <a:gd name="T10" fmla="*/ 4 w 138"/>
                <a:gd name="T11" fmla="*/ 3 h 104"/>
                <a:gd name="T12" fmla="*/ 138 w 138"/>
                <a:gd name="T13" fmla="*/ 3 h 104"/>
                <a:gd name="T14" fmla="*/ 138 w 138"/>
                <a:gd name="T15" fmla="*/ 104 h 104"/>
                <a:gd name="T16" fmla="*/ 4 w 138"/>
                <a:gd name="T17" fmla="*/ 104 h 104"/>
                <a:gd name="T18" fmla="*/ 4 w 138"/>
                <a:gd name="T19" fmla="*/ 3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104">
                  <a:moveTo>
                    <a:pt x="0" y="0"/>
                  </a:moveTo>
                  <a:lnTo>
                    <a:pt x="138" y="0"/>
                  </a:lnTo>
                  <a:lnTo>
                    <a:pt x="138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38" y="3"/>
                  </a:lnTo>
                  <a:lnTo>
                    <a:pt x="138" y="104"/>
                  </a:lnTo>
                  <a:lnTo>
                    <a:pt x="4" y="104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836"/>
            <p:cNvSpPr>
              <a:spLocks noEditPoints="1"/>
            </p:cNvSpPr>
            <p:nvPr/>
          </p:nvSpPr>
          <p:spPr bwMode="auto">
            <a:xfrm>
              <a:off x="4236" y="2202"/>
              <a:ext cx="134" cy="101"/>
            </a:xfrm>
            <a:custGeom>
              <a:avLst/>
              <a:gdLst>
                <a:gd name="T0" fmla="*/ 0 w 134"/>
                <a:gd name="T1" fmla="*/ 0 h 101"/>
                <a:gd name="T2" fmla="*/ 134 w 134"/>
                <a:gd name="T3" fmla="*/ 0 h 101"/>
                <a:gd name="T4" fmla="*/ 134 w 134"/>
                <a:gd name="T5" fmla="*/ 101 h 101"/>
                <a:gd name="T6" fmla="*/ 0 w 134"/>
                <a:gd name="T7" fmla="*/ 101 h 101"/>
                <a:gd name="T8" fmla="*/ 0 w 134"/>
                <a:gd name="T9" fmla="*/ 0 h 101"/>
                <a:gd name="T10" fmla="*/ 4 w 134"/>
                <a:gd name="T11" fmla="*/ 3 h 101"/>
                <a:gd name="T12" fmla="*/ 134 w 134"/>
                <a:gd name="T13" fmla="*/ 3 h 101"/>
                <a:gd name="T14" fmla="*/ 134 w 134"/>
                <a:gd name="T15" fmla="*/ 101 h 101"/>
                <a:gd name="T16" fmla="*/ 4 w 134"/>
                <a:gd name="T17" fmla="*/ 101 h 101"/>
                <a:gd name="T18" fmla="*/ 4 w 134"/>
                <a:gd name="T19" fmla="*/ 3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134" y="0"/>
                  </a:lnTo>
                  <a:lnTo>
                    <a:pt x="134" y="101"/>
                  </a:lnTo>
                  <a:lnTo>
                    <a:pt x="0" y="10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34" y="3"/>
                  </a:lnTo>
                  <a:lnTo>
                    <a:pt x="134" y="101"/>
                  </a:lnTo>
                  <a:lnTo>
                    <a:pt x="4" y="10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837"/>
            <p:cNvSpPr>
              <a:spLocks noEditPoints="1"/>
            </p:cNvSpPr>
            <p:nvPr/>
          </p:nvSpPr>
          <p:spPr bwMode="auto">
            <a:xfrm>
              <a:off x="4240" y="2205"/>
              <a:ext cx="130" cy="98"/>
            </a:xfrm>
            <a:custGeom>
              <a:avLst/>
              <a:gdLst>
                <a:gd name="T0" fmla="*/ 0 w 130"/>
                <a:gd name="T1" fmla="*/ 0 h 98"/>
                <a:gd name="T2" fmla="*/ 130 w 130"/>
                <a:gd name="T3" fmla="*/ 0 h 98"/>
                <a:gd name="T4" fmla="*/ 130 w 130"/>
                <a:gd name="T5" fmla="*/ 98 h 98"/>
                <a:gd name="T6" fmla="*/ 0 w 130"/>
                <a:gd name="T7" fmla="*/ 98 h 98"/>
                <a:gd name="T8" fmla="*/ 0 w 130"/>
                <a:gd name="T9" fmla="*/ 0 h 98"/>
                <a:gd name="T10" fmla="*/ 5 w 130"/>
                <a:gd name="T11" fmla="*/ 3 h 98"/>
                <a:gd name="T12" fmla="*/ 130 w 130"/>
                <a:gd name="T13" fmla="*/ 3 h 98"/>
                <a:gd name="T14" fmla="*/ 130 w 130"/>
                <a:gd name="T15" fmla="*/ 98 h 98"/>
                <a:gd name="T16" fmla="*/ 5 w 130"/>
                <a:gd name="T17" fmla="*/ 98 h 98"/>
                <a:gd name="T18" fmla="*/ 5 w 130"/>
                <a:gd name="T19" fmla="*/ 3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0" h="98">
                  <a:moveTo>
                    <a:pt x="0" y="0"/>
                  </a:moveTo>
                  <a:lnTo>
                    <a:pt x="130" y="0"/>
                  </a:lnTo>
                  <a:lnTo>
                    <a:pt x="130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30" y="3"/>
                  </a:lnTo>
                  <a:lnTo>
                    <a:pt x="130" y="98"/>
                  </a:lnTo>
                  <a:lnTo>
                    <a:pt x="5" y="98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838"/>
            <p:cNvSpPr>
              <a:spLocks noEditPoints="1"/>
            </p:cNvSpPr>
            <p:nvPr/>
          </p:nvSpPr>
          <p:spPr bwMode="auto">
            <a:xfrm>
              <a:off x="4245" y="2208"/>
              <a:ext cx="125" cy="95"/>
            </a:xfrm>
            <a:custGeom>
              <a:avLst/>
              <a:gdLst>
                <a:gd name="T0" fmla="*/ 0 w 125"/>
                <a:gd name="T1" fmla="*/ 0 h 95"/>
                <a:gd name="T2" fmla="*/ 125 w 125"/>
                <a:gd name="T3" fmla="*/ 0 h 95"/>
                <a:gd name="T4" fmla="*/ 125 w 125"/>
                <a:gd name="T5" fmla="*/ 95 h 95"/>
                <a:gd name="T6" fmla="*/ 0 w 125"/>
                <a:gd name="T7" fmla="*/ 95 h 95"/>
                <a:gd name="T8" fmla="*/ 0 w 125"/>
                <a:gd name="T9" fmla="*/ 0 h 95"/>
                <a:gd name="T10" fmla="*/ 4 w 125"/>
                <a:gd name="T11" fmla="*/ 3 h 95"/>
                <a:gd name="T12" fmla="*/ 125 w 125"/>
                <a:gd name="T13" fmla="*/ 3 h 95"/>
                <a:gd name="T14" fmla="*/ 125 w 125"/>
                <a:gd name="T15" fmla="*/ 95 h 95"/>
                <a:gd name="T16" fmla="*/ 4 w 125"/>
                <a:gd name="T17" fmla="*/ 95 h 95"/>
                <a:gd name="T18" fmla="*/ 4 w 125"/>
                <a:gd name="T19" fmla="*/ 3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95">
                  <a:moveTo>
                    <a:pt x="0" y="0"/>
                  </a:moveTo>
                  <a:lnTo>
                    <a:pt x="125" y="0"/>
                  </a:lnTo>
                  <a:lnTo>
                    <a:pt x="125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25" y="3"/>
                  </a:lnTo>
                  <a:lnTo>
                    <a:pt x="125" y="95"/>
                  </a:lnTo>
                  <a:lnTo>
                    <a:pt x="4" y="9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839"/>
            <p:cNvSpPr>
              <a:spLocks noEditPoints="1"/>
            </p:cNvSpPr>
            <p:nvPr/>
          </p:nvSpPr>
          <p:spPr bwMode="auto">
            <a:xfrm>
              <a:off x="4249" y="2211"/>
              <a:ext cx="121" cy="92"/>
            </a:xfrm>
            <a:custGeom>
              <a:avLst/>
              <a:gdLst>
                <a:gd name="T0" fmla="*/ 0 w 121"/>
                <a:gd name="T1" fmla="*/ 0 h 92"/>
                <a:gd name="T2" fmla="*/ 121 w 121"/>
                <a:gd name="T3" fmla="*/ 0 h 92"/>
                <a:gd name="T4" fmla="*/ 121 w 121"/>
                <a:gd name="T5" fmla="*/ 92 h 92"/>
                <a:gd name="T6" fmla="*/ 0 w 121"/>
                <a:gd name="T7" fmla="*/ 92 h 92"/>
                <a:gd name="T8" fmla="*/ 0 w 121"/>
                <a:gd name="T9" fmla="*/ 0 h 92"/>
                <a:gd name="T10" fmla="*/ 4 w 121"/>
                <a:gd name="T11" fmla="*/ 4 h 92"/>
                <a:gd name="T12" fmla="*/ 121 w 121"/>
                <a:gd name="T13" fmla="*/ 4 h 92"/>
                <a:gd name="T14" fmla="*/ 121 w 121"/>
                <a:gd name="T15" fmla="*/ 92 h 92"/>
                <a:gd name="T16" fmla="*/ 4 w 121"/>
                <a:gd name="T17" fmla="*/ 92 h 92"/>
                <a:gd name="T18" fmla="*/ 4 w 121"/>
                <a:gd name="T19" fmla="*/ 4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" h="92">
                  <a:moveTo>
                    <a:pt x="0" y="0"/>
                  </a:moveTo>
                  <a:lnTo>
                    <a:pt x="121" y="0"/>
                  </a:lnTo>
                  <a:lnTo>
                    <a:pt x="121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21" y="4"/>
                  </a:lnTo>
                  <a:lnTo>
                    <a:pt x="121" y="92"/>
                  </a:lnTo>
                  <a:lnTo>
                    <a:pt x="4" y="92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840"/>
            <p:cNvSpPr>
              <a:spLocks noEditPoints="1"/>
            </p:cNvSpPr>
            <p:nvPr/>
          </p:nvSpPr>
          <p:spPr bwMode="auto">
            <a:xfrm>
              <a:off x="4253" y="2215"/>
              <a:ext cx="117" cy="88"/>
            </a:xfrm>
            <a:custGeom>
              <a:avLst/>
              <a:gdLst>
                <a:gd name="T0" fmla="*/ 0 w 117"/>
                <a:gd name="T1" fmla="*/ 0 h 88"/>
                <a:gd name="T2" fmla="*/ 117 w 117"/>
                <a:gd name="T3" fmla="*/ 0 h 88"/>
                <a:gd name="T4" fmla="*/ 117 w 117"/>
                <a:gd name="T5" fmla="*/ 88 h 88"/>
                <a:gd name="T6" fmla="*/ 0 w 117"/>
                <a:gd name="T7" fmla="*/ 88 h 88"/>
                <a:gd name="T8" fmla="*/ 0 w 117"/>
                <a:gd name="T9" fmla="*/ 0 h 88"/>
                <a:gd name="T10" fmla="*/ 4 w 117"/>
                <a:gd name="T11" fmla="*/ 3 h 88"/>
                <a:gd name="T12" fmla="*/ 117 w 117"/>
                <a:gd name="T13" fmla="*/ 3 h 88"/>
                <a:gd name="T14" fmla="*/ 117 w 117"/>
                <a:gd name="T15" fmla="*/ 88 h 88"/>
                <a:gd name="T16" fmla="*/ 4 w 117"/>
                <a:gd name="T17" fmla="*/ 88 h 88"/>
                <a:gd name="T18" fmla="*/ 4 w 117"/>
                <a:gd name="T19" fmla="*/ 3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8">
                  <a:moveTo>
                    <a:pt x="0" y="0"/>
                  </a:moveTo>
                  <a:lnTo>
                    <a:pt x="117" y="0"/>
                  </a:lnTo>
                  <a:lnTo>
                    <a:pt x="117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17" y="3"/>
                  </a:lnTo>
                  <a:lnTo>
                    <a:pt x="117" y="88"/>
                  </a:lnTo>
                  <a:lnTo>
                    <a:pt x="4" y="8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Freeform 841"/>
            <p:cNvSpPr>
              <a:spLocks noEditPoints="1"/>
            </p:cNvSpPr>
            <p:nvPr/>
          </p:nvSpPr>
          <p:spPr bwMode="auto">
            <a:xfrm>
              <a:off x="4257" y="2218"/>
              <a:ext cx="113" cy="85"/>
            </a:xfrm>
            <a:custGeom>
              <a:avLst/>
              <a:gdLst>
                <a:gd name="T0" fmla="*/ 0 w 113"/>
                <a:gd name="T1" fmla="*/ 0 h 85"/>
                <a:gd name="T2" fmla="*/ 113 w 113"/>
                <a:gd name="T3" fmla="*/ 0 h 85"/>
                <a:gd name="T4" fmla="*/ 113 w 113"/>
                <a:gd name="T5" fmla="*/ 85 h 85"/>
                <a:gd name="T6" fmla="*/ 0 w 113"/>
                <a:gd name="T7" fmla="*/ 85 h 85"/>
                <a:gd name="T8" fmla="*/ 0 w 113"/>
                <a:gd name="T9" fmla="*/ 0 h 85"/>
                <a:gd name="T10" fmla="*/ 4 w 113"/>
                <a:gd name="T11" fmla="*/ 3 h 85"/>
                <a:gd name="T12" fmla="*/ 113 w 113"/>
                <a:gd name="T13" fmla="*/ 3 h 85"/>
                <a:gd name="T14" fmla="*/ 113 w 113"/>
                <a:gd name="T15" fmla="*/ 85 h 85"/>
                <a:gd name="T16" fmla="*/ 4 w 113"/>
                <a:gd name="T17" fmla="*/ 85 h 85"/>
                <a:gd name="T18" fmla="*/ 4 w 113"/>
                <a:gd name="T19" fmla="*/ 3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" h="85">
                  <a:moveTo>
                    <a:pt x="0" y="0"/>
                  </a:moveTo>
                  <a:lnTo>
                    <a:pt x="113" y="0"/>
                  </a:lnTo>
                  <a:lnTo>
                    <a:pt x="113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13" y="3"/>
                  </a:lnTo>
                  <a:lnTo>
                    <a:pt x="113" y="85"/>
                  </a:lnTo>
                  <a:lnTo>
                    <a:pt x="4" y="8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Freeform 842"/>
            <p:cNvSpPr>
              <a:spLocks noEditPoints="1"/>
            </p:cNvSpPr>
            <p:nvPr/>
          </p:nvSpPr>
          <p:spPr bwMode="auto">
            <a:xfrm>
              <a:off x="4261" y="2221"/>
              <a:ext cx="109" cy="82"/>
            </a:xfrm>
            <a:custGeom>
              <a:avLst/>
              <a:gdLst>
                <a:gd name="T0" fmla="*/ 0 w 109"/>
                <a:gd name="T1" fmla="*/ 0 h 82"/>
                <a:gd name="T2" fmla="*/ 109 w 109"/>
                <a:gd name="T3" fmla="*/ 0 h 82"/>
                <a:gd name="T4" fmla="*/ 109 w 109"/>
                <a:gd name="T5" fmla="*/ 82 h 82"/>
                <a:gd name="T6" fmla="*/ 0 w 109"/>
                <a:gd name="T7" fmla="*/ 82 h 82"/>
                <a:gd name="T8" fmla="*/ 0 w 109"/>
                <a:gd name="T9" fmla="*/ 0 h 82"/>
                <a:gd name="T10" fmla="*/ 4 w 109"/>
                <a:gd name="T11" fmla="*/ 3 h 82"/>
                <a:gd name="T12" fmla="*/ 109 w 109"/>
                <a:gd name="T13" fmla="*/ 3 h 82"/>
                <a:gd name="T14" fmla="*/ 109 w 109"/>
                <a:gd name="T15" fmla="*/ 82 h 82"/>
                <a:gd name="T16" fmla="*/ 4 w 109"/>
                <a:gd name="T17" fmla="*/ 82 h 82"/>
                <a:gd name="T18" fmla="*/ 4 w 109"/>
                <a:gd name="T19" fmla="*/ 3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82">
                  <a:moveTo>
                    <a:pt x="0" y="0"/>
                  </a:moveTo>
                  <a:lnTo>
                    <a:pt x="109" y="0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09" y="3"/>
                  </a:lnTo>
                  <a:lnTo>
                    <a:pt x="109" y="82"/>
                  </a:lnTo>
                  <a:lnTo>
                    <a:pt x="4" y="8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Freeform 843"/>
            <p:cNvSpPr>
              <a:spLocks noEditPoints="1"/>
            </p:cNvSpPr>
            <p:nvPr/>
          </p:nvSpPr>
          <p:spPr bwMode="auto">
            <a:xfrm>
              <a:off x="4265" y="2224"/>
              <a:ext cx="105" cy="79"/>
            </a:xfrm>
            <a:custGeom>
              <a:avLst/>
              <a:gdLst>
                <a:gd name="T0" fmla="*/ 0 w 105"/>
                <a:gd name="T1" fmla="*/ 0 h 79"/>
                <a:gd name="T2" fmla="*/ 105 w 105"/>
                <a:gd name="T3" fmla="*/ 0 h 79"/>
                <a:gd name="T4" fmla="*/ 105 w 105"/>
                <a:gd name="T5" fmla="*/ 79 h 79"/>
                <a:gd name="T6" fmla="*/ 0 w 105"/>
                <a:gd name="T7" fmla="*/ 79 h 79"/>
                <a:gd name="T8" fmla="*/ 0 w 105"/>
                <a:gd name="T9" fmla="*/ 0 h 79"/>
                <a:gd name="T10" fmla="*/ 5 w 105"/>
                <a:gd name="T11" fmla="*/ 3 h 79"/>
                <a:gd name="T12" fmla="*/ 105 w 105"/>
                <a:gd name="T13" fmla="*/ 3 h 79"/>
                <a:gd name="T14" fmla="*/ 105 w 105"/>
                <a:gd name="T15" fmla="*/ 79 h 79"/>
                <a:gd name="T16" fmla="*/ 5 w 105"/>
                <a:gd name="T17" fmla="*/ 79 h 79"/>
                <a:gd name="T18" fmla="*/ 5 w 105"/>
                <a:gd name="T19" fmla="*/ 3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105" y="0"/>
                  </a:lnTo>
                  <a:lnTo>
                    <a:pt x="105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05" y="3"/>
                  </a:lnTo>
                  <a:lnTo>
                    <a:pt x="105" y="79"/>
                  </a:lnTo>
                  <a:lnTo>
                    <a:pt x="5" y="79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Freeform 844"/>
            <p:cNvSpPr>
              <a:spLocks noEditPoints="1"/>
            </p:cNvSpPr>
            <p:nvPr/>
          </p:nvSpPr>
          <p:spPr bwMode="auto">
            <a:xfrm>
              <a:off x="4270" y="2227"/>
              <a:ext cx="100" cy="76"/>
            </a:xfrm>
            <a:custGeom>
              <a:avLst/>
              <a:gdLst>
                <a:gd name="T0" fmla="*/ 0 w 100"/>
                <a:gd name="T1" fmla="*/ 0 h 76"/>
                <a:gd name="T2" fmla="*/ 100 w 100"/>
                <a:gd name="T3" fmla="*/ 0 h 76"/>
                <a:gd name="T4" fmla="*/ 100 w 100"/>
                <a:gd name="T5" fmla="*/ 76 h 76"/>
                <a:gd name="T6" fmla="*/ 0 w 100"/>
                <a:gd name="T7" fmla="*/ 76 h 76"/>
                <a:gd name="T8" fmla="*/ 0 w 100"/>
                <a:gd name="T9" fmla="*/ 0 h 76"/>
                <a:gd name="T10" fmla="*/ 4 w 100"/>
                <a:gd name="T11" fmla="*/ 3 h 76"/>
                <a:gd name="T12" fmla="*/ 100 w 100"/>
                <a:gd name="T13" fmla="*/ 3 h 76"/>
                <a:gd name="T14" fmla="*/ 100 w 100"/>
                <a:gd name="T15" fmla="*/ 76 h 76"/>
                <a:gd name="T16" fmla="*/ 4 w 100"/>
                <a:gd name="T17" fmla="*/ 76 h 76"/>
                <a:gd name="T18" fmla="*/ 4 w 100"/>
                <a:gd name="T19" fmla="*/ 3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" h="76">
                  <a:moveTo>
                    <a:pt x="0" y="0"/>
                  </a:moveTo>
                  <a:lnTo>
                    <a:pt x="100" y="0"/>
                  </a:lnTo>
                  <a:lnTo>
                    <a:pt x="100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00" y="3"/>
                  </a:lnTo>
                  <a:lnTo>
                    <a:pt x="100" y="76"/>
                  </a:lnTo>
                  <a:lnTo>
                    <a:pt x="4" y="7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Freeform 845"/>
            <p:cNvSpPr>
              <a:spLocks noEditPoints="1"/>
            </p:cNvSpPr>
            <p:nvPr/>
          </p:nvSpPr>
          <p:spPr bwMode="auto">
            <a:xfrm>
              <a:off x="4274" y="2230"/>
              <a:ext cx="96" cy="73"/>
            </a:xfrm>
            <a:custGeom>
              <a:avLst/>
              <a:gdLst>
                <a:gd name="T0" fmla="*/ 0 w 96"/>
                <a:gd name="T1" fmla="*/ 0 h 73"/>
                <a:gd name="T2" fmla="*/ 96 w 96"/>
                <a:gd name="T3" fmla="*/ 0 h 73"/>
                <a:gd name="T4" fmla="*/ 96 w 96"/>
                <a:gd name="T5" fmla="*/ 73 h 73"/>
                <a:gd name="T6" fmla="*/ 0 w 96"/>
                <a:gd name="T7" fmla="*/ 73 h 73"/>
                <a:gd name="T8" fmla="*/ 0 w 96"/>
                <a:gd name="T9" fmla="*/ 0 h 73"/>
                <a:gd name="T10" fmla="*/ 4 w 96"/>
                <a:gd name="T11" fmla="*/ 4 h 73"/>
                <a:gd name="T12" fmla="*/ 96 w 96"/>
                <a:gd name="T13" fmla="*/ 4 h 73"/>
                <a:gd name="T14" fmla="*/ 96 w 96"/>
                <a:gd name="T15" fmla="*/ 73 h 73"/>
                <a:gd name="T16" fmla="*/ 4 w 96"/>
                <a:gd name="T17" fmla="*/ 73 h 73"/>
                <a:gd name="T18" fmla="*/ 4 w 96"/>
                <a:gd name="T19" fmla="*/ 4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6" h="73">
                  <a:moveTo>
                    <a:pt x="0" y="0"/>
                  </a:moveTo>
                  <a:lnTo>
                    <a:pt x="96" y="0"/>
                  </a:lnTo>
                  <a:lnTo>
                    <a:pt x="96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96" y="4"/>
                  </a:lnTo>
                  <a:lnTo>
                    <a:pt x="96" y="73"/>
                  </a:lnTo>
                  <a:lnTo>
                    <a:pt x="4" y="7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846"/>
            <p:cNvSpPr>
              <a:spLocks noEditPoints="1"/>
            </p:cNvSpPr>
            <p:nvPr/>
          </p:nvSpPr>
          <p:spPr bwMode="auto">
            <a:xfrm>
              <a:off x="4278" y="2234"/>
              <a:ext cx="92" cy="69"/>
            </a:xfrm>
            <a:custGeom>
              <a:avLst/>
              <a:gdLst>
                <a:gd name="T0" fmla="*/ 0 w 92"/>
                <a:gd name="T1" fmla="*/ 0 h 69"/>
                <a:gd name="T2" fmla="*/ 92 w 92"/>
                <a:gd name="T3" fmla="*/ 0 h 69"/>
                <a:gd name="T4" fmla="*/ 92 w 92"/>
                <a:gd name="T5" fmla="*/ 69 h 69"/>
                <a:gd name="T6" fmla="*/ 0 w 92"/>
                <a:gd name="T7" fmla="*/ 69 h 69"/>
                <a:gd name="T8" fmla="*/ 0 w 92"/>
                <a:gd name="T9" fmla="*/ 0 h 69"/>
                <a:gd name="T10" fmla="*/ 4 w 92"/>
                <a:gd name="T11" fmla="*/ 3 h 69"/>
                <a:gd name="T12" fmla="*/ 92 w 92"/>
                <a:gd name="T13" fmla="*/ 3 h 69"/>
                <a:gd name="T14" fmla="*/ 92 w 92"/>
                <a:gd name="T15" fmla="*/ 69 h 69"/>
                <a:gd name="T16" fmla="*/ 4 w 92"/>
                <a:gd name="T17" fmla="*/ 69 h 69"/>
                <a:gd name="T18" fmla="*/ 4 w 92"/>
                <a:gd name="T19" fmla="*/ 3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2" h="69">
                  <a:moveTo>
                    <a:pt x="0" y="0"/>
                  </a:moveTo>
                  <a:lnTo>
                    <a:pt x="92" y="0"/>
                  </a:lnTo>
                  <a:lnTo>
                    <a:pt x="92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92" y="3"/>
                  </a:lnTo>
                  <a:lnTo>
                    <a:pt x="92" y="69"/>
                  </a:lnTo>
                  <a:lnTo>
                    <a:pt x="4" y="6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847"/>
            <p:cNvSpPr>
              <a:spLocks noEditPoints="1"/>
            </p:cNvSpPr>
            <p:nvPr/>
          </p:nvSpPr>
          <p:spPr bwMode="auto">
            <a:xfrm>
              <a:off x="4282" y="2237"/>
              <a:ext cx="88" cy="66"/>
            </a:xfrm>
            <a:custGeom>
              <a:avLst/>
              <a:gdLst>
                <a:gd name="T0" fmla="*/ 0 w 88"/>
                <a:gd name="T1" fmla="*/ 0 h 66"/>
                <a:gd name="T2" fmla="*/ 88 w 88"/>
                <a:gd name="T3" fmla="*/ 0 h 66"/>
                <a:gd name="T4" fmla="*/ 88 w 88"/>
                <a:gd name="T5" fmla="*/ 66 h 66"/>
                <a:gd name="T6" fmla="*/ 0 w 88"/>
                <a:gd name="T7" fmla="*/ 66 h 66"/>
                <a:gd name="T8" fmla="*/ 0 w 88"/>
                <a:gd name="T9" fmla="*/ 0 h 66"/>
                <a:gd name="T10" fmla="*/ 4 w 88"/>
                <a:gd name="T11" fmla="*/ 3 h 66"/>
                <a:gd name="T12" fmla="*/ 88 w 88"/>
                <a:gd name="T13" fmla="*/ 3 h 66"/>
                <a:gd name="T14" fmla="*/ 88 w 88"/>
                <a:gd name="T15" fmla="*/ 66 h 66"/>
                <a:gd name="T16" fmla="*/ 4 w 88"/>
                <a:gd name="T17" fmla="*/ 66 h 66"/>
                <a:gd name="T18" fmla="*/ 4 w 88"/>
                <a:gd name="T19" fmla="*/ 3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66">
                  <a:moveTo>
                    <a:pt x="0" y="0"/>
                  </a:moveTo>
                  <a:lnTo>
                    <a:pt x="88" y="0"/>
                  </a:lnTo>
                  <a:lnTo>
                    <a:pt x="88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88" y="3"/>
                  </a:lnTo>
                  <a:lnTo>
                    <a:pt x="88" y="66"/>
                  </a:lnTo>
                  <a:lnTo>
                    <a:pt x="4" y="6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Freeform 848"/>
            <p:cNvSpPr>
              <a:spLocks noEditPoints="1"/>
            </p:cNvSpPr>
            <p:nvPr/>
          </p:nvSpPr>
          <p:spPr bwMode="auto">
            <a:xfrm>
              <a:off x="4286" y="2240"/>
              <a:ext cx="84" cy="63"/>
            </a:xfrm>
            <a:custGeom>
              <a:avLst/>
              <a:gdLst>
                <a:gd name="T0" fmla="*/ 0 w 84"/>
                <a:gd name="T1" fmla="*/ 0 h 63"/>
                <a:gd name="T2" fmla="*/ 84 w 84"/>
                <a:gd name="T3" fmla="*/ 0 h 63"/>
                <a:gd name="T4" fmla="*/ 84 w 84"/>
                <a:gd name="T5" fmla="*/ 63 h 63"/>
                <a:gd name="T6" fmla="*/ 0 w 84"/>
                <a:gd name="T7" fmla="*/ 63 h 63"/>
                <a:gd name="T8" fmla="*/ 0 w 84"/>
                <a:gd name="T9" fmla="*/ 0 h 63"/>
                <a:gd name="T10" fmla="*/ 4 w 84"/>
                <a:gd name="T11" fmla="*/ 3 h 63"/>
                <a:gd name="T12" fmla="*/ 84 w 84"/>
                <a:gd name="T13" fmla="*/ 3 h 63"/>
                <a:gd name="T14" fmla="*/ 84 w 84"/>
                <a:gd name="T15" fmla="*/ 63 h 63"/>
                <a:gd name="T16" fmla="*/ 4 w 84"/>
                <a:gd name="T17" fmla="*/ 63 h 63"/>
                <a:gd name="T18" fmla="*/ 4 w 84"/>
                <a:gd name="T19" fmla="*/ 3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63">
                  <a:moveTo>
                    <a:pt x="0" y="0"/>
                  </a:moveTo>
                  <a:lnTo>
                    <a:pt x="84" y="0"/>
                  </a:lnTo>
                  <a:lnTo>
                    <a:pt x="84" y="63"/>
                  </a:lnTo>
                  <a:lnTo>
                    <a:pt x="0" y="6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84" y="3"/>
                  </a:lnTo>
                  <a:lnTo>
                    <a:pt x="84" y="63"/>
                  </a:lnTo>
                  <a:lnTo>
                    <a:pt x="4" y="6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849"/>
            <p:cNvSpPr>
              <a:spLocks noEditPoints="1"/>
            </p:cNvSpPr>
            <p:nvPr/>
          </p:nvSpPr>
          <p:spPr bwMode="auto">
            <a:xfrm>
              <a:off x="4290" y="2243"/>
              <a:ext cx="80" cy="60"/>
            </a:xfrm>
            <a:custGeom>
              <a:avLst/>
              <a:gdLst>
                <a:gd name="T0" fmla="*/ 0 w 80"/>
                <a:gd name="T1" fmla="*/ 0 h 60"/>
                <a:gd name="T2" fmla="*/ 80 w 80"/>
                <a:gd name="T3" fmla="*/ 0 h 60"/>
                <a:gd name="T4" fmla="*/ 80 w 80"/>
                <a:gd name="T5" fmla="*/ 60 h 60"/>
                <a:gd name="T6" fmla="*/ 0 w 80"/>
                <a:gd name="T7" fmla="*/ 60 h 60"/>
                <a:gd name="T8" fmla="*/ 0 w 80"/>
                <a:gd name="T9" fmla="*/ 0 h 60"/>
                <a:gd name="T10" fmla="*/ 5 w 80"/>
                <a:gd name="T11" fmla="*/ 3 h 60"/>
                <a:gd name="T12" fmla="*/ 80 w 80"/>
                <a:gd name="T13" fmla="*/ 3 h 60"/>
                <a:gd name="T14" fmla="*/ 80 w 80"/>
                <a:gd name="T15" fmla="*/ 60 h 60"/>
                <a:gd name="T16" fmla="*/ 5 w 80"/>
                <a:gd name="T17" fmla="*/ 60 h 60"/>
                <a:gd name="T18" fmla="*/ 5 w 80"/>
                <a:gd name="T19" fmla="*/ 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60">
                  <a:moveTo>
                    <a:pt x="0" y="0"/>
                  </a:moveTo>
                  <a:lnTo>
                    <a:pt x="80" y="0"/>
                  </a:lnTo>
                  <a:lnTo>
                    <a:pt x="80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80" y="3"/>
                  </a:lnTo>
                  <a:lnTo>
                    <a:pt x="80" y="60"/>
                  </a:lnTo>
                  <a:lnTo>
                    <a:pt x="5" y="6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850"/>
            <p:cNvSpPr>
              <a:spLocks noEditPoints="1"/>
            </p:cNvSpPr>
            <p:nvPr/>
          </p:nvSpPr>
          <p:spPr bwMode="auto">
            <a:xfrm>
              <a:off x="4295" y="2246"/>
              <a:ext cx="75" cy="57"/>
            </a:xfrm>
            <a:custGeom>
              <a:avLst/>
              <a:gdLst>
                <a:gd name="T0" fmla="*/ 0 w 75"/>
                <a:gd name="T1" fmla="*/ 0 h 57"/>
                <a:gd name="T2" fmla="*/ 75 w 75"/>
                <a:gd name="T3" fmla="*/ 0 h 57"/>
                <a:gd name="T4" fmla="*/ 75 w 75"/>
                <a:gd name="T5" fmla="*/ 57 h 57"/>
                <a:gd name="T6" fmla="*/ 0 w 75"/>
                <a:gd name="T7" fmla="*/ 57 h 57"/>
                <a:gd name="T8" fmla="*/ 0 w 75"/>
                <a:gd name="T9" fmla="*/ 0 h 57"/>
                <a:gd name="T10" fmla="*/ 4 w 75"/>
                <a:gd name="T11" fmla="*/ 3 h 57"/>
                <a:gd name="T12" fmla="*/ 75 w 75"/>
                <a:gd name="T13" fmla="*/ 3 h 57"/>
                <a:gd name="T14" fmla="*/ 75 w 75"/>
                <a:gd name="T15" fmla="*/ 57 h 57"/>
                <a:gd name="T16" fmla="*/ 4 w 75"/>
                <a:gd name="T17" fmla="*/ 57 h 57"/>
                <a:gd name="T18" fmla="*/ 4 w 75"/>
                <a:gd name="T19" fmla="*/ 3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7">
                  <a:moveTo>
                    <a:pt x="0" y="0"/>
                  </a:moveTo>
                  <a:lnTo>
                    <a:pt x="75" y="0"/>
                  </a:lnTo>
                  <a:lnTo>
                    <a:pt x="75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75" y="3"/>
                  </a:lnTo>
                  <a:lnTo>
                    <a:pt x="75" y="57"/>
                  </a:lnTo>
                  <a:lnTo>
                    <a:pt x="4" y="5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851"/>
            <p:cNvSpPr>
              <a:spLocks noEditPoints="1"/>
            </p:cNvSpPr>
            <p:nvPr/>
          </p:nvSpPr>
          <p:spPr bwMode="auto">
            <a:xfrm>
              <a:off x="4299" y="2249"/>
              <a:ext cx="71" cy="54"/>
            </a:xfrm>
            <a:custGeom>
              <a:avLst/>
              <a:gdLst>
                <a:gd name="T0" fmla="*/ 0 w 71"/>
                <a:gd name="T1" fmla="*/ 0 h 54"/>
                <a:gd name="T2" fmla="*/ 71 w 71"/>
                <a:gd name="T3" fmla="*/ 0 h 54"/>
                <a:gd name="T4" fmla="*/ 71 w 71"/>
                <a:gd name="T5" fmla="*/ 54 h 54"/>
                <a:gd name="T6" fmla="*/ 0 w 71"/>
                <a:gd name="T7" fmla="*/ 54 h 54"/>
                <a:gd name="T8" fmla="*/ 0 w 71"/>
                <a:gd name="T9" fmla="*/ 0 h 54"/>
                <a:gd name="T10" fmla="*/ 4 w 71"/>
                <a:gd name="T11" fmla="*/ 4 h 54"/>
                <a:gd name="T12" fmla="*/ 71 w 71"/>
                <a:gd name="T13" fmla="*/ 4 h 54"/>
                <a:gd name="T14" fmla="*/ 71 w 71"/>
                <a:gd name="T15" fmla="*/ 54 h 54"/>
                <a:gd name="T16" fmla="*/ 4 w 71"/>
                <a:gd name="T17" fmla="*/ 54 h 54"/>
                <a:gd name="T18" fmla="*/ 4 w 71"/>
                <a:gd name="T19" fmla="*/ 4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54">
                  <a:moveTo>
                    <a:pt x="0" y="0"/>
                  </a:moveTo>
                  <a:lnTo>
                    <a:pt x="71" y="0"/>
                  </a:lnTo>
                  <a:lnTo>
                    <a:pt x="71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71" y="4"/>
                  </a:lnTo>
                  <a:lnTo>
                    <a:pt x="71" y="54"/>
                  </a:lnTo>
                  <a:lnTo>
                    <a:pt x="4" y="5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Freeform 852"/>
            <p:cNvSpPr>
              <a:spLocks noEditPoints="1"/>
            </p:cNvSpPr>
            <p:nvPr/>
          </p:nvSpPr>
          <p:spPr bwMode="auto">
            <a:xfrm>
              <a:off x="4303" y="2253"/>
              <a:ext cx="67" cy="50"/>
            </a:xfrm>
            <a:custGeom>
              <a:avLst/>
              <a:gdLst>
                <a:gd name="T0" fmla="*/ 0 w 67"/>
                <a:gd name="T1" fmla="*/ 0 h 50"/>
                <a:gd name="T2" fmla="*/ 67 w 67"/>
                <a:gd name="T3" fmla="*/ 0 h 50"/>
                <a:gd name="T4" fmla="*/ 67 w 67"/>
                <a:gd name="T5" fmla="*/ 50 h 50"/>
                <a:gd name="T6" fmla="*/ 0 w 67"/>
                <a:gd name="T7" fmla="*/ 50 h 50"/>
                <a:gd name="T8" fmla="*/ 0 w 67"/>
                <a:gd name="T9" fmla="*/ 0 h 50"/>
                <a:gd name="T10" fmla="*/ 4 w 67"/>
                <a:gd name="T11" fmla="*/ 3 h 50"/>
                <a:gd name="T12" fmla="*/ 67 w 67"/>
                <a:gd name="T13" fmla="*/ 3 h 50"/>
                <a:gd name="T14" fmla="*/ 67 w 67"/>
                <a:gd name="T15" fmla="*/ 50 h 50"/>
                <a:gd name="T16" fmla="*/ 4 w 67"/>
                <a:gd name="T17" fmla="*/ 50 h 50"/>
                <a:gd name="T18" fmla="*/ 4 w 67"/>
                <a:gd name="T19" fmla="*/ 3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50">
                  <a:moveTo>
                    <a:pt x="0" y="0"/>
                  </a:moveTo>
                  <a:lnTo>
                    <a:pt x="67" y="0"/>
                  </a:lnTo>
                  <a:lnTo>
                    <a:pt x="67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67" y="3"/>
                  </a:lnTo>
                  <a:lnTo>
                    <a:pt x="67" y="50"/>
                  </a:lnTo>
                  <a:lnTo>
                    <a:pt x="4" y="5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853"/>
            <p:cNvSpPr>
              <a:spLocks noEditPoints="1"/>
            </p:cNvSpPr>
            <p:nvPr/>
          </p:nvSpPr>
          <p:spPr bwMode="auto">
            <a:xfrm>
              <a:off x="4307" y="2256"/>
              <a:ext cx="63" cy="47"/>
            </a:xfrm>
            <a:custGeom>
              <a:avLst/>
              <a:gdLst>
                <a:gd name="T0" fmla="*/ 0 w 63"/>
                <a:gd name="T1" fmla="*/ 0 h 47"/>
                <a:gd name="T2" fmla="*/ 63 w 63"/>
                <a:gd name="T3" fmla="*/ 0 h 47"/>
                <a:gd name="T4" fmla="*/ 63 w 63"/>
                <a:gd name="T5" fmla="*/ 47 h 47"/>
                <a:gd name="T6" fmla="*/ 0 w 63"/>
                <a:gd name="T7" fmla="*/ 47 h 47"/>
                <a:gd name="T8" fmla="*/ 0 w 63"/>
                <a:gd name="T9" fmla="*/ 0 h 47"/>
                <a:gd name="T10" fmla="*/ 4 w 63"/>
                <a:gd name="T11" fmla="*/ 3 h 47"/>
                <a:gd name="T12" fmla="*/ 63 w 63"/>
                <a:gd name="T13" fmla="*/ 3 h 47"/>
                <a:gd name="T14" fmla="*/ 63 w 63"/>
                <a:gd name="T15" fmla="*/ 47 h 47"/>
                <a:gd name="T16" fmla="*/ 4 w 63"/>
                <a:gd name="T17" fmla="*/ 47 h 47"/>
                <a:gd name="T18" fmla="*/ 4 w 63"/>
                <a:gd name="T19" fmla="*/ 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47">
                  <a:moveTo>
                    <a:pt x="0" y="0"/>
                  </a:moveTo>
                  <a:lnTo>
                    <a:pt x="63" y="0"/>
                  </a:lnTo>
                  <a:lnTo>
                    <a:pt x="63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63" y="3"/>
                  </a:lnTo>
                  <a:lnTo>
                    <a:pt x="63" y="47"/>
                  </a:lnTo>
                  <a:lnTo>
                    <a:pt x="4" y="4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854"/>
            <p:cNvSpPr>
              <a:spLocks noEditPoints="1"/>
            </p:cNvSpPr>
            <p:nvPr/>
          </p:nvSpPr>
          <p:spPr bwMode="auto">
            <a:xfrm>
              <a:off x="4311" y="2259"/>
              <a:ext cx="59" cy="44"/>
            </a:xfrm>
            <a:custGeom>
              <a:avLst/>
              <a:gdLst>
                <a:gd name="T0" fmla="*/ 0 w 59"/>
                <a:gd name="T1" fmla="*/ 0 h 44"/>
                <a:gd name="T2" fmla="*/ 59 w 59"/>
                <a:gd name="T3" fmla="*/ 0 h 44"/>
                <a:gd name="T4" fmla="*/ 59 w 59"/>
                <a:gd name="T5" fmla="*/ 44 h 44"/>
                <a:gd name="T6" fmla="*/ 0 w 59"/>
                <a:gd name="T7" fmla="*/ 44 h 44"/>
                <a:gd name="T8" fmla="*/ 0 w 59"/>
                <a:gd name="T9" fmla="*/ 0 h 44"/>
                <a:gd name="T10" fmla="*/ 5 w 59"/>
                <a:gd name="T11" fmla="*/ 3 h 44"/>
                <a:gd name="T12" fmla="*/ 59 w 59"/>
                <a:gd name="T13" fmla="*/ 3 h 44"/>
                <a:gd name="T14" fmla="*/ 59 w 59"/>
                <a:gd name="T15" fmla="*/ 44 h 44"/>
                <a:gd name="T16" fmla="*/ 5 w 59"/>
                <a:gd name="T17" fmla="*/ 44 h 44"/>
                <a:gd name="T18" fmla="*/ 5 w 59"/>
                <a:gd name="T19" fmla="*/ 3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59" y="0"/>
                  </a:lnTo>
                  <a:lnTo>
                    <a:pt x="59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59" y="3"/>
                  </a:lnTo>
                  <a:lnTo>
                    <a:pt x="59" y="44"/>
                  </a:lnTo>
                  <a:lnTo>
                    <a:pt x="5" y="44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855"/>
            <p:cNvSpPr>
              <a:spLocks noEditPoints="1"/>
            </p:cNvSpPr>
            <p:nvPr/>
          </p:nvSpPr>
          <p:spPr bwMode="auto">
            <a:xfrm>
              <a:off x="4316" y="2262"/>
              <a:ext cx="54" cy="41"/>
            </a:xfrm>
            <a:custGeom>
              <a:avLst/>
              <a:gdLst>
                <a:gd name="T0" fmla="*/ 0 w 54"/>
                <a:gd name="T1" fmla="*/ 0 h 41"/>
                <a:gd name="T2" fmla="*/ 54 w 54"/>
                <a:gd name="T3" fmla="*/ 0 h 41"/>
                <a:gd name="T4" fmla="*/ 54 w 54"/>
                <a:gd name="T5" fmla="*/ 41 h 41"/>
                <a:gd name="T6" fmla="*/ 0 w 54"/>
                <a:gd name="T7" fmla="*/ 41 h 41"/>
                <a:gd name="T8" fmla="*/ 0 w 54"/>
                <a:gd name="T9" fmla="*/ 0 h 41"/>
                <a:gd name="T10" fmla="*/ 4 w 54"/>
                <a:gd name="T11" fmla="*/ 3 h 41"/>
                <a:gd name="T12" fmla="*/ 54 w 54"/>
                <a:gd name="T13" fmla="*/ 3 h 41"/>
                <a:gd name="T14" fmla="*/ 54 w 54"/>
                <a:gd name="T15" fmla="*/ 41 h 41"/>
                <a:gd name="T16" fmla="*/ 4 w 54"/>
                <a:gd name="T17" fmla="*/ 41 h 41"/>
                <a:gd name="T18" fmla="*/ 4 w 54"/>
                <a:gd name="T19" fmla="*/ 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41">
                  <a:moveTo>
                    <a:pt x="0" y="0"/>
                  </a:moveTo>
                  <a:lnTo>
                    <a:pt x="54" y="0"/>
                  </a:lnTo>
                  <a:lnTo>
                    <a:pt x="54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54" y="3"/>
                  </a:lnTo>
                  <a:lnTo>
                    <a:pt x="54" y="41"/>
                  </a:lnTo>
                  <a:lnTo>
                    <a:pt x="4" y="4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856"/>
            <p:cNvSpPr>
              <a:spLocks noEditPoints="1"/>
            </p:cNvSpPr>
            <p:nvPr/>
          </p:nvSpPr>
          <p:spPr bwMode="auto">
            <a:xfrm>
              <a:off x="4320" y="2265"/>
              <a:ext cx="50" cy="38"/>
            </a:xfrm>
            <a:custGeom>
              <a:avLst/>
              <a:gdLst>
                <a:gd name="T0" fmla="*/ 0 w 50"/>
                <a:gd name="T1" fmla="*/ 0 h 38"/>
                <a:gd name="T2" fmla="*/ 50 w 50"/>
                <a:gd name="T3" fmla="*/ 0 h 38"/>
                <a:gd name="T4" fmla="*/ 50 w 50"/>
                <a:gd name="T5" fmla="*/ 38 h 38"/>
                <a:gd name="T6" fmla="*/ 0 w 50"/>
                <a:gd name="T7" fmla="*/ 38 h 38"/>
                <a:gd name="T8" fmla="*/ 0 w 50"/>
                <a:gd name="T9" fmla="*/ 0 h 38"/>
                <a:gd name="T10" fmla="*/ 4 w 50"/>
                <a:gd name="T11" fmla="*/ 3 h 38"/>
                <a:gd name="T12" fmla="*/ 50 w 50"/>
                <a:gd name="T13" fmla="*/ 3 h 38"/>
                <a:gd name="T14" fmla="*/ 50 w 50"/>
                <a:gd name="T15" fmla="*/ 38 h 38"/>
                <a:gd name="T16" fmla="*/ 4 w 50"/>
                <a:gd name="T17" fmla="*/ 38 h 38"/>
                <a:gd name="T18" fmla="*/ 4 w 50"/>
                <a:gd name="T19" fmla="*/ 3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8">
                  <a:moveTo>
                    <a:pt x="0" y="0"/>
                  </a:moveTo>
                  <a:lnTo>
                    <a:pt x="50" y="0"/>
                  </a:lnTo>
                  <a:lnTo>
                    <a:pt x="50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50" y="3"/>
                  </a:lnTo>
                  <a:lnTo>
                    <a:pt x="50" y="38"/>
                  </a:lnTo>
                  <a:lnTo>
                    <a:pt x="4" y="3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Freeform 857"/>
            <p:cNvSpPr>
              <a:spLocks noEditPoints="1"/>
            </p:cNvSpPr>
            <p:nvPr/>
          </p:nvSpPr>
          <p:spPr bwMode="auto">
            <a:xfrm>
              <a:off x="4324" y="2268"/>
              <a:ext cx="46" cy="35"/>
            </a:xfrm>
            <a:custGeom>
              <a:avLst/>
              <a:gdLst>
                <a:gd name="T0" fmla="*/ 0 w 46"/>
                <a:gd name="T1" fmla="*/ 0 h 35"/>
                <a:gd name="T2" fmla="*/ 46 w 46"/>
                <a:gd name="T3" fmla="*/ 0 h 35"/>
                <a:gd name="T4" fmla="*/ 46 w 46"/>
                <a:gd name="T5" fmla="*/ 35 h 35"/>
                <a:gd name="T6" fmla="*/ 0 w 46"/>
                <a:gd name="T7" fmla="*/ 35 h 35"/>
                <a:gd name="T8" fmla="*/ 0 w 46"/>
                <a:gd name="T9" fmla="*/ 0 h 35"/>
                <a:gd name="T10" fmla="*/ 4 w 46"/>
                <a:gd name="T11" fmla="*/ 4 h 35"/>
                <a:gd name="T12" fmla="*/ 46 w 46"/>
                <a:gd name="T13" fmla="*/ 4 h 35"/>
                <a:gd name="T14" fmla="*/ 46 w 46"/>
                <a:gd name="T15" fmla="*/ 35 h 35"/>
                <a:gd name="T16" fmla="*/ 4 w 46"/>
                <a:gd name="T17" fmla="*/ 35 h 35"/>
                <a:gd name="T18" fmla="*/ 4 w 46"/>
                <a:gd name="T19" fmla="*/ 4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35">
                  <a:moveTo>
                    <a:pt x="0" y="0"/>
                  </a:moveTo>
                  <a:lnTo>
                    <a:pt x="46" y="0"/>
                  </a:lnTo>
                  <a:lnTo>
                    <a:pt x="46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46" y="4"/>
                  </a:lnTo>
                  <a:lnTo>
                    <a:pt x="46" y="35"/>
                  </a:lnTo>
                  <a:lnTo>
                    <a:pt x="4" y="35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858"/>
            <p:cNvSpPr>
              <a:spLocks noEditPoints="1"/>
            </p:cNvSpPr>
            <p:nvPr/>
          </p:nvSpPr>
          <p:spPr bwMode="auto">
            <a:xfrm>
              <a:off x="4328" y="2272"/>
              <a:ext cx="42" cy="31"/>
            </a:xfrm>
            <a:custGeom>
              <a:avLst/>
              <a:gdLst>
                <a:gd name="T0" fmla="*/ 0 w 42"/>
                <a:gd name="T1" fmla="*/ 0 h 31"/>
                <a:gd name="T2" fmla="*/ 42 w 42"/>
                <a:gd name="T3" fmla="*/ 0 h 31"/>
                <a:gd name="T4" fmla="*/ 42 w 42"/>
                <a:gd name="T5" fmla="*/ 31 h 31"/>
                <a:gd name="T6" fmla="*/ 0 w 42"/>
                <a:gd name="T7" fmla="*/ 31 h 31"/>
                <a:gd name="T8" fmla="*/ 0 w 42"/>
                <a:gd name="T9" fmla="*/ 0 h 31"/>
                <a:gd name="T10" fmla="*/ 4 w 42"/>
                <a:gd name="T11" fmla="*/ 3 h 31"/>
                <a:gd name="T12" fmla="*/ 42 w 42"/>
                <a:gd name="T13" fmla="*/ 3 h 31"/>
                <a:gd name="T14" fmla="*/ 42 w 42"/>
                <a:gd name="T15" fmla="*/ 31 h 31"/>
                <a:gd name="T16" fmla="*/ 4 w 42"/>
                <a:gd name="T17" fmla="*/ 31 h 31"/>
                <a:gd name="T18" fmla="*/ 4 w 42"/>
                <a:gd name="T19" fmla="*/ 3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1">
                  <a:moveTo>
                    <a:pt x="0" y="0"/>
                  </a:moveTo>
                  <a:lnTo>
                    <a:pt x="42" y="0"/>
                  </a:lnTo>
                  <a:lnTo>
                    <a:pt x="42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42" y="3"/>
                  </a:lnTo>
                  <a:lnTo>
                    <a:pt x="42" y="31"/>
                  </a:lnTo>
                  <a:lnTo>
                    <a:pt x="4" y="3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859"/>
            <p:cNvSpPr>
              <a:spLocks noEditPoints="1"/>
            </p:cNvSpPr>
            <p:nvPr/>
          </p:nvSpPr>
          <p:spPr bwMode="auto">
            <a:xfrm>
              <a:off x="4332" y="2275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8 w 38"/>
                <a:gd name="T3" fmla="*/ 0 h 28"/>
                <a:gd name="T4" fmla="*/ 38 w 38"/>
                <a:gd name="T5" fmla="*/ 28 h 28"/>
                <a:gd name="T6" fmla="*/ 0 w 38"/>
                <a:gd name="T7" fmla="*/ 28 h 28"/>
                <a:gd name="T8" fmla="*/ 0 w 38"/>
                <a:gd name="T9" fmla="*/ 0 h 28"/>
                <a:gd name="T10" fmla="*/ 4 w 38"/>
                <a:gd name="T11" fmla="*/ 3 h 28"/>
                <a:gd name="T12" fmla="*/ 38 w 38"/>
                <a:gd name="T13" fmla="*/ 3 h 28"/>
                <a:gd name="T14" fmla="*/ 38 w 38"/>
                <a:gd name="T15" fmla="*/ 28 h 28"/>
                <a:gd name="T16" fmla="*/ 4 w 38"/>
                <a:gd name="T17" fmla="*/ 28 h 28"/>
                <a:gd name="T18" fmla="*/ 4 w 38"/>
                <a:gd name="T19" fmla="*/ 3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8"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8" y="3"/>
                  </a:lnTo>
                  <a:lnTo>
                    <a:pt x="38" y="28"/>
                  </a:lnTo>
                  <a:lnTo>
                    <a:pt x="4" y="2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Freeform 860"/>
            <p:cNvSpPr>
              <a:spLocks noEditPoints="1"/>
            </p:cNvSpPr>
            <p:nvPr/>
          </p:nvSpPr>
          <p:spPr bwMode="auto">
            <a:xfrm>
              <a:off x="4336" y="2278"/>
              <a:ext cx="34" cy="25"/>
            </a:xfrm>
            <a:custGeom>
              <a:avLst/>
              <a:gdLst>
                <a:gd name="T0" fmla="*/ 0 w 34"/>
                <a:gd name="T1" fmla="*/ 0 h 25"/>
                <a:gd name="T2" fmla="*/ 34 w 34"/>
                <a:gd name="T3" fmla="*/ 0 h 25"/>
                <a:gd name="T4" fmla="*/ 34 w 34"/>
                <a:gd name="T5" fmla="*/ 25 h 25"/>
                <a:gd name="T6" fmla="*/ 0 w 34"/>
                <a:gd name="T7" fmla="*/ 25 h 25"/>
                <a:gd name="T8" fmla="*/ 0 w 34"/>
                <a:gd name="T9" fmla="*/ 0 h 25"/>
                <a:gd name="T10" fmla="*/ 5 w 34"/>
                <a:gd name="T11" fmla="*/ 3 h 25"/>
                <a:gd name="T12" fmla="*/ 34 w 34"/>
                <a:gd name="T13" fmla="*/ 3 h 25"/>
                <a:gd name="T14" fmla="*/ 34 w 34"/>
                <a:gd name="T15" fmla="*/ 25 h 25"/>
                <a:gd name="T16" fmla="*/ 5 w 34"/>
                <a:gd name="T17" fmla="*/ 25 h 25"/>
                <a:gd name="T18" fmla="*/ 5 w 34"/>
                <a:gd name="T19" fmla="*/ 3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34" y="3"/>
                  </a:lnTo>
                  <a:lnTo>
                    <a:pt x="34" y="25"/>
                  </a:lnTo>
                  <a:lnTo>
                    <a:pt x="5" y="2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861"/>
            <p:cNvSpPr>
              <a:spLocks noEditPoints="1"/>
            </p:cNvSpPr>
            <p:nvPr/>
          </p:nvSpPr>
          <p:spPr bwMode="auto">
            <a:xfrm>
              <a:off x="4341" y="2281"/>
              <a:ext cx="29" cy="22"/>
            </a:xfrm>
            <a:custGeom>
              <a:avLst/>
              <a:gdLst>
                <a:gd name="T0" fmla="*/ 0 w 29"/>
                <a:gd name="T1" fmla="*/ 0 h 22"/>
                <a:gd name="T2" fmla="*/ 29 w 29"/>
                <a:gd name="T3" fmla="*/ 0 h 22"/>
                <a:gd name="T4" fmla="*/ 29 w 29"/>
                <a:gd name="T5" fmla="*/ 22 h 22"/>
                <a:gd name="T6" fmla="*/ 0 w 29"/>
                <a:gd name="T7" fmla="*/ 22 h 22"/>
                <a:gd name="T8" fmla="*/ 0 w 29"/>
                <a:gd name="T9" fmla="*/ 0 h 22"/>
                <a:gd name="T10" fmla="*/ 4 w 29"/>
                <a:gd name="T11" fmla="*/ 3 h 22"/>
                <a:gd name="T12" fmla="*/ 29 w 29"/>
                <a:gd name="T13" fmla="*/ 3 h 22"/>
                <a:gd name="T14" fmla="*/ 29 w 29"/>
                <a:gd name="T15" fmla="*/ 22 h 22"/>
                <a:gd name="T16" fmla="*/ 4 w 29"/>
                <a:gd name="T17" fmla="*/ 22 h 22"/>
                <a:gd name="T18" fmla="*/ 4 w 29"/>
                <a:gd name="T19" fmla="*/ 3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2">
                  <a:moveTo>
                    <a:pt x="0" y="0"/>
                  </a:moveTo>
                  <a:lnTo>
                    <a:pt x="29" y="0"/>
                  </a:lnTo>
                  <a:lnTo>
                    <a:pt x="2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9" y="3"/>
                  </a:lnTo>
                  <a:lnTo>
                    <a:pt x="29" y="22"/>
                  </a:lnTo>
                  <a:lnTo>
                    <a:pt x="4" y="2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862"/>
            <p:cNvSpPr>
              <a:spLocks noEditPoints="1"/>
            </p:cNvSpPr>
            <p:nvPr/>
          </p:nvSpPr>
          <p:spPr bwMode="auto">
            <a:xfrm>
              <a:off x="4345" y="2284"/>
              <a:ext cx="25" cy="19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0 h 19"/>
                <a:gd name="T4" fmla="*/ 25 w 25"/>
                <a:gd name="T5" fmla="*/ 19 h 19"/>
                <a:gd name="T6" fmla="*/ 0 w 25"/>
                <a:gd name="T7" fmla="*/ 19 h 19"/>
                <a:gd name="T8" fmla="*/ 0 w 25"/>
                <a:gd name="T9" fmla="*/ 0 h 19"/>
                <a:gd name="T10" fmla="*/ 4 w 25"/>
                <a:gd name="T11" fmla="*/ 3 h 19"/>
                <a:gd name="T12" fmla="*/ 25 w 25"/>
                <a:gd name="T13" fmla="*/ 3 h 19"/>
                <a:gd name="T14" fmla="*/ 25 w 25"/>
                <a:gd name="T15" fmla="*/ 19 h 19"/>
                <a:gd name="T16" fmla="*/ 4 w 25"/>
                <a:gd name="T17" fmla="*/ 19 h 19"/>
                <a:gd name="T18" fmla="*/ 4 w 25"/>
                <a:gd name="T19" fmla="*/ 3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lnTo>
                    <a:pt x="25" y="0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5" y="3"/>
                  </a:lnTo>
                  <a:lnTo>
                    <a:pt x="25" y="19"/>
                  </a:lnTo>
                  <a:lnTo>
                    <a:pt x="4" y="1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863"/>
            <p:cNvSpPr>
              <a:spLocks noEditPoints="1"/>
            </p:cNvSpPr>
            <p:nvPr/>
          </p:nvSpPr>
          <p:spPr bwMode="auto">
            <a:xfrm>
              <a:off x="4349" y="2287"/>
              <a:ext cx="21" cy="16"/>
            </a:xfrm>
            <a:custGeom>
              <a:avLst/>
              <a:gdLst>
                <a:gd name="T0" fmla="*/ 0 w 21"/>
                <a:gd name="T1" fmla="*/ 0 h 16"/>
                <a:gd name="T2" fmla="*/ 21 w 21"/>
                <a:gd name="T3" fmla="*/ 0 h 16"/>
                <a:gd name="T4" fmla="*/ 21 w 21"/>
                <a:gd name="T5" fmla="*/ 16 h 16"/>
                <a:gd name="T6" fmla="*/ 0 w 21"/>
                <a:gd name="T7" fmla="*/ 16 h 16"/>
                <a:gd name="T8" fmla="*/ 0 w 21"/>
                <a:gd name="T9" fmla="*/ 0 h 16"/>
                <a:gd name="T10" fmla="*/ 4 w 21"/>
                <a:gd name="T11" fmla="*/ 4 h 16"/>
                <a:gd name="T12" fmla="*/ 21 w 21"/>
                <a:gd name="T13" fmla="*/ 4 h 16"/>
                <a:gd name="T14" fmla="*/ 21 w 21"/>
                <a:gd name="T15" fmla="*/ 16 h 16"/>
                <a:gd name="T16" fmla="*/ 4 w 21"/>
                <a:gd name="T17" fmla="*/ 16 h 16"/>
                <a:gd name="T18" fmla="*/ 4 w 21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16">
                  <a:moveTo>
                    <a:pt x="0" y="0"/>
                  </a:moveTo>
                  <a:lnTo>
                    <a:pt x="21" y="0"/>
                  </a:lnTo>
                  <a:lnTo>
                    <a:pt x="21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1" y="4"/>
                  </a:lnTo>
                  <a:lnTo>
                    <a:pt x="21" y="16"/>
                  </a:lnTo>
                  <a:lnTo>
                    <a:pt x="4" y="1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864"/>
            <p:cNvSpPr>
              <a:spLocks noEditPoints="1"/>
            </p:cNvSpPr>
            <p:nvPr/>
          </p:nvSpPr>
          <p:spPr bwMode="auto">
            <a:xfrm>
              <a:off x="4353" y="2291"/>
              <a:ext cx="17" cy="12"/>
            </a:xfrm>
            <a:custGeom>
              <a:avLst/>
              <a:gdLst>
                <a:gd name="T0" fmla="*/ 0 w 17"/>
                <a:gd name="T1" fmla="*/ 0 h 12"/>
                <a:gd name="T2" fmla="*/ 17 w 17"/>
                <a:gd name="T3" fmla="*/ 0 h 12"/>
                <a:gd name="T4" fmla="*/ 17 w 17"/>
                <a:gd name="T5" fmla="*/ 12 h 12"/>
                <a:gd name="T6" fmla="*/ 0 w 17"/>
                <a:gd name="T7" fmla="*/ 12 h 12"/>
                <a:gd name="T8" fmla="*/ 0 w 17"/>
                <a:gd name="T9" fmla="*/ 0 h 12"/>
                <a:gd name="T10" fmla="*/ 4 w 17"/>
                <a:gd name="T11" fmla="*/ 3 h 12"/>
                <a:gd name="T12" fmla="*/ 17 w 17"/>
                <a:gd name="T13" fmla="*/ 3 h 12"/>
                <a:gd name="T14" fmla="*/ 17 w 17"/>
                <a:gd name="T15" fmla="*/ 12 h 12"/>
                <a:gd name="T16" fmla="*/ 4 w 17"/>
                <a:gd name="T17" fmla="*/ 12 h 12"/>
                <a:gd name="T18" fmla="*/ 4 w 17"/>
                <a:gd name="T19" fmla="*/ 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lnTo>
                    <a:pt x="17" y="0"/>
                  </a:lnTo>
                  <a:lnTo>
                    <a:pt x="17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7" y="3"/>
                  </a:lnTo>
                  <a:lnTo>
                    <a:pt x="17" y="12"/>
                  </a:lnTo>
                  <a:lnTo>
                    <a:pt x="4" y="1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865"/>
            <p:cNvSpPr>
              <a:spLocks noEditPoints="1"/>
            </p:cNvSpPr>
            <p:nvPr/>
          </p:nvSpPr>
          <p:spPr bwMode="auto">
            <a:xfrm>
              <a:off x="4357" y="2294"/>
              <a:ext cx="13" cy="9"/>
            </a:xfrm>
            <a:custGeom>
              <a:avLst/>
              <a:gdLst>
                <a:gd name="T0" fmla="*/ 0 w 13"/>
                <a:gd name="T1" fmla="*/ 0 h 9"/>
                <a:gd name="T2" fmla="*/ 13 w 13"/>
                <a:gd name="T3" fmla="*/ 0 h 9"/>
                <a:gd name="T4" fmla="*/ 13 w 13"/>
                <a:gd name="T5" fmla="*/ 9 h 9"/>
                <a:gd name="T6" fmla="*/ 0 w 13"/>
                <a:gd name="T7" fmla="*/ 9 h 9"/>
                <a:gd name="T8" fmla="*/ 0 w 13"/>
                <a:gd name="T9" fmla="*/ 0 h 9"/>
                <a:gd name="T10" fmla="*/ 4 w 13"/>
                <a:gd name="T11" fmla="*/ 3 h 9"/>
                <a:gd name="T12" fmla="*/ 13 w 13"/>
                <a:gd name="T13" fmla="*/ 3 h 9"/>
                <a:gd name="T14" fmla="*/ 13 w 13"/>
                <a:gd name="T15" fmla="*/ 9 h 9"/>
                <a:gd name="T16" fmla="*/ 4 w 13"/>
                <a:gd name="T17" fmla="*/ 9 h 9"/>
                <a:gd name="T18" fmla="*/ 4 w 13"/>
                <a:gd name="T19" fmla="*/ 3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3" y="3"/>
                  </a:lnTo>
                  <a:lnTo>
                    <a:pt x="13" y="9"/>
                  </a:lnTo>
                  <a:lnTo>
                    <a:pt x="4" y="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Freeform 866"/>
            <p:cNvSpPr>
              <a:spLocks noEditPoints="1"/>
            </p:cNvSpPr>
            <p:nvPr/>
          </p:nvSpPr>
          <p:spPr bwMode="auto">
            <a:xfrm>
              <a:off x="4361" y="2297"/>
              <a:ext cx="9" cy="6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0 h 6"/>
                <a:gd name="T4" fmla="*/ 9 w 9"/>
                <a:gd name="T5" fmla="*/ 6 h 6"/>
                <a:gd name="T6" fmla="*/ 0 w 9"/>
                <a:gd name="T7" fmla="*/ 6 h 6"/>
                <a:gd name="T8" fmla="*/ 0 w 9"/>
                <a:gd name="T9" fmla="*/ 0 h 6"/>
                <a:gd name="T10" fmla="*/ 5 w 9"/>
                <a:gd name="T11" fmla="*/ 3 h 6"/>
                <a:gd name="T12" fmla="*/ 9 w 9"/>
                <a:gd name="T13" fmla="*/ 3 h 6"/>
                <a:gd name="T14" fmla="*/ 9 w 9"/>
                <a:gd name="T15" fmla="*/ 6 h 6"/>
                <a:gd name="T16" fmla="*/ 5 w 9"/>
                <a:gd name="T17" fmla="*/ 6 h 6"/>
                <a:gd name="T18" fmla="*/ 5 w 9"/>
                <a:gd name="T19" fmla="*/ 3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9" y="0"/>
                  </a:lnTo>
                  <a:lnTo>
                    <a:pt x="9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9" y="3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Freeform 867"/>
            <p:cNvSpPr>
              <a:spLocks noEditPoints="1"/>
            </p:cNvSpPr>
            <p:nvPr/>
          </p:nvSpPr>
          <p:spPr bwMode="auto">
            <a:xfrm>
              <a:off x="4366" y="2300"/>
              <a:ext cx="4" cy="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0 h 3"/>
                <a:gd name="T4" fmla="*/ 4 w 4"/>
                <a:gd name="T5" fmla="*/ 3 h 3"/>
                <a:gd name="T6" fmla="*/ 0 w 4"/>
                <a:gd name="T7" fmla="*/ 3 h 3"/>
                <a:gd name="T8" fmla="*/ 0 w 4"/>
                <a:gd name="T9" fmla="*/ 0 h 3"/>
                <a:gd name="T10" fmla="*/ 4 w 4"/>
                <a:gd name="T11" fmla="*/ 3 h 3"/>
                <a:gd name="T12" fmla="*/ 4 w 4"/>
                <a:gd name="T13" fmla="*/ 3 h 3"/>
                <a:gd name="T14" fmla="*/ 4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Freeform 868"/>
            <p:cNvSpPr>
              <a:spLocks/>
            </p:cNvSpPr>
            <p:nvPr/>
          </p:nvSpPr>
          <p:spPr bwMode="auto">
            <a:xfrm>
              <a:off x="2880" y="2219"/>
              <a:ext cx="1064" cy="202"/>
            </a:xfrm>
            <a:custGeom>
              <a:avLst/>
              <a:gdLst>
                <a:gd name="T0" fmla="*/ 10 w 1064"/>
                <a:gd name="T1" fmla="*/ 2 h 202"/>
                <a:gd name="T2" fmla="*/ 43 w 1064"/>
                <a:gd name="T3" fmla="*/ 0 h 202"/>
                <a:gd name="T4" fmla="*/ 86 w 1064"/>
                <a:gd name="T5" fmla="*/ 10 h 202"/>
                <a:gd name="T6" fmla="*/ 136 w 1064"/>
                <a:gd name="T7" fmla="*/ 29 h 202"/>
                <a:gd name="T8" fmla="*/ 191 w 1064"/>
                <a:gd name="T9" fmla="*/ 54 h 202"/>
                <a:gd name="T10" fmla="*/ 250 w 1064"/>
                <a:gd name="T11" fmla="*/ 79 h 202"/>
                <a:gd name="T12" fmla="*/ 307 w 1064"/>
                <a:gd name="T13" fmla="*/ 102 h 202"/>
                <a:gd name="T14" fmla="*/ 361 w 1064"/>
                <a:gd name="T15" fmla="*/ 119 h 202"/>
                <a:gd name="T16" fmla="*/ 409 w 1064"/>
                <a:gd name="T17" fmla="*/ 126 h 202"/>
                <a:gd name="T18" fmla="*/ 455 w 1064"/>
                <a:gd name="T19" fmla="*/ 116 h 202"/>
                <a:gd name="T20" fmla="*/ 466 w 1064"/>
                <a:gd name="T21" fmla="*/ 110 h 202"/>
                <a:gd name="T22" fmla="*/ 475 w 1064"/>
                <a:gd name="T23" fmla="*/ 101 h 202"/>
                <a:gd name="T24" fmla="*/ 482 w 1064"/>
                <a:gd name="T25" fmla="*/ 93 h 202"/>
                <a:gd name="T26" fmla="*/ 488 w 1064"/>
                <a:gd name="T27" fmla="*/ 83 h 202"/>
                <a:gd name="T28" fmla="*/ 491 w 1064"/>
                <a:gd name="T29" fmla="*/ 74 h 202"/>
                <a:gd name="T30" fmla="*/ 492 w 1064"/>
                <a:gd name="T31" fmla="*/ 64 h 202"/>
                <a:gd name="T32" fmla="*/ 491 w 1064"/>
                <a:gd name="T33" fmla="*/ 57 h 202"/>
                <a:gd name="T34" fmla="*/ 487 w 1064"/>
                <a:gd name="T35" fmla="*/ 50 h 202"/>
                <a:gd name="T36" fmla="*/ 477 w 1064"/>
                <a:gd name="T37" fmla="*/ 45 h 202"/>
                <a:gd name="T38" fmla="*/ 471 w 1064"/>
                <a:gd name="T39" fmla="*/ 44 h 202"/>
                <a:gd name="T40" fmla="*/ 465 w 1064"/>
                <a:gd name="T41" fmla="*/ 44 h 202"/>
                <a:gd name="T42" fmla="*/ 458 w 1064"/>
                <a:gd name="T43" fmla="*/ 44 h 202"/>
                <a:gd name="T44" fmla="*/ 451 w 1064"/>
                <a:gd name="T45" fmla="*/ 44 h 202"/>
                <a:gd name="T46" fmla="*/ 444 w 1064"/>
                <a:gd name="T47" fmla="*/ 46 h 202"/>
                <a:gd name="T48" fmla="*/ 436 w 1064"/>
                <a:gd name="T49" fmla="*/ 47 h 202"/>
                <a:gd name="T50" fmla="*/ 430 w 1064"/>
                <a:gd name="T51" fmla="*/ 49 h 202"/>
                <a:gd name="T52" fmla="*/ 423 w 1064"/>
                <a:gd name="T53" fmla="*/ 52 h 202"/>
                <a:gd name="T54" fmla="*/ 406 w 1064"/>
                <a:gd name="T55" fmla="*/ 60 h 202"/>
                <a:gd name="T56" fmla="*/ 393 w 1064"/>
                <a:gd name="T57" fmla="*/ 74 h 202"/>
                <a:gd name="T58" fmla="*/ 386 w 1064"/>
                <a:gd name="T59" fmla="*/ 89 h 202"/>
                <a:gd name="T60" fmla="*/ 388 w 1064"/>
                <a:gd name="T61" fmla="*/ 105 h 202"/>
                <a:gd name="T62" fmla="*/ 397 w 1064"/>
                <a:gd name="T63" fmla="*/ 122 h 202"/>
                <a:gd name="T64" fmla="*/ 410 w 1064"/>
                <a:gd name="T65" fmla="*/ 139 h 202"/>
                <a:gd name="T66" fmla="*/ 429 w 1064"/>
                <a:gd name="T67" fmla="*/ 156 h 202"/>
                <a:gd name="T68" fmla="*/ 451 w 1064"/>
                <a:gd name="T69" fmla="*/ 171 h 202"/>
                <a:gd name="T70" fmla="*/ 476 w 1064"/>
                <a:gd name="T71" fmla="*/ 184 h 202"/>
                <a:gd name="T72" fmla="*/ 503 w 1064"/>
                <a:gd name="T73" fmla="*/ 193 h 202"/>
                <a:gd name="T74" fmla="*/ 554 w 1064"/>
                <a:gd name="T75" fmla="*/ 202 h 202"/>
                <a:gd name="T76" fmla="*/ 602 w 1064"/>
                <a:gd name="T77" fmla="*/ 197 h 202"/>
                <a:gd name="T78" fmla="*/ 650 w 1064"/>
                <a:gd name="T79" fmla="*/ 184 h 202"/>
                <a:gd name="T80" fmla="*/ 698 w 1064"/>
                <a:gd name="T81" fmla="*/ 164 h 202"/>
                <a:gd name="T82" fmla="*/ 748 w 1064"/>
                <a:gd name="T83" fmla="*/ 139 h 202"/>
                <a:gd name="T84" fmla="*/ 798 w 1064"/>
                <a:gd name="T85" fmla="*/ 112 h 202"/>
                <a:gd name="T86" fmla="*/ 849 w 1064"/>
                <a:gd name="T87" fmla="*/ 85 h 202"/>
                <a:gd name="T88" fmla="*/ 900 w 1064"/>
                <a:gd name="T89" fmla="*/ 61 h 202"/>
                <a:gd name="T90" fmla="*/ 953 w 1064"/>
                <a:gd name="T91" fmla="*/ 42 h 202"/>
                <a:gd name="T92" fmla="*/ 1009 w 1064"/>
                <a:gd name="T93" fmla="*/ 29 h 202"/>
                <a:gd name="T94" fmla="*/ 1064 w 1064"/>
                <a:gd name="T95" fmla="*/ 27 h 2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64" h="202">
                  <a:moveTo>
                    <a:pt x="0" y="9"/>
                  </a:moveTo>
                  <a:lnTo>
                    <a:pt x="10" y="2"/>
                  </a:lnTo>
                  <a:lnTo>
                    <a:pt x="25" y="0"/>
                  </a:lnTo>
                  <a:lnTo>
                    <a:pt x="43" y="0"/>
                  </a:lnTo>
                  <a:lnTo>
                    <a:pt x="64" y="4"/>
                  </a:lnTo>
                  <a:lnTo>
                    <a:pt x="86" y="10"/>
                  </a:lnTo>
                  <a:lnTo>
                    <a:pt x="110" y="19"/>
                  </a:lnTo>
                  <a:lnTo>
                    <a:pt x="136" y="29"/>
                  </a:lnTo>
                  <a:lnTo>
                    <a:pt x="163" y="41"/>
                  </a:lnTo>
                  <a:lnTo>
                    <a:pt x="191" y="54"/>
                  </a:lnTo>
                  <a:lnTo>
                    <a:pt x="220" y="66"/>
                  </a:lnTo>
                  <a:lnTo>
                    <a:pt x="250" y="79"/>
                  </a:lnTo>
                  <a:lnTo>
                    <a:pt x="278" y="91"/>
                  </a:lnTo>
                  <a:lnTo>
                    <a:pt x="307" y="102"/>
                  </a:lnTo>
                  <a:lnTo>
                    <a:pt x="334" y="112"/>
                  </a:lnTo>
                  <a:lnTo>
                    <a:pt x="361" y="119"/>
                  </a:lnTo>
                  <a:lnTo>
                    <a:pt x="386" y="123"/>
                  </a:lnTo>
                  <a:lnTo>
                    <a:pt x="409" y="126"/>
                  </a:lnTo>
                  <a:lnTo>
                    <a:pt x="431" y="124"/>
                  </a:lnTo>
                  <a:lnTo>
                    <a:pt x="455" y="116"/>
                  </a:lnTo>
                  <a:lnTo>
                    <a:pt x="460" y="113"/>
                  </a:lnTo>
                  <a:lnTo>
                    <a:pt x="466" y="110"/>
                  </a:lnTo>
                  <a:lnTo>
                    <a:pt x="471" y="105"/>
                  </a:lnTo>
                  <a:lnTo>
                    <a:pt x="475" y="101"/>
                  </a:lnTo>
                  <a:lnTo>
                    <a:pt x="479" y="97"/>
                  </a:lnTo>
                  <a:lnTo>
                    <a:pt x="482" y="93"/>
                  </a:lnTo>
                  <a:lnTo>
                    <a:pt x="485" y="87"/>
                  </a:lnTo>
                  <a:lnTo>
                    <a:pt x="488" y="83"/>
                  </a:lnTo>
                  <a:lnTo>
                    <a:pt x="490" y="78"/>
                  </a:lnTo>
                  <a:lnTo>
                    <a:pt x="491" y="74"/>
                  </a:lnTo>
                  <a:lnTo>
                    <a:pt x="492" y="70"/>
                  </a:lnTo>
                  <a:lnTo>
                    <a:pt x="492" y="64"/>
                  </a:lnTo>
                  <a:lnTo>
                    <a:pt x="492" y="61"/>
                  </a:lnTo>
                  <a:lnTo>
                    <a:pt x="491" y="57"/>
                  </a:lnTo>
                  <a:lnTo>
                    <a:pt x="489" y="54"/>
                  </a:lnTo>
                  <a:lnTo>
                    <a:pt x="487" y="50"/>
                  </a:lnTo>
                  <a:lnTo>
                    <a:pt x="483" y="48"/>
                  </a:lnTo>
                  <a:lnTo>
                    <a:pt x="477" y="45"/>
                  </a:lnTo>
                  <a:lnTo>
                    <a:pt x="474" y="44"/>
                  </a:lnTo>
                  <a:lnTo>
                    <a:pt x="471" y="44"/>
                  </a:lnTo>
                  <a:lnTo>
                    <a:pt x="468" y="44"/>
                  </a:lnTo>
                  <a:lnTo>
                    <a:pt x="465" y="44"/>
                  </a:lnTo>
                  <a:lnTo>
                    <a:pt x="461" y="44"/>
                  </a:lnTo>
                  <a:lnTo>
                    <a:pt x="458" y="44"/>
                  </a:lnTo>
                  <a:lnTo>
                    <a:pt x="455" y="44"/>
                  </a:lnTo>
                  <a:lnTo>
                    <a:pt x="451" y="44"/>
                  </a:lnTo>
                  <a:lnTo>
                    <a:pt x="448" y="45"/>
                  </a:lnTo>
                  <a:lnTo>
                    <a:pt x="444" y="46"/>
                  </a:lnTo>
                  <a:lnTo>
                    <a:pt x="441" y="46"/>
                  </a:lnTo>
                  <a:lnTo>
                    <a:pt x="436" y="47"/>
                  </a:lnTo>
                  <a:lnTo>
                    <a:pt x="433" y="48"/>
                  </a:lnTo>
                  <a:lnTo>
                    <a:pt x="430" y="49"/>
                  </a:lnTo>
                  <a:lnTo>
                    <a:pt x="426" y="50"/>
                  </a:lnTo>
                  <a:lnTo>
                    <a:pt x="423" y="52"/>
                  </a:lnTo>
                  <a:lnTo>
                    <a:pt x="420" y="53"/>
                  </a:lnTo>
                  <a:lnTo>
                    <a:pt x="406" y="60"/>
                  </a:lnTo>
                  <a:lnTo>
                    <a:pt x="398" y="66"/>
                  </a:lnTo>
                  <a:lnTo>
                    <a:pt x="393" y="74"/>
                  </a:lnTo>
                  <a:lnTo>
                    <a:pt x="388" y="81"/>
                  </a:lnTo>
                  <a:lnTo>
                    <a:pt x="386" y="89"/>
                  </a:lnTo>
                  <a:lnTo>
                    <a:pt x="386" y="97"/>
                  </a:lnTo>
                  <a:lnTo>
                    <a:pt x="388" y="105"/>
                  </a:lnTo>
                  <a:lnTo>
                    <a:pt x="392" y="114"/>
                  </a:lnTo>
                  <a:lnTo>
                    <a:pt x="397" y="122"/>
                  </a:lnTo>
                  <a:lnTo>
                    <a:pt x="403" y="131"/>
                  </a:lnTo>
                  <a:lnTo>
                    <a:pt x="410" y="139"/>
                  </a:lnTo>
                  <a:lnTo>
                    <a:pt x="419" y="148"/>
                  </a:lnTo>
                  <a:lnTo>
                    <a:pt x="429" y="156"/>
                  </a:lnTo>
                  <a:lnTo>
                    <a:pt x="440" y="164"/>
                  </a:lnTo>
                  <a:lnTo>
                    <a:pt x="451" y="171"/>
                  </a:lnTo>
                  <a:lnTo>
                    <a:pt x="464" y="177"/>
                  </a:lnTo>
                  <a:lnTo>
                    <a:pt x="476" y="184"/>
                  </a:lnTo>
                  <a:lnTo>
                    <a:pt x="490" y="189"/>
                  </a:lnTo>
                  <a:lnTo>
                    <a:pt x="503" y="193"/>
                  </a:lnTo>
                  <a:lnTo>
                    <a:pt x="517" y="197"/>
                  </a:lnTo>
                  <a:lnTo>
                    <a:pt x="554" y="202"/>
                  </a:lnTo>
                  <a:lnTo>
                    <a:pt x="578" y="201"/>
                  </a:lnTo>
                  <a:lnTo>
                    <a:pt x="602" y="197"/>
                  </a:lnTo>
                  <a:lnTo>
                    <a:pt x="626" y="192"/>
                  </a:lnTo>
                  <a:lnTo>
                    <a:pt x="650" y="184"/>
                  </a:lnTo>
                  <a:lnTo>
                    <a:pt x="674" y="174"/>
                  </a:lnTo>
                  <a:lnTo>
                    <a:pt x="698" y="164"/>
                  </a:lnTo>
                  <a:lnTo>
                    <a:pt x="724" y="152"/>
                  </a:lnTo>
                  <a:lnTo>
                    <a:pt x="748" y="139"/>
                  </a:lnTo>
                  <a:lnTo>
                    <a:pt x="773" y="126"/>
                  </a:lnTo>
                  <a:lnTo>
                    <a:pt x="798" y="112"/>
                  </a:lnTo>
                  <a:lnTo>
                    <a:pt x="823" y="98"/>
                  </a:lnTo>
                  <a:lnTo>
                    <a:pt x="849" y="85"/>
                  </a:lnTo>
                  <a:lnTo>
                    <a:pt x="874" y="73"/>
                  </a:lnTo>
                  <a:lnTo>
                    <a:pt x="900" y="61"/>
                  </a:lnTo>
                  <a:lnTo>
                    <a:pt x="927" y="50"/>
                  </a:lnTo>
                  <a:lnTo>
                    <a:pt x="953" y="42"/>
                  </a:lnTo>
                  <a:lnTo>
                    <a:pt x="980" y="35"/>
                  </a:lnTo>
                  <a:lnTo>
                    <a:pt x="1009" y="29"/>
                  </a:lnTo>
                  <a:lnTo>
                    <a:pt x="1036" y="27"/>
                  </a:lnTo>
                  <a:lnTo>
                    <a:pt x="1064" y="27"/>
                  </a:lnTo>
                </a:path>
              </a:pathLst>
            </a:custGeom>
            <a:noFill/>
            <a:ln w="30163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Freeform 869"/>
            <p:cNvSpPr>
              <a:spLocks/>
            </p:cNvSpPr>
            <p:nvPr/>
          </p:nvSpPr>
          <p:spPr bwMode="auto">
            <a:xfrm>
              <a:off x="3927" y="2204"/>
              <a:ext cx="88" cy="81"/>
            </a:xfrm>
            <a:custGeom>
              <a:avLst/>
              <a:gdLst>
                <a:gd name="T0" fmla="*/ 15 w 88"/>
                <a:gd name="T1" fmla="*/ 0 h 81"/>
                <a:gd name="T2" fmla="*/ 88 w 88"/>
                <a:gd name="T3" fmla="*/ 56 h 81"/>
                <a:gd name="T4" fmla="*/ 0 w 88"/>
                <a:gd name="T5" fmla="*/ 81 h 81"/>
                <a:gd name="T6" fmla="*/ 15 w 88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" h="81">
                  <a:moveTo>
                    <a:pt x="15" y="0"/>
                  </a:moveTo>
                  <a:lnTo>
                    <a:pt x="88" y="56"/>
                  </a:lnTo>
                  <a:lnTo>
                    <a:pt x="0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Rectangle 870"/>
            <p:cNvSpPr>
              <a:spLocks noChangeArrowheads="1"/>
            </p:cNvSpPr>
            <p:nvPr/>
          </p:nvSpPr>
          <p:spPr bwMode="auto">
            <a:xfrm>
              <a:off x="2016" y="912"/>
              <a:ext cx="6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b="1">
                  <a:solidFill>
                    <a:srgbClr val="000000"/>
                  </a:solidFill>
                  <a:cs typeface="Arial" panose="020B0604020202020204" pitchFamily="34" charset="0"/>
                </a:rPr>
                <a:t>         Memory</a:t>
              </a:r>
              <a:endParaRPr lang="en-US" altLang="en-US"/>
            </a:p>
          </p:txBody>
        </p:sp>
        <p:sp>
          <p:nvSpPr>
            <p:cNvPr id="37076" name="Freeform 871"/>
            <p:cNvSpPr>
              <a:spLocks noEditPoints="1"/>
            </p:cNvSpPr>
            <p:nvPr/>
          </p:nvSpPr>
          <p:spPr bwMode="auto">
            <a:xfrm>
              <a:off x="3767" y="2571"/>
              <a:ext cx="861" cy="145"/>
            </a:xfrm>
            <a:custGeom>
              <a:avLst/>
              <a:gdLst>
                <a:gd name="T0" fmla="*/ 0 w 861"/>
                <a:gd name="T1" fmla="*/ 0 h 145"/>
                <a:gd name="T2" fmla="*/ 861 w 861"/>
                <a:gd name="T3" fmla="*/ 0 h 145"/>
                <a:gd name="T4" fmla="*/ 861 w 861"/>
                <a:gd name="T5" fmla="*/ 145 h 145"/>
                <a:gd name="T6" fmla="*/ 0 w 861"/>
                <a:gd name="T7" fmla="*/ 145 h 145"/>
                <a:gd name="T8" fmla="*/ 0 w 861"/>
                <a:gd name="T9" fmla="*/ 0 h 145"/>
                <a:gd name="T10" fmla="*/ 0 w 861"/>
                <a:gd name="T11" fmla="*/ 0 h 145"/>
                <a:gd name="T12" fmla="*/ 861 w 861"/>
                <a:gd name="T13" fmla="*/ 0 h 145"/>
                <a:gd name="T14" fmla="*/ 861 w 861"/>
                <a:gd name="T15" fmla="*/ 139 h 145"/>
                <a:gd name="T16" fmla="*/ 0 w 861"/>
                <a:gd name="T17" fmla="*/ 139 h 145"/>
                <a:gd name="T18" fmla="*/ 0 w 861"/>
                <a:gd name="T19" fmla="*/ 0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45">
                  <a:moveTo>
                    <a:pt x="0" y="0"/>
                  </a:moveTo>
                  <a:lnTo>
                    <a:pt x="861" y="0"/>
                  </a:lnTo>
                  <a:lnTo>
                    <a:pt x="861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3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872"/>
            <p:cNvSpPr>
              <a:spLocks noEditPoints="1"/>
            </p:cNvSpPr>
            <p:nvPr/>
          </p:nvSpPr>
          <p:spPr bwMode="auto">
            <a:xfrm>
              <a:off x="3767" y="2571"/>
              <a:ext cx="861" cy="139"/>
            </a:xfrm>
            <a:custGeom>
              <a:avLst/>
              <a:gdLst>
                <a:gd name="T0" fmla="*/ 0 w 861"/>
                <a:gd name="T1" fmla="*/ 0 h 139"/>
                <a:gd name="T2" fmla="*/ 861 w 861"/>
                <a:gd name="T3" fmla="*/ 0 h 139"/>
                <a:gd name="T4" fmla="*/ 861 w 861"/>
                <a:gd name="T5" fmla="*/ 139 h 139"/>
                <a:gd name="T6" fmla="*/ 0 w 861"/>
                <a:gd name="T7" fmla="*/ 139 h 139"/>
                <a:gd name="T8" fmla="*/ 0 w 861"/>
                <a:gd name="T9" fmla="*/ 0 h 139"/>
                <a:gd name="T10" fmla="*/ 0 w 861"/>
                <a:gd name="T11" fmla="*/ 0 h 139"/>
                <a:gd name="T12" fmla="*/ 861 w 861"/>
                <a:gd name="T13" fmla="*/ 0 h 139"/>
                <a:gd name="T14" fmla="*/ 861 w 861"/>
                <a:gd name="T15" fmla="*/ 134 h 139"/>
                <a:gd name="T16" fmla="*/ 0 w 861"/>
                <a:gd name="T17" fmla="*/ 134 h 139"/>
                <a:gd name="T18" fmla="*/ 0 w 861"/>
                <a:gd name="T19" fmla="*/ 0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39">
                  <a:moveTo>
                    <a:pt x="0" y="0"/>
                  </a:moveTo>
                  <a:lnTo>
                    <a:pt x="861" y="0"/>
                  </a:lnTo>
                  <a:lnTo>
                    <a:pt x="861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Freeform 873"/>
            <p:cNvSpPr>
              <a:spLocks noEditPoints="1"/>
            </p:cNvSpPr>
            <p:nvPr/>
          </p:nvSpPr>
          <p:spPr bwMode="auto">
            <a:xfrm>
              <a:off x="3767" y="2571"/>
              <a:ext cx="861" cy="134"/>
            </a:xfrm>
            <a:custGeom>
              <a:avLst/>
              <a:gdLst>
                <a:gd name="T0" fmla="*/ 0 w 861"/>
                <a:gd name="T1" fmla="*/ 0 h 134"/>
                <a:gd name="T2" fmla="*/ 861 w 861"/>
                <a:gd name="T3" fmla="*/ 0 h 134"/>
                <a:gd name="T4" fmla="*/ 861 w 861"/>
                <a:gd name="T5" fmla="*/ 134 h 134"/>
                <a:gd name="T6" fmla="*/ 0 w 861"/>
                <a:gd name="T7" fmla="*/ 134 h 134"/>
                <a:gd name="T8" fmla="*/ 0 w 861"/>
                <a:gd name="T9" fmla="*/ 0 h 134"/>
                <a:gd name="T10" fmla="*/ 0 w 861"/>
                <a:gd name="T11" fmla="*/ 0 h 134"/>
                <a:gd name="T12" fmla="*/ 861 w 861"/>
                <a:gd name="T13" fmla="*/ 0 h 134"/>
                <a:gd name="T14" fmla="*/ 861 w 861"/>
                <a:gd name="T15" fmla="*/ 127 h 134"/>
                <a:gd name="T16" fmla="*/ 0 w 861"/>
                <a:gd name="T17" fmla="*/ 127 h 134"/>
                <a:gd name="T18" fmla="*/ 0 w 861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34">
                  <a:moveTo>
                    <a:pt x="0" y="0"/>
                  </a:moveTo>
                  <a:lnTo>
                    <a:pt x="861" y="0"/>
                  </a:lnTo>
                  <a:lnTo>
                    <a:pt x="861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874"/>
            <p:cNvSpPr>
              <a:spLocks noEditPoints="1"/>
            </p:cNvSpPr>
            <p:nvPr/>
          </p:nvSpPr>
          <p:spPr bwMode="auto">
            <a:xfrm>
              <a:off x="3767" y="2571"/>
              <a:ext cx="861" cy="127"/>
            </a:xfrm>
            <a:custGeom>
              <a:avLst/>
              <a:gdLst>
                <a:gd name="T0" fmla="*/ 0 w 861"/>
                <a:gd name="T1" fmla="*/ 0 h 127"/>
                <a:gd name="T2" fmla="*/ 861 w 861"/>
                <a:gd name="T3" fmla="*/ 0 h 127"/>
                <a:gd name="T4" fmla="*/ 861 w 861"/>
                <a:gd name="T5" fmla="*/ 127 h 127"/>
                <a:gd name="T6" fmla="*/ 0 w 861"/>
                <a:gd name="T7" fmla="*/ 127 h 127"/>
                <a:gd name="T8" fmla="*/ 0 w 861"/>
                <a:gd name="T9" fmla="*/ 0 h 127"/>
                <a:gd name="T10" fmla="*/ 0 w 861"/>
                <a:gd name="T11" fmla="*/ 0 h 127"/>
                <a:gd name="T12" fmla="*/ 861 w 861"/>
                <a:gd name="T13" fmla="*/ 0 h 127"/>
                <a:gd name="T14" fmla="*/ 861 w 861"/>
                <a:gd name="T15" fmla="*/ 122 h 127"/>
                <a:gd name="T16" fmla="*/ 0 w 861"/>
                <a:gd name="T17" fmla="*/ 122 h 127"/>
                <a:gd name="T18" fmla="*/ 0 w 861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27">
                  <a:moveTo>
                    <a:pt x="0" y="0"/>
                  </a:moveTo>
                  <a:lnTo>
                    <a:pt x="861" y="0"/>
                  </a:lnTo>
                  <a:lnTo>
                    <a:pt x="861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Freeform 875"/>
            <p:cNvSpPr>
              <a:spLocks noEditPoints="1"/>
            </p:cNvSpPr>
            <p:nvPr/>
          </p:nvSpPr>
          <p:spPr bwMode="auto">
            <a:xfrm>
              <a:off x="3767" y="2571"/>
              <a:ext cx="861" cy="122"/>
            </a:xfrm>
            <a:custGeom>
              <a:avLst/>
              <a:gdLst>
                <a:gd name="T0" fmla="*/ 0 w 861"/>
                <a:gd name="T1" fmla="*/ 0 h 122"/>
                <a:gd name="T2" fmla="*/ 861 w 861"/>
                <a:gd name="T3" fmla="*/ 0 h 122"/>
                <a:gd name="T4" fmla="*/ 861 w 861"/>
                <a:gd name="T5" fmla="*/ 122 h 122"/>
                <a:gd name="T6" fmla="*/ 0 w 861"/>
                <a:gd name="T7" fmla="*/ 122 h 122"/>
                <a:gd name="T8" fmla="*/ 0 w 861"/>
                <a:gd name="T9" fmla="*/ 0 h 122"/>
                <a:gd name="T10" fmla="*/ 0 w 861"/>
                <a:gd name="T11" fmla="*/ 0 h 122"/>
                <a:gd name="T12" fmla="*/ 861 w 861"/>
                <a:gd name="T13" fmla="*/ 0 h 122"/>
                <a:gd name="T14" fmla="*/ 861 w 861"/>
                <a:gd name="T15" fmla="*/ 116 h 122"/>
                <a:gd name="T16" fmla="*/ 0 w 861"/>
                <a:gd name="T17" fmla="*/ 116 h 122"/>
                <a:gd name="T18" fmla="*/ 0 w 861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22">
                  <a:moveTo>
                    <a:pt x="0" y="0"/>
                  </a:moveTo>
                  <a:lnTo>
                    <a:pt x="861" y="0"/>
                  </a:lnTo>
                  <a:lnTo>
                    <a:pt x="861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Freeform 876"/>
            <p:cNvSpPr>
              <a:spLocks noEditPoints="1"/>
            </p:cNvSpPr>
            <p:nvPr/>
          </p:nvSpPr>
          <p:spPr bwMode="auto">
            <a:xfrm>
              <a:off x="3767" y="2571"/>
              <a:ext cx="861" cy="116"/>
            </a:xfrm>
            <a:custGeom>
              <a:avLst/>
              <a:gdLst>
                <a:gd name="T0" fmla="*/ 0 w 861"/>
                <a:gd name="T1" fmla="*/ 0 h 116"/>
                <a:gd name="T2" fmla="*/ 861 w 861"/>
                <a:gd name="T3" fmla="*/ 0 h 116"/>
                <a:gd name="T4" fmla="*/ 861 w 861"/>
                <a:gd name="T5" fmla="*/ 116 h 116"/>
                <a:gd name="T6" fmla="*/ 0 w 861"/>
                <a:gd name="T7" fmla="*/ 116 h 116"/>
                <a:gd name="T8" fmla="*/ 0 w 861"/>
                <a:gd name="T9" fmla="*/ 0 h 116"/>
                <a:gd name="T10" fmla="*/ 0 w 861"/>
                <a:gd name="T11" fmla="*/ 0 h 116"/>
                <a:gd name="T12" fmla="*/ 861 w 861"/>
                <a:gd name="T13" fmla="*/ 0 h 116"/>
                <a:gd name="T14" fmla="*/ 861 w 861"/>
                <a:gd name="T15" fmla="*/ 111 h 116"/>
                <a:gd name="T16" fmla="*/ 0 w 861"/>
                <a:gd name="T17" fmla="*/ 111 h 116"/>
                <a:gd name="T18" fmla="*/ 0 w 861"/>
                <a:gd name="T19" fmla="*/ 0 h 1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16">
                  <a:moveTo>
                    <a:pt x="0" y="0"/>
                  </a:moveTo>
                  <a:lnTo>
                    <a:pt x="861" y="0"/>
                  </a:lnTo>
                  <a:lnTo>
                    <a:pt x="861" y="116"/>
                  </a:lnTo>
                  <a:lnTo>
                    <a:pt x="0" y="1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2" name="Freeform 877"/>
            <p:cNvSpPr>
              <a:spLocks noEditPoints="1"/>
            </p:cNvSpPr>
            <p:nvPr/>
          </p:nvSpPr>
          <p:spPr bwMode="auto">
            <a:xfrm>
              <a:off x="3767" y="2571"/>
              <a:ext cx="861" cy="111"/>
            </a:xfrm>
            <a:custGeom>
              <a:avLst/>
              <a:gdLst>
                <a:gd name="T0" fmla="*/ 0 w 861"/>
                <a:gd name="T1" fmla="*/ 0 h 111"/>
                <a:gd name="T2" fmla="*/ 861 w 861"/>
                <a:gd name="T3" fmla="*/ 0 h 111"/>
                <a:gd name="T4" fmla="*/ 861 w 861"/>
                <a:gd name="T5" fmla="*/ 111 h 111"/>
                <a:gd name="T6" fmla="*/ 0 w 861"/>
                <a:gd name="T7" fmla="*/ 111 h 111"/>
                <a:gd name="T8" fmla="*/ 0 w 861"/>
                <a:gd name="T9" fmla="*/ 0 h 111"/>
                <a:gd name="T10" fmla="*/ 0 w 861"/>
                <a:gd name="T11" fmla="*/ 0 h 111"/>
                <a:gd name="T12" fmla="*/ 861 w 861"/>
                <a:gd name="T13" fmla="*/ 0 h 111"/>
                <a:gd name="T14" fmla="*/ 861 w 861"/>
                <a:gd name="T15" fmla="*/ 104 h 111"/>
                <a:gd name="T16" fmla="*/ 0 w 861"/>
                <a:gd name="T17" fmla="*/ 104 h 111"/>
                <a:gd name="T18" fmla="*/ 0 w 861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11">
                  <a:moveTo>
                    <a:pt x="0" y="0"/>
                  </a:moveTo>
                  <a:lnTo>
                    <a:pt x="861" y="0"/>
                  </a:lnTo>
                  <a:lnTo>
                    <a:pt x="861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3" name="Freeform 878"/>
            <p:cNvSpPr>
              <a:spLocks noEditPoints="1"/>
            </p:cNvSpPr>
            <p:nvPr/>
          </p:nvSpPr>
          <p:spPr bwMode="auto">
            <a:xfrm>
              <a:off x="3767" y="2571"/>
              <a:ext cx="861" cy="104"/>
            </a:xfrm>
            <a:custGeom>
              <a:avLst/>
              <a:gdLst>
                <a:gd name="T0" fmla="*/ 0 w 861"/>
                <a:gd name="T1" fmla="*/ 0 h 104"/>
                <a:gd name="T2" fmla="*/ 861 w 861"/>
                <a:gd name="T3" fmla="*/ 0 h 104"/>
                <a:gd name="T4" fmla="*/ 861 w 861"/>
                <a:gd name="T5" fmla="*/ 104 h 104"/>
                <a:gd name="T6" fmla="*/ 0 w 861"/>
                <a:gd name="T7" fmla="*/ 104 h 104"/>
                <a:gd name="T8" fmla="*/ 0 w 861"/>
                <a:gd name="T9" fmla="*/ 0 h 104"/>
                <a:gd name="T10" fmla="*/ 0 w 861"/>
                <a:gd name="T11" fmla="*/ 0 h 104"/>
                <a:gd name="T12" fmla="*/ 861 w 861"/>
                <a:gd name="T13" fmla="*/ 0 h 104"/>
                <a:gd name="T14" fmla="*/ 861 w 861"/>
                <a:gd name="T15" fmla="*/ 99 h 104"/>
                <a:gd name="T16" fmla="*/ 0 w 861"/>
                <a:gd name="T17" fmla="*/ 99 h 104"/>
                <a:gd name="T18" fmla="*/ 0 w 861"/>
                <a:gd name="T19" fmla="*/ 0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04">
                  <a:moveTo>
                    <a:pt x="0" y="0"/>
                  </a:moveTo>
                  <a:lnTo>
                    <a:pt x="861" y="0"/>
                  </a:lnTo>
                  <a:lnTo>
                    <a:pt x="861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4" name="Freeform 879"/>
            <p:cNvSpPr>
              <a:spLocks noEditPoints="1"/>
            </p:cNvSpPr>
            <p:nvPr/>
          </p:nvSpPr>
          <p:spPr bwMode="auto">
            <a:xfrm>
              <a:off x="3767" y="2571"/>
              <a:ext cx="861" cy="99"/>
            </a:xfrm>
            <a:custGeom>
              <a:avLst/>
              <a:gdLst>
                <a:gd name="T0" fmla="*/ 0 w 861"/>
                <a:gd name="T1" fmla="*/ 0 h 99"/>
                <a:gd name="T2" fmla="*/ 861 w 861"/>
                <a:gd name="T3" fmla="*/ 0 h 99"/>
                <a:gd name="T4" fmla="*/ 861 w 861"/>
                <a:gd name="T5" fmla="*/ 99 h 99"/>
                <a:gd name="T6" fmla="*/ 0 w 861"/>
                <a:gd name="T7" fmla="*/ 99 h 99"/>
                <a:gd name="T8" fmla="*/ 0 w 861"/>
                <a:gd name="T9" fmla="*/ 0 h 99"/>
                <a:gd name="T10" fmla="*/ 0 w 861"/>
                <a:gd name="T11" fmla="*/ 0 h 99"/>
                <a:gd name="T12" fmla="*/ 861 w 861"/>
                <a:gd name="T13" fmla="*/ 0 h 99"/>
                <a:gd name="T14" fmla="*/ 861 w 861"/>
                <a:gd name="T15" fmla="*/ 93 h 99"/>
                <a:gd name="T16" fmla="*/ 0 w 861"/>
                <a:gd name="T17" fmla="*/ 93 h 99"/>
                <a:gd name="T18" fmla="*/ 0 w 861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99">
                  <a:moveTo>
                    <a:pt x="0" y="0"/>
                  </a:moveTo>
                  <a:lnTo>
                    <a:pt x="861" y="0"/>
                  </a:lnTo>
                  <a:lnTo>
                    <a:pt x="861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5" name="Freeform 880"/>
            <p:cNvSpPr>
              <a:spLocks noEditPoints="1"/>
            </p:cNvSpPr>
            <p:nvPr/>
          </p:nvSpPr>
          <p:spPr bwMode="auto">
            <a:xfrm>
              <a:off x="3767" y="2571"/>
              <a:ext cx="861" cy="93"/>
            </a:xfrm>
            <a:custGeom>
              <a:avLst/>
              <a:gdLst>
                <a:gd name="T0" fmla="*/ 0 w 861"/>
                <a:gd name="T1" fmla="*/ 0 h 93"/>
                <a:gd name="T2" fmla="*/ 861 w 861"/>
                <a:gd name="T3" fmla="*/ 0 h 93"/>
                <a:gd name="T4" fmla="*/ 861 w 861"/>
                <a:gd name="T5" fmla="*/ 93 h 93"/>
                <a:gd name="T6" fmla="*/ 0 w 861"/>
                <a:gd name="T7" fmla="*/ 93 h 93"/>
                <a:gd name="T8" fmla="*/ 0 w 861"/>
                <a:gd name="T9" fmla="*/ 0 h 93"/>
                <a:gd name="T10" fmla="*/ 0 w 861"/>
                <a:gd name="T11" fmla="*/ 0 h 93"/>
                <a:gd name="T12" fmla="*/ 861 w 861"/>
                <a:gd name="T13" fmla="*/ 0 h 93"/>
                <a:gd name="T14" fmla="*/ 861 w 861"/>
                <a:gd name="T15" fmla="*/ 87 h 93"/>
                <a:gd name="T16" fmla="*/ 0 w 861"/>
                <a:gd name="T17" fmla="*/ 87 h 93"/>
                <a:gd name="T18" fmla="*/ 0 w 861"/>
                <a:gd name="T19" fmla="*/ 0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93">
                  <a:moveTo>
                    <a:pt x="0" y="0"/>
                  </a:moveTo>
                  <a:lnTo>
                    <a:pt x="861" y="0"/>
                  </a:lnTo>
                  <a:lnTo>
                    <a:pt x="861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6" name="Freeform 881"/>
            <p:cNvSpPr>
              <a:spLocks noEditPoints="1"/>
            </p:cNvSpPr>
            <p:nvPr/>
          </p:nvSpPr>
          <p:spPr bwMode="auto">
            <a:xfrm>
              <a:off x="3767" y="2571"/>
              <a:ext cx="861" cy="87"/>
            </a:xfrm>
            <a:custGeom>
              <a:avLst/>
              <a:gdLst>
                <a:gd name="T0" fmla="*/ 0 w 861"/>
                <a:gd name="T1" fmla="*/ 0 h 87"/>
                <a:gd name="T2" fmla="*/ 861 w 861"/>
                <a:gd name="T3" fmla="*/ 0 h 87"/>
                <a:gd name="T4" fmla="*/ 861 w 861"/>
                <a:gd name="T5" fmla="*/ 87 h 87"/>
                <a:gd name="T6" fmla="*/ 0 w 861"/>
                <a:gd name="T7" fmla="*/ 87 h 87"/>
                <a:gd name="T8" fmla="*/ 0 w 861"/>
                <a:gd name="T9" fmla="*/ 0 h 87"/>
                <a:gd name="T10" fmla="*/ 0 w 861"/>
                <a:gd name="T11" fmla="*/ 0 h 87"/>
                <a:gd name="T12" fmla="*/ 861 w 861"/>
                <a:gd name="T13" fmla="*/ 0 h 87"/>
                <a:gd name="T14" fmla="*/ 861 w 861"/>
                <a:gd name="T15" fmla="*/ 81 h 87"/>
                <a:gd name="T16" fmla="*/ 0 w 861"/>
                <a:gd name="T17" fmla="*/ 81 h 87"/>
                <a:gd name="T18" fmla="*/ 0 w 861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87">
                  <a:moveTo>
                    <a:pt x="0" y="0"/>
                  </a:moveTo>
                  <a:lnTo>
                    <a:pt x="861" y="0"/>
                  </a:lnTo>
                  <a:lnTo>
                    <a:pt x="861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7" name="Freeform 882"/>
            <p:cNvSpPr>
              <a:spLocks noEditPoints="1"/>
            </p:cNvSpPr>
            <p:nvPr/>
          </p:nvSpPr>
          <p:spPr bwMode="auto">
            <a:xfrm>
              <a:off x="3767" y="2571"/>
              <a:ext cx="861" cy="81"/>
            </a:xfrm>
            <a:custGeom>
              <a:avLst/>
              <a:gdLst>
                <a:gd name="T0" fmla="*/ 0 w 861"/>
                <a:gd name="T1" fmla="*/ 0 h 81"/>
                <a:gd name="T2" fmla="*/ 861 w 861"/>
                <a:gd name="T3" fmla="*/ 0 h 81"/>
                <a:gd name="T4" fmla="*/ 861 w 861"/>
                <a:gd name="T5" fmla="*/ 81 h 81"/>
                <a:gd name="T6" fmla="*/ 0 w 861"/>
                <a:gd name="T7" fmla="*/ 81 h 81"/>
                <a:gd name="T8" fmla="*/ 0 w 861"/>
                <a:gd name="T9" fmla="*/ 0 h 81"/>
                <a:gd name="T10" fmla="*/ 0 w 861"/>
                <a:gd name="T11" fmla="*/ 0 h 81"/>
                <a:gd name="T12" fmla="*/ 861 w 861"/>
                <a:gd name="T13" fmla="*/ 0 h 81"/>
                <a:gd name="T14" fmla="*/ 861 w 861"/>
                <a:gd name="T15" fmla="*/ 76 h 81"/>
                <a:gd name="T16" fmla="*/ 0 w 861"/>
                <a:gd name="T17" fmla="*/ 76 h 81"/>
                <a:gd name="T18" fmla="*/ 0 w 861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81">
                  <a:moveTo>
                    <a:pt x="0" y="0"/>
                  </a:moveTo>
                  <a:lnTo>
                    <a:pt x="861" y="0"/>
                  </a:lnTo>
                  <a:lnTo>
                    <a:pt x="861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8" name="Freeform 883"/>
            <p:cNvSpPr>
              <a:spLocks noEditPoints="1"/>
            </p:cNvSpPr>
            <p:nvPr/>
          </p:nvSpPr>
          <p:spPr bwMode="auto">
            <a:xfrm>
              <a:off x="3767" y="2571"/>
              <a:ext cx="861" cy="76"/>
            </a:xfrm>
            <a:custGeom>
              <a:avLst/>
              <a:gdLst>
                <a:gd name="T0" fmla="*/ 0 w 861"/>
                <a:gd name="T1" fmla="*/ 0 h 76"/>
                <a:gd name="T2" fmla="*/ 861 w 861"/>
                <a:gd name="T3" fmla="*/ 0 h 76"/>
                <a:gd name="T4" fmla="*/ 861 w 861"/>
                <a:gd name="T5" fmla="*/ 76 h 76"/>
                <a:gd name="T6" fmla="*/ 0 w 861"/>
                <a:gd name="T7" fmla="*/ 76 h 76"/>
                <a:gd name="T8" fmla="*/ 0 w 861"/>
                <a:gd name="T9" fmla="*/ 0 h 76"/>
                <a:gd name="T10" fmla="*/ 0 w 861"/>
                <a:gd name="T11" fmla="*/ 0 h 76"/>
                <a:gd name="T12" fmla="*/ 861 w 861"/>
                <a:gd name="T13" fmla="*/ 0 h 76"/>
                <a:gd name="T14" fmla="*/ 861 w 861"/>
                <a:gd name="T15" fmla="*/ 69 h 76"/>
                <a:gd name="T16" fmla="*/ 0 w 861"/>
                <a:gd name="T17" fmla="*/ 69 h 76"/>
                <a:gd name="T18" fmla="*/ 0 w 861"/>
                <a:gd name="T19" fmla="*/ 0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76">
                  <a:moveTo>
                    <a:pt x="0" y="0"/>
                  </a:moveTo>
                  <a:lnTo>
                    <a:pt x="861" y="0"/>
                  </a:lnTo>
                  <a:lnTo>
                    <a:pt x="861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9" name="Freeform 884"/>
            <p:cNvSpPr>
              <a:spLocks noEditPoints="1"/>
            </p:cNvSpPr>
            <p:nvPr/>
          </p:nvSpPr>
          <p:spPr bwMode="auto">
            <a:xfrm>
              <a:off x="3767" y="2571"/>
              <a:ext cx="861" cy="69"/>
            </a:xfrm>
            <a:custGeom>
              <a:avLst/>
              <a:gdLst>
                <a:gd name="T0" fmla="*/ 0 w 861"/>
                <a:gd name="T1" fmla="*/ 0 h 69"/>
                <a:gd name="T2" fmla="*/ 861 w 861"/>
                <a:gd name="T3" fmla="*/ 0 h 69"/>
                <a:gd name="T4" fmla="*/ 861 w 861"/>
                <a:gd name="T5" fmla="*/ 69 h 69"/>
                <a:gd name="T6" fmla="*/ 0 w 861"/>
                <a:gd name="T7" fmla="*/ 69 h 69"/>
                <a:gd name="T8" fmla="*/ 0 w 861"/>
                <a:gd name="T9" fmla="*/ 0 h 69"/>
                <a:gd name="T10" fmla="*/ 0 w 861"/>
                <a:gd name="T11" fmla="*/ 0 h 69"/>
                <a:gd name="T12" fmla="*/ 861 w 861"/>
                <a:gd name="T13" fmla="*/ 0 h 69"/>
                <a:gd name="T14" fmla="*/ 861 w 861"/>
                <a:gd name="T15" fmla="*/ 64 h 69"/>
                <a:gd name="T16" fmla="*/ 0 w 861"/>
                <a:gd name="T17" fmla="*/ 64 h 69"/>
                <a:gd name="T18" fmla="*/ 0 w 861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69">
                  <a:moveTo>
                    <a:pt x="0" y="0"/>
                  </a:moveTo>
                  <a:lnTo>
                    <a:pt x="861" y="0"/>
                  </a:lnTo>
                  <a:lnTo>
                    <a:pt x="861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0" name="Freeform 885"/>
            <p:cNvSpPr>
              <a:spLocks noEditPoints="1"/>
            </p:cNvSpPr>
            <p:nvPr/>
          </p:nvSpPr>
          <p:spPr bwMode="auto">
            <a:xfrm>
              <a:off x="3767" y="2571"/>
              <a:ext cx="861" cy="64"/>
            </a:xfrm>
            <a:custGeom>
              <a:avLst/>
              <a:gdLst>
                <a:gd name="T0" fmla="*/ 0 w 861"/>
                <a:gd name="T1" fmla="*/ 0 h 64"/>
                <a:gd name="T2" fmla="*/ 861 w 861"/>
                <a:gd name="T3" fmla="*/ 0 h 64"/>
                <a:gd name="T4" fmla="*/ 861 w 861"/>
                <a:gd name="T5" fmla="*/ 64 h 64"/>
                <a:gd name="T6" fmla="*/ 0 w 861"/>
                <a:gd name="T7" fmla="*/ 64 h 64"/>
                <a:gd name="T8" fmla="*/ 0 w 861"/>
                <a:gd name="T9" fmla="*/ 0 h 64"/>
                <a:gd name="T10" fmla="*/ 0 w 861"/>
                <a:gd name="T11" fmla="*/ 0 h 64"/>
                <a:gd name="T12" fmla="*/ 861 w 861"/>
                <a:gd name="T13" fmla="*/ 0 h 64"/>
                <a:gd name="T14" fmla="*/ 861 w 861"/>
                <a:gd name="T15" fmla="*/ 58 h 64"/>
                <a:gd name="T16" fmla="*/ 0 w 861"/>
                <a:gd name="T17" fmla="*/ 58 h 64"/>
                <a:gd name="T18" fmla="*/ 0 w 861"/>
                <a:gd name="T19" fmla="*/ 0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64">
                  <a:moveTo>
                    <a:pt x="0" y="0"/>
                  </a:moveTo>
                  <a:lnTo>
                    <a:pt x="861" y="0"/>
                  </a:lnTo>
                  <a:lnTo>
                    <a:pt x="861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1" name="Freeform 886"/>
            <p:cNvSpPr>
              <a:spLocks noEditPoints="1"/>
            </p:cNvSpPr>
            <p:nvPr/>
          </p:nvSpPr>
          <p:spPr bwMode="auto">
            <a:xfrm>
              <a:off x="3767" y="2571"/>
              <a:ext cx="861" cy="58"/>
            </a:xfrm>
            <a:custGeom>
              <a:avLst/>
              <a:gdLst>
                <a:gd name="T0" fmla="*/ 0 w 861"/>
                <a:gd name="T1" fmla="*/ 0 h 58"/>
                <a:gd name="T2" fmla="*/ 861 w 861"/>
                <a:gd name="T3" fmla="*/ 0 h 58"/>
                <a:gd name="T4" fmla="*/ 861 w 861"/>
                <a:gd name="T5" fmla="*/ 58 h 58"/>
                <a:gd name="T6" fmla="*/ 0 w 861"/>
                <a:gd name="T7" fmla="*/ 58 h 58"/>
                <a:gd name="T8" fmla="*/ 0 w 861"/>
                <a:gd name="T9" fmla="*/ 0 h 58"/>
                <a:gd name="T10" fmla="*/ 0 w 861"/>
                <a:gd name="T11" fmla="*/ 0 h 58"/>
                <a:gd name="T12" fmla="*/ 861 w 861"/>
                <a:gd name="T13" fmla="*/ 0 h 58"/>
                <a:gd name="T14" fmla="*/ 861 w 861"/>
                <a:gd name="T15" fmla="*/ 52 h 58"/>
                <a:gd name="T16" fmla="*/ 0 w 861"/>
                <a:gd name="T17" fmla="*/ 52 h 58"/>
                <a:gd name="T18" fmla="*/ 0 w 861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58">
                  <a:moveTo>
                    <a:pt x="0" y="0"/>
                  </a:moveTo>
                  <a:lnTo>
                    <a:pt x="861" y="0"/>
                  </a:lnTo>
                  <a:lnTo>
                    <a:pt x="861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2" name="Freeform 887"/>
            <p:cNvSpPr>
              <a:spLocks noEditPoints="1"/>
            </p:cNvSpPr>
            <p:nvPr/>
          </p:nvSpPr>
          <p:spPr bwMode="auto">
            <a:xfrm>
              <a:off x="3767" y="2571"/>
              <a:ext cx="861" cy="52"/>
            </a:xfrm>
            <a:custGeom>
              <a:avLst/>
              <a:gdLst>
                <a:gd name="T0" fmla="*/ 0 w 861"/>
                <a:gd name="T1" fmla="*/ 0 h 52"/>
                <a:gd name="T2" fmla="*/ 861 w 861"/>
                <a:gd name="T3" fmla="*/ 0 h 52"/>
                <a:gd name="T4" fmla="*/ 861 w 861"/>
                <a:gd name="T5" fmla="*/ 52 h 52"/>
                <a:gd name="T6" fmla="*/ 0 w 861"/>
                <a:gd name="T7" fmla="*/ 52 h 52"/>
                <a:gd name="T8" fmla="*/ 0 w 861"/>
                <a:gd name="T9" fmla="*/ 0 h 52"/>
                <a:gd name="T10" fmla="*/ 0 w 861"/>
                <a:gd name="T11" fmla="*/ 0 h 52"/>
                <a:gd name="T12" fmla="*/ 861 w 861"/>
                <a:gd name="T13" fmla="*/ 0 h 52"/>
                <a:gd name="T14" fmla="*/ 861 w 861"/>
                <a:gd name="T15" fmla="*/ 46 h 52"/>
                <a:gd name="T16" fmla="*/ 0 w 861"/>
                <a:gd name="T17" fmla="*/ 46 h 52"/>
                <a:gd name="T18" fmla="*/ 0 w 861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52">
                  <a:moveTo>
                    <a:pt x="0" y="0"/>
                  </a:moveTo>
                  <a:lnTo>
                    <a:pt x="861" y="0"/>
                  </a:lnTo>
                  <a:lnTo>
                    <a:pt x="861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3" name="Freeform 888"/>
            <p:cNvSpPr>
              <a:spLocks noEditPoints="1"/>
            </p:cNvSpPr>
            <p:nvPr/>
          </p:nvSpPr>
          <p:spPr bwMode="auto">
            <a:xfrm>
              <a:off x="3767" y="2571"/>
              <a:ext cx="861" cy="46"/>
            </a:xfrm>
            <a:custGeom>
              <a:avLst/>
              <a:gdLst>
                <a:gd name="T0" fmla="*/ 0 w 861"/>
                <a:gd name="T1" fmla="*/ 0 h 46"/>
                <a:gd name="T2" fmla="*/ 861 w 861"/>
                <a:gd name="T3" fmla="*/ 0 h 46"/>
                <a:gd name="T4" fmla="*/ 861 w 861"/>
                <a:gd name="T5" fmla="*/ 46 h 46"/>
                <a:gd name="T6" fmla="*/ 0 w 861"/>
                <a:gd name="T7" fmla="*/ 46 h 46"/>
                <a:gd name="T8" fmla="*/ 0 w 861"/>
                <a:gd name="T9" fmla="*/ 0 h 46"/>
                <a:gd name="T10" fmla="*/ 0 w 861"/>
                <a:gd name="T11" fmla="*/ 0 h 46"/>
                <a:gd name="T12" fmla="*/ 861 w 861"/>
                <a:gd name="T13" fmla="*/ 0 h 46"/>
                <a:gd name="T14" fmla="*/ 861 w 861"/>
                <a:gd name="T15" fmla="*/ 41 h 46"/>
                <a:gd name="T16" fmla="*/ 0 w 861"/>
                <a:gd name="T17" fmla="*/ 41 h 46"/>
                <a:gd name="T18" fmla="*/ 0 w 861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46">
                  <a:moveTo>
                    <a:pt x="0" y="0"/>
                  </a:moveTo>
                  <a:lnTo>
                    <a:pt x="861" y="0"/>
                  </a:lnTo>
                  <a:lnTo>
                    <a:pt x="861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4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4" name="Freeform 889"/>
            <p:cNvSpPr>
              <a:spLocks noEditPoints="1"/>
            </p:cNvSpPr>
            <p:nvPr/>
          </p:nvSpPr>
          <p:spPr bwMode="auto">
            <a:xfrm>
              <a:off x="3767" y="2571"/>
              <a:ext cx="861" cy="41"/>
            </a:xfrm>
            <a:custGeom>
              <a:avLst/>
              <a:gdLst>
                <a:gd name="T0" fmla="*/ 0 w 861"/>
                <a:gd name="T1" fmla="*/ 0 h 41"/>
                <a:gd name="T2" fmla="*/ 861 w 861"/>
                <a:gd name="T3" fmla="*/ 0 h 41"/>
                <a:gd name="T4" fmla="*/ 861 w 861"/>
                <a:gd name="T5" fmla="*/ 41 h 41"/>
                <a:gd name="T6" fmla="*/ 0 w 861"/>
                <a:gd name="T7" fmla="*/ 41 h 41"/>
                <a:gd name="T8" fmla="*/ 0 w 861"/>
                <a:gd name="T9" fmla="*/ 0 h 41"/>
                <a:gd name="T10" fmla="*/ 0 w 861"/>
                <a:gd name="T11" fmla="*/ 0 h 41"/>
                <a:gd name="T12" fmla="*/ 861 w 861"/>
                <a:gd name="T13" fmla="*/ 0 h 41"/>
                <a:gd name="T14" fmla="*/ 861 w 861"/>
                <a:gd name="T15" fmla="*/ 35 h 41"/>
                <a:gd name="T16" fmla="*/ 0 w 861"/>
                <a:gd name="T17" fmla="*/ 35 h 41"/>
                <a:gd name="T18" fmla="*/ 0 w 861"/>
                <a:gd name="T19" fmla="*/ 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41">
                  <a:moveTo>
                    <a:pt x="0" y="0"/>
                  </a:moveTo>
                  <a:lnTo>
                    <a:pt x="861" y="0"/>
                  </a:lnTo>
                  <a:lnTo>
                    <a:pt x="861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5" name="Freeform 890"/>
            <p:cNvSpPr>
              <a:spLocks noEditPoints="1"/>
            </p:cNvSpPr>
            <p:nvPr/>
          </p:nvSpPr>
          <p:spPr bwMode="auto">
            <a:xfrm>
              <a:off x="3767" y="2571"/>
              <a:ext cx="861" cy="35"/>
            </a:xfrm>
            <a:custGeom>
              <a:avLst/>
              <a:gdLst>
                <a:gd name="T0" fmla="*/ 0 w 861"/>
                <a:gd name="T1" fmla="*/ 0 h 35"/>
                <a:gd name="T2" fmla="*/ 861 w 861"/>
                <a:gd name="T3" fmla="*/ 0 h 35"/>
                <a:gd name="T4" fmla="*/ 861 w 861"/>
                <a:gd name="T5" fmla="*/ 35 h 35"/>
                <a:gd name="T6" fmla="*/ 0 w 861"/>
                <a:gd name="T7" fmla="*/ 35 h 35"/>
                <a:gd name="T8" fmla="*/ 0 w 861"/>
                <a:gd name="T9" fmla="*/ 0 h 35"/>
                <a:gd name="T10" fmla="*/ 0 w 861"/>
                <a:gd name="T11" fmla="*/ 0 h 35"/>
                <a:gd name="T12" fmla="*/ 861 w 861"/>
                <a:gd name="T13" fmla="*/ 0 h 35"/>
                <a:gd name="T14" fmla="*/ 861 w 861"/>
                <a:gd name="T15" fmla="*/ 29 h 35"/>
                <a:gd name="T16" fmla="*/ 0 w 861"/>
                <a:gd name="T17" fmla="*/ 29 h 35"/>
                <a:gd name="T18" fmla="*/ 0 w 861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35">
                  <a:moveTo>
                    <a:pt x="0" y="0"/>
                  </a:moveTo>
                  <a:lnTo>
                    <a:pt x="861" y="0"/>
                  </a:lnTo>
                  <a:lnTo>
                    <a:pt x="861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6" name="Freeform 891"/>
            <p:cNvSpPr>
              <a:spLocks noEditPoints="1"/>
            </p:cNvSpPr>
            <p:nvPr/>
          </p:nvSpPr>
          <p:spPr bwMode="auto">
            <a:xfrm>
              <a:off x="3767" y="2571"/>
              <a:ext cx="861" cy="29"/>
            </a:xfrm>
            <a:custGeom>
              <a:avLst/>
              <a:gdLst>
                <a:gd name="T0" fmla="*/ 0 w 861"/>
                <a:gd name="T1" fmla="*/ 0 h 29"/>
                <a:gd name="T2" fmla="*/ 861 w 861"/>
                <a:gd name="T3" fmla="*/ 0 h 29"/>
                <a:gd name="T4" fmla="*/ 861 w 861"/>
                <a:gd name="T5" fmla="*/ 29 h 29"/>
                <a:gd name="T6" fmla="*/ 0 w 861"/>
                <a:gd name="T7" fmla="*/ 29 h 29"/>
                <a:gd name="T8" fmla="*/ 0 w 861"/>
                <a:gd name="T9" fmla="*/ 0 h 29"/>
                <a:gd name="T10" fmla="*/ 0 w 861"/>
                <a:gd name="T11" fmla="*/ 0 h 29"/>
                <a:gd name="T12" fmla="*/ 861 w 861"/>
                <a:gd name="T13" fmla="*/ 0 h 29"/>
                <a:gd name="T14" fmla="*/ 861 w 861"/>
                <a:gd name="T15" fmla="*/ 23 h 29"/>
                <a:gd name="T16" fmla="*/ 0 w 861"/>
                <a:gd name="T17" fmla="*/ 23 h 29"/>
                <a:gd name="T18" fmla="*/ 0 w 861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29">
                  <a:moveTo>
                    <a:pt x="0" y="0"/>
                  </a:moveTo>
                  <a:lnTo>
                    <a:pt x="861" y="0"/>
                  </a:lnTo>
                  <a:lnTo>
                    <a:pt x="861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7" name="Freeform 892"/>
            <p:cNvSpPr>
              <a:spLocks noEditPoints="1"/>
            </p:cNvSpPr>
            <p:nvPr/>
          </p:nvSpPr>
          <p:spPr bwMode="auto">
            <a:xfrm>
              <a:off x="3767" y="2571"/>
              <a:ext cx="861" cy="23"/>
            </a:xfrm>
            <a:custGeom>
              <a:avLst/>
              <a:gdLst>
                <a:gd name="T0" fmla="*/ 0 w 861"/>
                <a:gd name="T1" fmla="*/ 0 h 23"/>
                <a:gd name="T2" fmla="*/ 861 w 861"/>
                <a:gd name="T3" fmla="*/ 0 h 23"/>
                <a:gd name="T4" fmla="*/ 861 w 861"/>
                <a:gd name="T5" fmla="*/ 23 h 23"/>
                <a:gd name="T6" fmla="*/ 0 w 861"/>
                <a:gd name="T7" fmla="*/ 23 h 23"/>
                <a:gd name="T8" fmla="*/ 0 w 861"/>
                <a:gd name="T9" fmla="*/ 0 h 23"/>
                <a:gd name="T10" fmla="*/ 0 w 861"/>
                <a:gd name="T11" fmla="*/ 0 h 23"/>
                <a:gd name="T12" fmla="*/ 861 w 861"/>
                <a:gd name="T13" fmla="*/ 0 h 23"/>
                <a:gd name="T14" fmla="*/ 861 w 861"/>
                <a:gd name="T15" fmla="*/ 18 h 23"/>
                <a:gd name="T16" fmla="*/ 0 w 861"/>
                <a:gd name="T17" fmla="*/ 18 h 23"/>
                <a:gd name="T18" fmla="*/ 0 w 86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23">
                  <a:moveTo>
                    <a:pt x="0" y="0"/>
                  </a:moveTo>
                  <a:lnTo>
                    <a:pt x="861" y="0"/>
                  </a:lnTo>
                  <a:lnTo>
                    <a:pt x="861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8" name="Freeform 893"/>
            <p:cNvSpPr>
              <a:spLocks noEditPoints="1"/>
            </p:cNvSpPr>
            <p:nvPr/>
          </p:nvSpPr>
          <p:spPr bwMode="auto">
            <a:xfrm>
              <a:off x="3767" y="2571"/>
              <a:ext cx="861" cy="18"/>
            </a:xfrm>
            <a:custGeom>
              <a:avLst/>
              <a:gdLst>
                <a:gd name="T0" fmla="*/ 0 w 861"/>
                <a:gd name="T1" fmla="*/ 0 h 18"/>
                <a:gd name="T2" fmla="*/ 861 w 861"/>
                <a:gd name="T3" fmla="*/ 0 h 18"/>
                <a:gd name="T4" fmla="*/ 861 w 861"/>
                <a:gd name="T5" fmla="*/ 18 h 18"/>
                <a:gd name="T6" fmla="*/ 0 w 861"/>
                <a:gd name="T7" fmla="*/ 18 h 18"/>
                <a:gd name="T8" fmla="*/ 0 w 861"/>
                <a:gd name="T9" fmla="*/ 0 h 18"/>
                <a:gd name="T10" fmla="*/ 0 w 861"/>
                <a:gd name="T11" fmla="*/ 0 h 18"/>
                <a:gd name="T12" fmla="*/ 861 w 861"/>
                <a:gd name="T13" fmla="*/ 0 h 18"/>
                <a:gd name="T14" fmla="*/ 861 w 861"/>
                <a:gd name="T15" fmla="*/ 11 h 18"/>
                <a:gd name="T16" fmla="*/ 0 w 861"/>
                <a:gd name="T17" fmla="*/ 11 h 18"/>
                <a:gd name="T18" fmla="*/ 0 w 861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8">
                  <a:moveTo>
                    <a:pt x="0" y="0"/>
                  </a:moveTo>
                  <a:lnTo>
                    <a:pt x="861" y="0"/>
                  </a:lnTo>
                  <a:lnTo>
                    <a:pt x="861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9" name="Freeform 894"/>
            <p:cNvSpPr>
              <a:spLocks noEditPoints="1"/>
            </p:cNvSpPr>
            <p:nvPr/>
          </p:nvSpPr>
          <p:spPr bwMode="auto">
            <a:xfrm>
              <a:off x="3767" y="2571"/>
              <a:ext cx="861" cy="11"/>
            </a:xfrm>
            <a:custGeom>
              <a:avLst/>
              <a:gdLst>
                <a:gd name="T0" fmla="*/ 0 w 861"/>
                <a:gd name="T1" fmla="*/ 0 h 11"/>
                <a:gd name="T2" fmla="*/ 861 w 861"/>
                <a:gd name="T3" fmla="*/ 0 h 11"/>
                <a:gd name="T4" fmla="*/ 861 w 861"/>
                <a:gd name="T5" fmla="*/ 11 h 11"/>
                <a:gd name="T6" fmla="*/ 0 w 861"/>
                <a:gd name="T7" fmla="*/ 11 h 11"/>
                <a:gd name="T8" fmla="*/ 0 w 861"/>
                <a:gd name="T9" fmla="*/ 0 h 11"/>
                <a:gd name="T10" fmla="*/ 0 w 861"/>
                <a:gd name="T11" fmla="*/ 0 h 11"/>
                <a:gd name="T12" fmla="*/ 861 w 861"/>
                <a:gd name="T13" fmla="*/ 0 h 11"/>
                <a:gd name="T14" fmla="*/ 861 w 861"/>
                <a:gd name="T15" fmla="*/ 6 h 11"/>
                <a:gd name="T16" fmla="*/ 0 w 861"/>
                <a:gd name="T17" fmla="*/ 6 h 11"/>
                <a:gd name="T18" fmla="*/ 0 w 861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1">
                  <a:moveTo>
                    <a:pt x="0" y="0"/>
                  </a:moveTo>
                  <a:lnTo>
                    <a:pt x="861" y="0"/>
                  </a:lnTo>
                  <a:lnTo>
                    <a:pt x="861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0" name="Freeform 895"/>
            <p:cNvSpPr>
              <a:spLocks noEditPoints="1"/>
            </p:cNvSpPr>
            <p:nvPr/>
          </p:nvSpPr>
          <p:spPr bwMode="auto">
            <a:xfrm>
              <a:off x="3767" y="2571"/>
              <a:ext cx="861" cy="6"/>
            </a:xfrm>
            <a:custGeom>
              <a:avLst/>
              <a:gdLst>
                <a:gd name="T0" fmla="*/ 0 w 861"/>
                <a:gd name="T1" fmla="*/ 0 h 6"/>
                <a:gd name="T2" fmla="*/ 861 w 861"/>
                <a:gd name="T3" fmla="*/ 0 h 6"/>
                <a:gd name="T4" fmla="*/ 861 w 861"/>
                <a:gd name="T5" fmla="*/ 6 h 6"/>
                <a:gd name="T6" fmla="*/ 0 w 861"/>
                <a:gd name="T7" fmla="*/ 6 h 6"/>
                <a:gd name="T8" fmla="*/ 0 w 861"/>
                <a:gd name="T9" fmla="*/ 0 h 6"/>
                <a:gd name="T10" fmla="*/ 0 w 861"/>
                <a:gd name="T11" fmla="*/ 0 h 6"/>
                <a:gd name="T12" fmla="*/ 861 w 861"/>
                <a:gd name="T13" fmla="*/ 0 h 6"/>
                <a:gd name="T14" fmla="*/ 861 w 861"/>
                <a:gd name="T15" fmla="*/ 0 h 6"/>
                <a:gd name="T16" fmla="*/ 0 w 861"/>
                <a:gd name="T17" fmla="*/ 0 h 6"/>
                <a:gd name="T18" fmla="*/ 0 w 861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6">
                  <a:moveTo>
                    <a:pt x="0" y="0"/>
                  </a:moveTo>
                  <a:lnTo>
                    <a:pt x="861" y="0"/>
                  </a:lnTo>
                  <a:lnTo>
                    <a:pt x="861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1" name="Freeform 896"/>
            <p:cNvSpPr>
              <a:spLocks/>
            </p:cNvSpPr>
            <p:nvPr/>
          </p:nvSpPr>
          <p:spPr bwMode="auto">
            <a:xfrm>
              <a:off x="4533" y="2571"/>
              <a:ext cx="95" cy="194"/>
            </a:xfrm>
            <a:custGeom>
              <a:avLst/>
              <a:gdLst>
                <a:gd name="T0" fmla="*/ 0 w 95"/>
                <a:gd name="T1" fmla="*/ 194 h 194"/>
                <a:gd name="T2" fmla="*/ 95 w 95"/>
                <a:gd name="T3" fmla="*/ 97 h 194"/>
                <a:gd name="T4" fmla="*/ 95 w 95"/>
                <a:gd name="T5" fmla="*/ 0 h 194"/>
                <a:gd name="T6" fmla="*/ 85 w 95"/>
                <a:gd name="T7" fmla="*/ 28 h 194"/>
                <a:gd name="T8" fmla="*/ 74 w 95"/>
                <a:gd name="T9" fmla="*/ 55 h 194"/>
                <a:gd name="T10" fmla="*/ 59 w 95"/>
                <a:gd name="T11" fmla="*/ 81 h 194"/>
                <a:gd name="T12" fmla="*/ 41 w 95"/>
                <a:gd name="T13" fmla="*/ 104 h 194"/>
                <a:gd name="T14" fmla="*/ 22 w 95"/>
                <a:gd name="T15" fmla="*/ 125 h 194"/>
                <a:gd name="T16" fmla="*/ 0 w 95"/>
                <a:gd name="T17" fmla="*/ 145 h 194"/>
                <a:gd name="T18" fmla="*/ 0 w 95"/>
                <a:gd name="T19" fmla="*/ 194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5" h="194">
                  <a:moveTo>
                    <a:pt x="0" y="194"/>
                  </a:moveTo>
                  <a:lnTo>
                    <a:pt x="95" y="97"/>
                  </a:lnTo>
                  <a:lnTo>
                    <a:pt x="95" y="0"/>
                  </a:lnTo>
                  <a:lnTo>
                    <a:pt x="85" y="28"/>
                  </a:lnTo>
                  <a:lnTo>
                    <a:pt x="74" y="55"/>
                  </a:lnTo>
                  <a:lnTo>
                    <a:pt x="59" y="81"/>
                  </a:lnTo>
                  <a:lnTo>
                    <a:pt x="41" y="104"/>
                  </a:lnTo>
                  <a:lnTo>
                    <a:pt x="22" y="125"/>
                  </a:lnTo>
                  <a:lnTo>
                    <a:pt x="0" y="14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2" name="Freeform 897"/>
            <p:cNvSpPr>
              <a:spLocks/>
            </p:cNvSpPr>
            <p:nvPr/>
          </p:nvSpPr>
          <p:spPr bwMode="auto">
            <a:xfrm>
              <a:off x="4562" y="2590"/>
              <a:ext cx="33" cy="10"/>
            </a:xfrm>
            <a:custGeom>
              <a:avLst/>
              <a:gdLst>
                <a:gd name="T0" fmla="*/ 5 w 33"/>
                <a:gd name="T1" fmla="*/ 0 h 10"/>
                <a:gd name="T2" fmla="*/ 33 w 33"/>
                <a:gd name="T3" fmla="*/ 0 h 10"/>
                <a:gd name="T4" fmla="*/ 31 w 33"/>
                <a:gd name="T5" fmla="*/ 5 h 10"/>
                <a:gd name="T6" fmla="*/ 28 w 33"/>
                <a:gd name="T7" fmla="*/ 10 h 10"/>
                <a:gd name="T8" fmla="*/ 0 w 33"/>
                <a:gd name="T9" fmla="*/ 10 h 10"/>
                <a:gd name="T10" fmla="*/ 3 w 33"/>
                <a:gd name="T11" fmla="*/ 5 h 10"/>
                <a:gd name="T12" fmla="*/ 5 w 3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10">
                  <a:moveTo>
                    <a:pt x="5" y="0"/>
                  </a:moveTo>
                  <a:lnTo>
                    <a:pt x="33" y="0"/>
                  </a:lnTo>
                  <a:lnTo>
                    <a:pt x="31" y="5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3" name="Freeform 898"/>
            <p:cNvSpPr>
              <a:spLocks/>
            </p:cNvSpPr>
            <p:nvPr/>
          </p:nvSpPr>
          <p:spPr bwMode="auto">
            <a:xfrm>
              <a:off x="4520" y="2590"/>
              <a:ext cx="34" cy="10"/>
            </a:xfrm>
            <a:custGeom>
              <a:avLst/>
              <a:gdLst>
                <a:gd name="T0" fmla="*/ 5 w 34"/>
                <a:gd name="T1" fmla="*/ 0 h 10"/>
                <a:gd name="T2" fmla="*/ 34 w 34"/>
                <a:gd name="T3" fmla="*/ 0 h 10"/>
                <a:gd name="T4" fmla="*/ 31 w 34"/>
                <a:gd name="T5" fmla="*/ 5 h 10"/>
                <a:gd name="T6" fmla="*/ 28 w 34"/>
                <a:gd name="T7" fmla="*/ 10 h 10"/>
                <a:gd name="T8" fmla="*/ 0 w 34"/>
                <a:gd name="T9" fmla="*/ 10 h 10"/>
                <a:gd name="T10" fmla="*/ 3 w 34"/>
                <a:gd name="T11" fmla="*/ 5 h 10"/>
                <a:gd name="T12" fmla="*/ 5 w 3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10">
                  <a:moveTo>
                    <a:pt x="5" y="0"/>
                  </a:moveTo>
                  <a:lnTo>
                    <a:pt x="34" y="0"/>
                  </a:lnTo>
                  <a:lnTo>
                    <a:pt x="31" y="5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4" name="Freeform 899"/>
            <p:cNvSpPr>
              <a:spLocks/>
            </p:cNvSpPr>
            <p:nvPr/>
          </p:nvSpPr>
          <p:spPr bwMode="auto">
            <a:xfrm>
              <a:off x="4475" y="2590"/>
              <a:ext cx="34" cy="10"/>
            </a:xfrm>
            <a:custGeom>
              <a:avLst/>
              <a:gdLst>
                <a:gd name="T0" fmla="*/ 6 w 34"/>
                <a:gd name="T1" fmla="*/ 0 h 10"/>
                <a:gd name="T2" fmla="*/ 34 w 34"/>
                <a:gd name="T3" fmla="*/ 0 h 10"/>
                <a:gd name="T4" fmla="*/ 32 w 34"/>
                <a:gd name="T5" fmla="*/ 5 h 10"/>
                <a:gd name="T6" fmla="*/ 28 w 34"/>
                <a:gd name="T7" fmla="*/ 10 h 10"/>
                <a:gd name="T8" fmla="*/ 0 w 34"/>
                <a:gd name="T9" fmla="*/ 10 h 10"/>
                <a:gd name="T10" fmla="*/ 3 w 34"/>
                <a:gd name="T11" fmla="*/ 5 h 10"/>
                <a:gd name="T12" fmla="*/ 6 w 3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10">
                  <a:moveTo>
                    <a:pt x="6" y="0"/>
                  </a:moveTo>
                  <a:lnTo>
                    <a:pt x="34" y="0"/>
                  </a:lnTo>
                  <a:lnTo>
                    <a:pt x="32" y="5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5" name="Rectangle 900"/>
            <p:cNvSpPr>
              <a:spLocks noChangeArrowheads="1"/>
            </p:cNvSpPr>
            <p:nvPr/>
          </p:nvSpPr>
          <p:spPr bwMode="auto">
            <a:xfrm>
              <a:off x="3767" y="2716"/>
              <a:ext cx="766" cy="49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106" name="Freeform 901"/>
            <p:cNvSpPr>
              <a:spLocks/>
            </p:cNvSpPr>
            <p:nvPr/>
          </p:nvSpPr>
          <p:spPr bwMode="auto">
            <a:xfrm>
              <a:off x="3767" y="2571"/>
              <a:ext cx="861" cy="194"/>
            </a:xfrm>
            <a:custGeom>
              <a:avLst/>
              <a:gdLst>
                <a:gd name="T0" fmla="*/ 0 w 861"/>
                <a:gd name="T1" fmla="*/ 145 h 194"/>
                <a:gd name="T2" fmla="*/ 0 w 861"/>
                <a:gd name="T3" fmla="*/ 194 h 194"/>
                <a:gd name="T4" fmla="*/ 766 w 861"/>
                <a:gd name="T5" fmla="*/ 194 h 194"/>
                <a:gd name="T6" fmla="*/ 861 w 861"/>
                <a:gd name="T7" fmla="*/ 97 h 194"/>
                <a:gd name="T8" fmla="*/ 861 w 861"/>
                <a:gd name="T9" fmla="*/ 0 h 194"/>
                <a:gd name="T10" fmla="*/ 96 w 861"/>
                <a:gd name="T11" fmla="*/ 0 h 194"/>
                <a:gd name="T12" fmla="*/ 87 w 861"/>
                <a:gd name="T13" fmla="*/ 28 h 194"/>
                <a:gd name="T14" fmla="*/ 75 w 861"/>
                <a:gd name="T15" fmla="*/ 55 h 194"/>
                <a:gd name="T16" fmla="*/ 60 w 861"/>
                <a:gd name="T17" fmla="*/ 81 h 194"/>
                <a:gd name="T18" fmla="*/ 42 w 861"/>
                <a:gd name="T19" fmla="*/ 104 h 194"/>
                <a:gd name="T20" fmla="*/ 22 w 861"/>
                <a:gd name="T21" fmla="*/ 125 h 194"/>
                <a:gd name="T22" fmla="*/ 0 w 861"/>
                <a:gd name="T23" fmla="*/ 145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61" h="194">
                  <a:moveTo>
                    <a:pt x="0" y="145"/>
                  </a:moveTo>
                  <a:lnTo>
                    <a:pt x="0" y="194"/>
                  </a:lnTo>
                  <a:lnTo>
                    <a:pt x="766" y="194"/>
                  </a:lnTo>
                  <a:lnTo>
                    <a:pt x="861" y="97"/>
                  </a:lnTo>
                  <a:lnTo>
                    <a:pt x="861" y="0"/>
                  </a:lnTo>
                  <a:lnTo>
                    <a:pt x="96" y="0"/>
                  </a:lnTo>
                  <a:lnTo>
                    <a:pt x="87" y="28"/>
                  </a:lnTo>
                  <a:lnTo>
                    <a:pt x="75" y="55"/>
                  </a:lnTo>
                  <a:lnTo>
                    <a:pt x="60" y="81"/>
                  </a:lnTo>
                  <a:lnTo>
                    <a:pt x="42" y="104"/>
                  </a:lnTo>
                  <a:lnTo>
                    <a:pt x="22" y="125"/>
                  </a:lnTo>
                  <a:lnTo>
                    <a:pt x="0" y="1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7" name="Freeform 902"/>
            <p:cNvSpPr>
              <a:spLocks noEditPoints="1"/>
            </p:cNvSpPr>
            <p:nvPr/>
          </p:nvSpPr>
          <p:spPr bwMode="auto">
            <a:xfrm>
              <a:off x="3812" y="2584"/>
              <a:ext cx="777" cy="119"/>
            </a:xfrm>
            <a:custGeom>
              <a:avLst/>
              <a:gdLst>
                <a:gd name="T0" fmla="*/ 0 w 777"/>
                <a:gd name="T1" fmla="*/ 0 h 119"/>
                <a:gd name="T2" fmla="*/ 777 w 777"/>
                <a:gd name="T3" fmla="*/ 0 h 119"/>
                <a:gd name="T4" fmla="*/ 777 w 777"/>
                <a:gd name="T5" fmla="*/ 119 h 119"/>
                <a:gd name="T6" fmla="*/ 0 w 777"/>
                <a:gd name="T7" fmla="*/ 119 h 119"/>
                <a:gd name="T8" fmla="*/ 0 w 777"/>
                <a:gd name="T9" fmla="*/ 0 h 119"/>
                <a:gd name="T10" fmla="*/ 0 w 777"/>
                <a:gd name="T11" fmla="*/ 2 h 119"/>
                <a:gd name="T12" fmla="*/ 777 w 777"/>
                <a:gd name="T13" fmla="*/ 2 h 119"/>
                <a:gd name="T14" fmla="*/ 777 w 777"/>
                <a:gd name="T15" fmla="*/ 119 h 119"/>
                <a:gd name="T16" fmla="*/ 0 w 777"/>
                <a:gd name="T17" fmla="*/ 119 h 119"/>
                <a:gd name="T18" fmla="*/ 0 w 777"/>
                <a:gd name="T19" fmla="*/ 2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9">
                  <a:moveTo>
                    <a:pt x="0" y="0"/>
                  </a:moveTo>
                  <a:lnTo>
                    <a:pt x="777" y="0"/>
                  </a:lnTo>
                  <a:lnTo>
                    <a:pt x="777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9"/>
                  </a:lnTo>
                  <a:lnTo>
                    <a:pt x="0" y="11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8" name="Freeform 903"/>
            <p:cNvSpPr>
              <a:spLocks noEditPoints="1"/>
            </p:cNvSpPr>
            <p:nvPr/>
          </p:nvSpPr>
          <p:spPr bwMode="auto">
            <a:xfrm>
              <a:off x="3812" y="2586"/>
              <a:ext cx="777" cy="117"/>
            </a:xfrm>
            <a:custGeom>
              <a:avLst/>
              <a:gdLst>
                <a:gd name="T0" fmla="*/ 0 w 777"/>
                <a:gd name="T1" fmla="*/ 0 h 117"/>
                <a:gd name="T2" fmla="*/ 777 w 777"/>
                <a:gd name="T3" fmla="*/ 0 h 117"/>
                <a:gd name="T4" fmla="*/ 777 w 777"/>
                <a:gd name="T5" fmla="*/ 117 h 117"/>
                <a:gd name="T6" fmla="*/ 0 w 777"/>
                <a:gd name="T7" fmla="*/ 117 h 117"/>
                <a:gd name="T8" fmla="*/ 0 w 777"/>
                <a:gd name="T9" fmla="*/ 0 h 117"/>
                <a:gd name="T10" fmla="*/ 0 w 777"/>
                <a:gd name="T11" fmla="*/ 3 h 117"/>
                <a:gd name="T12" fmla="*/ 777 w 777"/>
                <a:gd name="T13" fmla="*/ 3 h 117"/>
                <a:gd name="T14" fmla="*/ 777 w 777"/>
                <a:gd name="T15" fmla="*/ 117 h 117"/>
                <a:gd name="T16" fmla="*/ 0 w 777"/>
                <a:gd name="T17" fmla="*/ 117 h 117"/>
                <a:gd name="T18" fmla="*/ 0 w 777"/>
                <a:gd name="T19" fmla="*/ 3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7">
                  <a:moveTo>
                    <a:pt x="0" y="0"/>
                  </a:moveTo>
                  <a:lnTo>
                    <a:pt x="777" y="0"/>
                  </a:lnTo>
                  <a:lnTo>
                    <a:pt x="777" y="117"/>
                  </a:lnTo>
                  <a:lnTo>
                    <a:pt x="0" y="117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117"/>
                  </a:lnTo>
                  <a:lnTo>
                    <a:pt x="0" y="1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9" name="Freeform 904"/>
            <p:cNvSpPr>
              <a:spLocks noEditPoints="1"/>
            </p:cNvSpPr>
            <p:nvPr/>
          </p:nvSpPr>
          <p:spPr bwMode="auto">
            <a:xfrm>
              <a:off x="3812" y="2589"/>
              <a:ext cx="777" cy="114"/>
            </a:xfrm>
            <a:custGeom>
              <a:avLst/>
              <a:gdLst>
                <a:gd name="T0" fmla="*/ 0 w 777"/>
                <a:gd name="T1" fmla="*/ 0 h 114"/>
                <a:gd name="T2" fmla="*/ 777 w 777"/>
                <a:gd name="T3" fmla="*/ 0 h 114"/>
                <a:gd name="T4" fmla="*/ 777 w 777"/>
                <a:gd name="T5" fmla="*/ 114 h 114"/>
                <a:gd name="T6" fmla="*/ 0 w 777"/>
                <a:gd name="T7" fmla="*/ 114 h 114"/>
                <a:gd name="T8" fmla="*/ 0 w 777"/>
                <a:gd name="T9" fmla="*/ 0 h 114"/>
                <a:gd name="T10" fmla="*/ 0 w 777"/>
                <a:gd name="T11" fmla="*/ 2 h 114"/>
                <a:gd name="T12" fmla="*/ 777 w 777"/>
                <a:gd name="T13" fmla="*/ 2 h 114"/>
                <a:gd name="T14" fmla="*/ 777 w 777"/>
                <a:gd name="T15" fmla="*/ 114 h 114"/>
                <a:gd name="T16" fmla="*/ 0 w 777"/>
                <a:gd name="T17" fmla="*/ 114 h 114"/>
                <a:gd name="T18" fmla="*/ 0 w 777"/>
                <a:gd name="T19" fmla="*/ 2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4">
                  <a:moveTo>
                    <a:pt x="0" y="0"/>
                  </a:moveTo>
                  <a:lnTo>
                    <a:pt x="777" y="0"/>
                  </a:lnTo>
                  <a:lnTo>
                    <a:pt x="777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4"/>
                  </a:lnTo>
                  <a:lnTo>
                    <a:pt x="0" y="1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0" name="Freeform 905"/>
            <p:cNvSpPr>
              <a:spLocks noEditPoints="1"/>
            </p:cNvSpPr>
            <p:nvPr/>
          </p:nvSpPr>
          <p:spPr bwMode="auto">
            <a:xfrm>
              <a:off x="3812" y="2591"/>
              <a:ext cx="777" cy="112"/>
            </a:xfrm>
            <a:custGeom>
              <a:avLst/>
              <a:gdLst>
                <a:gd name="T0" fmla="*/ 0 w 777"/>
                <a:gd name="T1" fmla="*/ 0 h 112"/>
                <a:gd name="T2" fmla="*/ 777 w 777"/>
                <a:gd name="T3" fmla="*/ 0 h 112"/>
                <a:gd name="T4" fmla="*/ 777 w 777"/>
                <a:gd name="T5" fmla="*/ 112 h 112"/>
                <a:gd name="T6" fmla="*/ 0 w 777"/>
                <a:gd name="T7" fmla="*/ 112 h 112"/>
                <a:gd name="T8" fmla="*/ 0 w 777"/>
                <a:gd name="T9" fmla="*/ 0 h 112"/>
                <a:gd name="T10" fmla="*/ 0 w 777"/>
                <a:gd name="T11" fmla="*/ 2 h 112"/>
                <a:gd name="T12" fmla="*/ 777 w 777"/>
                <a:gd name="T13" fmla="*/ 2 h 112"/>
                <a:gd name="T14" fmla="*/ 777 w 777"/>
                <a:gd name="T15" fmla="*/ 112 h 112"/>
                <a:gd name="T16" fmla="*/ 0 w 777"/>
                <a:gd name="T17" fmla="*/ 112 h 112"/>
                <a:gd name="T18" fmla="*/ 0 w 777"/>
                <a:gd name="T19" fmla="*/ 2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2">
                  <a:moveTo>
                    <a:pt x="0" y="0"/>
                  </a:moveTo>
                  <a:lnTo>
                    <a:pt x="777" y="0"/>
                  </a:lnTo>
                  <a:lnTo>
                    <a:pt x="777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2"/>
                  </a:lnTo>
                  <a:lnTo>
                    <a:pt x="0" y="1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1" name="Freeform 906"/>
            <p:cNvSpPr>
              <a:spLocks noEditPoints="1"/>
            </p:cNvSpPr>
            <p:nvPr/>
          </p:nvSpPr>
          <p:spPr bwMode="auto">
            <a:xfrm>
              <a:off x="3812" y="2593"/>
              <a:ext cx="777" cy="110"/>
            </a:xfrm>
            <a:custGeom>
              <a:avLst/>
              <a:gdLst>
                <a:gd name="T0" fmla="*/ 0 w 777"/>
                <a:gd name="T1" fmla="*/ 0 h 110"/>
                <a:gd name="T2" fmla="*/ 777 w 777"/>
                <a:gd name="T3" fmla="*/ 0 h 110"/>
                <a:gd name="T4" fmla="*/ 777 w 777"/>
                <a:gd name="T5" fmla="*/ 110 h 110"/>
                <a:gd name="T6" fmla="*/ 0 w 777"/>
                <a:gd name="T7" fmla="*/ 110 h 110"/>
                <a:gd name="T8" fmla="*/ 0 w 777"/>
                <a:gd name="T9" fmla="*/ 0 h 110"/>
                <a:gd name="T10" fmla="*/ 0 w 777"/>
                <a:gd name="T11" fmla="*/ 2 h 110"/>
                <a:gd name="T12" fmla="*/ 777 w 777"/>
                <a:gd name="T13" fmla="*/ 2 h 110"/>
                <a:gd name="T14" fmla="*/ 777 w 777"/>
                <a:gd name="T15" fmla="*/ 110 h 110"/>
                <a:gd name="T16" fmla="*/ 0 w 777"/>
                <a:gd name="T17" fmla="*/ 110 h 110"/>
                <a:gd name="T18" fmla="*/ 0 w 777"/>
                <a:gd name="T19" fmla="*/ 2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0">
                  <a:moveTo>
                    <a:pt x="0" y="0"/>
                  </a:moveTo>
                  <a:lnTo>
                    <a:pt x="777" y="0"/>
                  </a:lnTo>
                  <a:lnTo>
                    <a:pt x="777" y="110"/>
                  </a:lnTo>
                  <a:lnTo>
                    <a:pt x="0" y="11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0"/>
                  </a:lnTo>
                  <a:lnTo>
                    <a:pt x="0" y="1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2" name="Freeform 907"/>
            <p:cNvSpPr>
              <a:spLocks noEditPoints="1"/>
            </p:cNvSpPr>
            <p:nvPr/>
          </p:nvSpPr>
          <p:spPr bwMode="auto">
            <a:xfrm>
              <a:off x="3812" y="2595"/>
              <a:ext cx="777" cy="108"/>
            </a:xfrm>
            <a:custGeom>
              <a:avLst/>
              <a:gdLst>
                <a:gd name="T0" fmla="*/ 0 w 777"/>
                <a:gd name="T1" fmla="*/ 0 h 108"/>
                <a:gd name="T2" fmla="*/ 777 w 777"/>
                <a:gd name="T3" fmla="*/ 0 h 108"/>
                <a:gd name="T4" fmla="*/ 777 w 777"/>
                <a:gd name="T5" fmla="*/ 108 h 108"/>
                <a:gd name="T6" fmla="*/ 0 w 777"/>
                <a:gd name="T7" fmla="*/ 108 h 108"/>
                <a:gd name="T8" fmla="*/ 0 w 777"/>
                <a:gd name="T9" fmla="*/ 0 h 108"/>
                <a:gd name="T10" fmla="*/ 0 w 777"/>
                <a:gd name="T11" fmla="*/ 2 h 108"/>
                <a:gd name="T12" fmla="*/ 777 w 777"/>
                <a:gd name="T13" fmla="*/ 2 h 108"/>
                <a:gd name="T14" fmla="*/ 777 w 777"/>
                <a:gd name="T15" fmla="*/ 108 h 108"/>
                <a:gd name="T16" fmla="*/ 0 w 777"/>
                <a:gd name="T17" fmla="*/ 108 h 108"/>
                <a:gd name="T18" fmla="*/ 0 w 777"/>
                <a:gd name="T19" fmla="*/ 2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8">
                  <a:moveTo>
                    <a:pt x="0" y="0"/>
                  </a:moveTo>
                  <a:lnTo>
                    <a:pt x="777" y="0"/>
                  </a:lnTo>
                  <a:lnTo>
                    <a:pt x="777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8"/>
                  </a:lnTo>
                  <a:lnTo>
                    <a:pt x="0" y="10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3" name="Freeform 908"/>
            <p:cNvSpPr>
              <a:spLocks noEditPoints="1"/>
            </p:cNvSpPr>
            <p:nvPr/>
          </p:nvSpPr>
          <p:spPr bwMode="auto">
            <a:xfrm>
              <a:off x="3812" y="2597"/>
              <a:ext cx="777" cy="106"/>
            </a:xfrm>
            <a:custGeom>
              <a:avLst/>
              <a:gdLst>
                <a:gd name="T0" fmla="*/ 0 w 777"/>
                <a:gd name="T1" fmla="*/ 0 h 106"/>
                <a:gd name="T2" fmla="*/ 777 w 777"/>
                <a:gd name="T3" fmla="*/ 0 h 106"/>
                <a:gd name="T4" fmla="*/ 777 w 777"/>
                <a:gd name="T5" fmla="*/ 106 h 106"/>
                <a:gd name="T6" fmla="*/ 0 w 777"/>
                <a:gd name="T7" fmla="*/ 106 h 106"/>
                <a:gd name="T8" fmla="*/ 0 w 777"/>
                <a:gd name="T9" fmla="*/ 0 h 106"/>
                <a:gd name="T10" fmla="*/ 0 w 777"/>
                <a:gd name="T11" fmla="*/ 2 h 106"/>
                <a:gd name="T12" fmla="*/ 777 w 777"/>
                <a:gd name="T13" fmla="*/ 2 h 106"/>
                <a:gd name="T14" fmla="*/ 777 w 777"/>
                <a:gd name="T15" fmla="*/ 106 h 106"/>
                <a:gd name="T16" fmla="*/ 0 w 777"/>
                <a:gd name="T17" fmla="*/ 106 h 106"/>
                <a:gd name="T18" fmla="*/ 0 w 777"/>
                <a:gd name="T19" fmla="*/ 2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6">
                  <a:moveTo>
                    <a:pt x="0" y="0"/>
                  </a:moveTo>
                  <a:lnTo>
                    <a:pt x="777" y="0"/>
                  </a:lnTo>
                  <a:lnTo>
                    <a:pt x="777" y="106"/>
                  </a:lnTo>
                  <a:lnTo>
                    <a:pt x="0" y="10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6"/>
                  </a:lnTo>
                  <a:lnTo>
                    <a:pt x="0" y="10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4" name="Freeform 909"/>
            <p:cNvSpPr>
              <a:spLocks noEditPoints="1"/>
            </p:cNvSpPr>
            <p:nvPr/>
          </p:nvSpPr>
          <p:spPr bwMode="auto">
            <a:xfrm>
              <a:off x="3812" y="2599"/>
              <a:ext cx="777" cy="104"/>
            </a:xfrm>
            <a:custGeom>
              <a:avLst/>
              <a:gdLst>
                <a:gd name="T0" fmla="*/ 0 w 777"/>
                <a:gd name="T1" fmla="*/ 0 h 104"/>
                <a:gd name="T2" fmla="*/ 777 w 777"/>
                <a:gd name="T3" fmla="*/ 0 h 104"/>
                <a:gd name="T4" fmla="*/ 777 w 777"/>
                <a:gd name="T5" fmla="*/ 104 h 104"/>
                <a:gd name="T6" fmla="*/ 0 w 777"/>
                <a:gd name="T7" fmla="*/ 104 h 104"/>
                <a:gd name="T8" fmla="*/ 0 w 777"/>
                <a:gd name="T9" fmla="*/ 0 h 104"/>
                <a:gd name="T10" fmla="*/ 0 w 777"/>
                <a:gd name="T11" fmla="*/ 2 h 104"/>
                <a:gd name="T12" fmla="*/ 777 w 777"/>
                <a:gd name="T13" fmla="*/ 2 h 104"/>
                <a:gd name="T14" fmla="*/ 777 w 777"/>
                <a:gd name="T15" fmla="*/ 104 h 104"/>
                <a:gd name="T16" fmla="*/ 0 w 777"/>
                <a:gd name="T17" fmla="*/ 104 h 104"/>
                <a:gd name="T18" fmla="*/ 0 w 777"/>
                <a:gd name="T19" fmla="*/ 2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4">
                  <a:moveTo>
                    <a:pt x="0" y="0"/>
                  </a:moveTo>
                  <a:lnTo>
                    <a:pt x="777" y="0"/>
                  </a:lnTo>
                  <a:lnTo>
                    <a:pt x="777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4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5" name="Freeform 910"/>
            <p:cNvSpPr>
              <a:spLocks noEditPoints="1"/>
            </p:cNvSpPr>
            <p:nvPr/>
          </p:nvSpPr>
          <p:spPr bwMode="auto">
            <a:xfrm>
              <a:off x="3812" y="2601"/>
              <a:ext cx="777" cy="102"/>
            </a:xfrm>
            <a:custGeom>
              <a:avLst/>
              <a:gdLst>
                <a:gd name="T0" fmla="*/ 0 w 777"/>
                <a:gd name="T1" fmla="*/ 0 h 102"/>
                <a:gd name="T2" fmla="*/ 777 w 777"/>
                <a:gd name="T3" fmla="*/ 0 h 102"/>
                <a:gd name="T4" fmla="*/ 777 w 777"/>
                <a:gd name="T5" fmla="*/ 102 h 102"/>
                <a:gd name="T6" fmla="*/ 0 w 777"/>
                <a:gd name="T7" fmla="*/ 102 h 102"/>
                <a:gd name="T8" fmla="*/ 0 w 777"/>
                <a:gd name="T9" fmla="*/ 0 h 102"/>
                <a:gd name="T10" fmla="*/ 0 w 777"/>
                <a:gd name="T11" fmla="*/ 2 h 102"/>
                <a:gd name="T12" fmla="*/ 777 w 777"/>
                <a:gd name="T13" fmla="*/ 2 h 102"/>
                <a:gd name="T14" fmla="*/ 777 w 777"/>
                <a:gd name="T15" fmla="*/ 102 h 102"/>
                <a:gd name="T16" fmla="*/ 0 w 777"/>
                <a:gd name="T17" fmla="*/ 102 h 102"/>
                <a:gd name="T18" fmla="*/ 0 w 777"/>
                <a:gd name="T19" fmla="*/ 2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2">
                  <a:moveTo>
                    <a:pt x="0" y="0"/>
                  </a:moveTo>
                  <a:lnTo>
                    <a:pt x="777" y="0"/>
                  </a:lnTo>
                  <a:lnTo>
                    <a:pt x="777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2"/>
                  </a:lnTo>
                  <a:lnTo>
                    <a:pt x="0" y="1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6" name="Freeform 911"/>
            <p:cNvSpPr>
              <a:spLocks noEditPoints="1"/>
            </p:cNvSpPr>
            <p:nvPr/>
          </p:nvSpPr>
          <p:spPr bwMode="auto">
            <a:xfrm>
              <a:off x="3812" y="2603"/>
              <a:ext cx="777" cy="100"/>
            </a:xfrm>
            <a:custGeom>
              <a:avLst/>
              <a:gdLst>
                <a:gd name="T0" fmla="*/ 0 w 777"/>
                <a:gd name="T1" fmla="*/ 0 h 100"/>
                <a:gd name="T2" fmla="*/ 777 w 777"/>
                <a:gd name="T3" fmla="*/ 0 h 100"/>
                <a:gd name="T4" fmla="*/ 777 w 777"/>
                <a:gd name="T5" fmla="*/ 100 h 100"/>
                <a:gd name="T6" fmla="*/ 0 w 777"/>
                <a:gd name="T7" fmla="*/ 100 h 100"/>
                <a:gd name="T8" fmla="*/ 0 w 777"/>
                <a:gd name="T9" fmla="*/ 0 h 100"/>
                <a:gd name="T10" fmla="*/ 0 w 777"/>
                <a:gd name="T11" fmla="*/ 3 h 100"/>
                <a:gd name="T12" fmla="*/ 777 w 777"/>
                <a:gd name="T13" fmla="*/ 3 h 100"/>
                <a:gd name="T14" fmla="*/ 777 w 777"/>
                <a:gd name="T15" fmla="*/ 100 h 100"/>
                <a:gd name="T16" fmla="*/ 0 w 777"/>
                <a:gd name="T17" fmla="*/ 100 h 100"/>
                <a:gd name="T18" fmla="*/ 0 w 777"/>
                <a:gd name="T19" fmla="*/ 3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0">
                  <a:moveTo>
                    <a:pt x="0" y="0"/>
                  </a:moveTo>
                  <a:lnTo>
                    <a:pt x="777" y="0"/>
                  </a:lnTo>
                  <a:lnTo>
                    <a:pt x="777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100"/>
                  </a:lnTo>
                  <a:lnTo>
                    <a:pt x="0" y="10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7" name="Freeform 912"/>
            <p:cNvSpPr>
              <a:spLocks noEditPoints="1"/>
            </p:cNvSpPr>
            <p:nvPr/>
          </p:nvSpPr>
          <p:spPr bwMode="auto">
            <a:xfrm>
              <a:off x="3812" y="2606"/>
              <a:ext cx="777" cy="97"/>
            </a:xfrm>
            <a:custGeom>
              <a:avLst/>
              <a:gdLst>
                <a:gd name="T0" fmla="*/ 0 w 777"/>
                <a:gd name="T1" fmla="*/ 0 h 97"/>
                <a:gd name="T2" fmla="*/ 777 w 777"/>
                <a:gd name="T3" fmla="*/ 0 h 97"/>
                <a:gd name="T4" fmla="*/ 777 w 777"/>
                <a:gd name="T5" fmla="*/ 97 h 97"/>
                <a:gd name="T6" fmla="*/ 0 w 777"/>
                <a:gd name="T7" fmla="*/ 97 h 97"/>
                <a:gd name="T8" fmla="*/ 0 w 777"/>
                <a:gd name="T9" fmla="*/ 0 h 97"/>
                <a:gd name="T10" fmla="*/ 0 w 777"/>
                <a:gd name="T11" fmla="*/ 2 h 97"/>
                <a:gd name="T12" fmla="*/ 777 w 777"/>
                <a:gd name="T13" fmla="*/ 2 h 97"/>
                <a:gd name="T14" fmla="*/ 777 w 777"/>
                <a:gd name="T15" fmla="*/ 97 h 97"/>
                <a:gd name="T16" fmla="*/ 0 w 777"/>
                <a:gd name="T17" fmla="*/ 97 h 97"/>
                <a:gd name="T18" fmla="*/ 0 w 777"/>
                <a:gd name="T19" fmla="*/ 2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7">
                  <a:moveTo>
                    <a:pt x="0" y="0"/>
                  </a:moveTo>
                  <a:lnTo>
                    <a:pt x="777" y="0"/>
                  </a:lnTo>
                  <a:lnTo>
                    <a:pt x="777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7"/>
                  </a:lnTo>
                  <a:lnTo>
                    <a:pt x="0" y="9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8" name="Freeform 913"/>
            <p:cNvSpPr>
              <a:spLocks noEditPoints="1"/>
            </p:cNvSpPr>
            <p:nvPr/>
          </p:nvSpPr>
          <p:spPr bwMode="auto">
            <a:xfrm>
              <a:off x="3812" y="2608"/>
              <a:ext cx="777" cy="95"/>
            </a:xfrm>
            <a:custGeom>
              <a:avLst/>
              <a:gdLst>
                <a:gd name="T0" fmla="*/ 0 w 777"/>
                <a:gd name="T1" fmla="*/ 0 h 95"/>
                <a:gd name="T2" fmla="*/ 777 w 777"/>
                <a:gd name="T3" fmla="*/ 0 h 95"/>
                <a:gd name="T4" fmla="*/ 777 w 777"/>
                <a:gd name="T5" fmla="*/ 95 h 95"/>
                <a:gd name="T6" fmla="*/ 0 w 777"/>
                <a:gd name="T7" fmla="*/ 95 h 95"/>
                <a:gd name="T8" fmla="*/ 0 w 777"/>
                <a:gd name="T9" fmla="*/ 0 h 95"/>
                <a:gd name="T10" fmla="*/ 0 w 777"/>
                <a:gd name="T11" fmla="*/ 2 h 95"/>
                <a:gd name="T12" fmla="*/ 777 w 777"/>
                <a:gd name="T13" fmla="*/ 2 h 95"/>
                <a:gd name="T14" fmla="*/ 777 w 777"/>
                <a:gd name="T15" fmla="*/ 95 h 95"/>
                <a:gd name="T16" fmla="*/ 0 w 777"/>
                <a:gd name="T17" fmla="*/ 95 h 95"/>
                <a:gd name="T18" fmla="*/ 0 w 777"/>
                <a:gd name="T19" fmla="*/ 2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5">
                  <a:moveTo>
                    <a:pt x="0" y="0"/>
                  </a:moveTo>
                  <a:lnTo>
                    <a:pt x="777" y="0"/>
                  </a:lnTo>
                  <a:lnTo>
                    <a:pt x="77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5"/>
                  </a:lnTo>
                  <a:lnTo>
                    <a:pt x="0" y="9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9" name="Freeform 914"/>
            <p:cNvSpPr>
              <a:spLocks noEditPoints="1"/>
            </p:cNvSpPr>
            <p:nvPr/>
          </p:nvSpPr>
          <p:spPr bwMode="auto">
            <a:xfrm>
              <a:off x="3812" y="2610"/>
              <a:ext cx="777" cy="93"/>
            </a:xfrm>
            <a:custGeom>
              <a:avLst/>
              <a:gdLst>
                <a:gd name="T0" fmla="*/ 0 w 777"/>
                <a:gd name="T1" fmla="*/ 0 h 93"/>
                <a:gd name="T2" fmla="*/ 777 w 777"/>
                <a:gd name="T3" fmla="*/ 0 h 93"/>
                <a:gd name="T4" fmla="*/ 777 w 777"/>
                <a:gd name="T5" fmla="*/ 93 h 93"/>
                <a:gd name="T6" fmla="*/ 0 w 777"/>
                <a:gd name="T7" fmla="*/ 93 h 93"/>
                <a:gd name="T8" fmla="*/ 0 w 777"/>
                <a:gd name="T9" fmla="*/ 0 h 93"/>
                <a:gd name="T10" fmla="*/ 0 w 777"/>
                <a:gd name="T11" fmla="*/ 2 h 93"/>
                <a:gd name="T12" fmla="*/ 777 w 777"/>
                <a:gd name="T13" fmla="*/ 2 h 93"/>
                <a:gd name="T14" fmla="*/ 777 w 777"/>
                <a:gd name="T15" fmla="*/ 93 h 93"/>
                <a:gd name="T16" fmla="*/ 0 w 777"/>
                <a:gd name="T17" fmla="*/ 93 h 93"/>
                <a:gd name="T18" fmla="*/ 0 w 777"/>
                <a:gd name="T19" fmla="*/ 2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3">
                  <a:moveTo>
                    <a:pt x="0" y="0"/>
                  </a:moveTo>
                  <a:lnTo>
                    <a:pt x="777" y="0"/>
                  </a:lnTo>
                  <a:lnTo>
                    <a:pt x="777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3"/>
                  </a:lnTo>
                  <a:lnTo>
                    <a:pt x="0" y="9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0" name="Freeform 915"/>
            <p:cNvSpPr>
              <a:spLocks noEditPoints="1"/>
            </p:cNvSpPr>
            <p:nvPr/>
          </p:nvSpPr>
          <p:spPr bwMode="auto">
            <a:xfrm>
              <a:off x="3812" y="2612"/>
              <a:ext cx="777" cy="91"/>
            </a:xfrm>
            <a:custGeom>
              <a:avLst/>
              <a:gdLst>
                <a:gd name="T0" fmla="*/ 0 w 777"/>
                <a:gd name="T1" fmla="*/ 0 h 91"/>
                <a:gd name="T2" fmla="*/ 777 w 777"/>
                <a:gd name="T3" fmla="*/ 0 h 91"/>
                <a:gd name="T4" fmla="*/ 777 w 777"/>
                <a:gd name="T5" fmla="*/ 91 h 91"/>
                <a:gd name="T6" fmla="*/ 0 w 777"/>
                <a:gd name="T7" fmla="*/ 91 h 91"/>
                <a:gd name="T8" fmla="*/ 0 w 777"/>
                <a:gd name="T9" fmla="*/ 0 h 91"/>
                <a:gd name="T10" fmla="*/ 0 w 777"/>
                <a:gd name="T11" fmla="*/ 2 h 91"/>
                <a:gd name="T12" fmla="*/ 777 w 777"/>
                <a:gd name="T13" fmla="*/ 2 h 91"/>
                <a:gd name="T14" fmla="*/ 777 w 777"/>
                <a:gd name="T15" fmla="*/ 91 h 91"/>
                <a:gd name="T16" fmla="*/ 0 w 777"/>
                <a:gd name="T17" fmla="*/ 91 h 91"/>
                <a:gd name="T18" fmla="*/ 0 w 777"/>
                <a:gd name="T19" fmla="*/ 2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1">
                  <a:moveTo>
                    <a:pt x="0" y="0"/>
                  </a:moveTo>
                  <a:lnTo>
                    <a:pt x="777" y="0"/>
                  </a:lnTo>
                  <a:lnTo>
                    <a:pt x="777" y="91"/>
                  </a:lnTo>
                  <a:lnTo>
                    <a:pt x="0" y="9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1"/>
                  </a:lnTo>
                  <a:lnTo>
                    <a:pt x="0" y="9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1" name="Freeform 916"/>
            <p:cNvSpPr>
              <a:spLocks noEditPoints="1"/>
            </p:cNvSpPr>
            <p:nvPr/>
          </p:nvSpPr>
          <p:spPr bwMode="auto">
            <a:xfrm>
              <a:off x="3812" y="2614"/>
              <a:ext cx="777" cy="89"/>
            </a:xfrm>
            <a:custGeom>
              <a:avLst/>
              <a:gdLst>
                <a:gd name="T0" fmla="*/ 0 w 777"/>
                <a:gd name="T1" fmla="*/ 0 h 89"/>
                <a:gd name="T2" fmla="*/ 777 w 777"/>
                <a:gd name="T3" fmla="*/ 0 h 89"/>
                <a:gd name="T4" fmla="*/ 777 w 777"/>
                <a:gd name="T5" fmla="*/ 89 h 89"/>
                <a:gd name="T6" fmla="*/ 0 w 777"/>
                <a:gd name="T7" fmla="*/ 89 h 89"/>
                <a:gd name="T8" fmla="*/ 0 w 777"/>
                <a:gd name="T9" fmla="*/ 0 h 89"/>
                <a:gd name="T10" fmla="*/ 0 w 777"/>
                <a:gd name="T11" fmla="*/ 2 h 89"/>
                <a:gd name="T12" fmla="*/ 777 w 777"/>
                <a:gd name="T13" fmla="*/ 2 h 89"/>
                <a:gd name="T14" fmla="*/ 777 w 777"/>
                <a:gd name="T15" fmla="*/ 89 h 89"/>
                <a:gd name="T16" fmla="*/ 0 w 777"/>
                <a:gd name="T17" fmla="*/ 89 h 89"/>
                <a:gd name="T18" fmla="*/ 0 w 777"/>
                <a:gd name="T19" fmla="*/ 2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9">
                  <a:moveTo>
                    <a:pt x="0" y="0"/>
                  </a:moveTo>
                  <a:lnTo>
                    <a:pt x="777" y="0"/>
                  </a:lnTo>
                  <a:lnTo>
                    <a:pt x="777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9"/>
                  </a:lnTo>
                  <a:lnTo>
                    <a:pt x="0" y="8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2" name="Freeform 917"/>
            <p:cNvSpPr>
              <a:spLocks noEditPoints="1"/>
            </p:cNvSpPr>
            <p:nvPr/>
          </p:nvSpPr>
          <p:spPr bwMode="auto">
            <a:xfrm>
              <a:off x="3812" y="2616"/>
              <a:ext cx="777" cy="87"/>
            </a:xfrm>
            <a:custGeom>
              <a:avLst/>
              <a:gdLst>
                <a:gd name="T0" fmla="*/ 0 w 777"/>
                <a:gd name="T1" fmla="*/ 0 h 87"/>
                <a:gd name="T2" fmla="*/ 777 w 777"/>
                <a:gd name="T3" fmla="*/ 0 h 87"/>
                <a:gd name="T4" fmla="*/ 777 w 777"/>
                <a:gd name="T5" fmla="*/ 87 h 87"/>
                <a:gd name="T6" fmla="*/ 0 w 777"/>
                <a:gd name="T7" fmla="*/ 87 h 87"/>
                <a:gd name="T8" fmla="*/ 0 w 777"/>
                <a:gd name="T9" fmla="*/ 0 h 87"/>
                <a:gd name="T10" fmla="*/ 0 w 777"/>
                <a:gd name="T11" fmla="*/ 2 h 87"/>
                <a:gd name="T12" fmla="*/ 777 w 777"/>
                <a:gd name="T13" fmla="*/ 2 h 87"/>
                <a:gd name="T14" fmla="*/ 777 w 777"/>
                <a:gd name="T15" fmla="*/ 87 h 87"/>
                <a:gd name="T16" fmla="*/ 0 w 777"/>
                <a:gd name="T17" fmla="*/ 87 h 87"/>
                <a:gd name="T18" fmla="*/ 0 w 777"/>
                <a:gd name="T19" fmla="*/ 2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7">
                  <a:moveTo>
                    <a:pt x="0" y="0"/>
                  </a:moveTo>
                  <a:lnTo>
                    <a:pt x="777" y="0"/>
                  </a:lnTo>
                  <a:lnTo>
                    <a:pt x="777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7"/>
                  </a:lnTo>
                  <a:lnTo>
                    <a:pt x="0" y="8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3" name="Freeform 918"/>
            <p:cNvSpPr>
              <a:spLocks noEditPoints="1"/>
            </p:cNvSpPr>
            <p:nvPr/>
          </p:nvSpPr>
          <p:spPr bwMode="auto">
            <a:xfrm>
              <a:off x="3812" y="2618"/>
              <a:ext cx="777" cy="85"/>
            </a:xfrm>
            <a:custGeom>
              <a:avLst/>
              <a:gdLst>
                <a:gd name="T0" fmla="*/ 0 w 777"/>
                <a:gd name="T1" fmla="*/ 0 h 85"/>
                <a:gd name="T2" fmla="*/ 777 w 777"/>
                <a:gd name="T3" fmla="*/ 0 h 85"/>
                <a:gd name="T4" fmla="*/ 777 w 777"/>
                <a:gd name="T5" fmla="*/ 85 h 85"/>
                <a:gd name="T6" fmla="*/ 0 w 777"/>
                <a:gd name="T7" fmla="*/ 85 h 85"/>
                <a:gd name="T8" fmla="*/ 0 w 777"/>
                <a:gd name="T9" fmla="*/ 0 h 85"/>
                <a:gd name="T10" fmla="*/ 0 w 777"/>
                <a:gd name="T11" fmla="*/ 2 h 85"/>
                <a:gd name="T12" fmla="*/ 777 w 777"/>
                <a:gd name="T13" fmla="*/ 2 h 85"/>
                <a:gd name="T14" fmla="*/ 777 w 777"/>
                <a:gd name="T15" fmla="*/ 85 h 85"/>
                <a:gd name="T16" fmla="*/ 0 w 777"/>
                <a:gd name="T17" fmla="*/ 85 h 85"/>
                <a:gd name="T18" fmla="*/ 0 w 777"/>
                <a:gd name="T19" fmla="*/ 2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5">
                  <a:moveTo>
                    <a:pt x="0" y="0"/>
                  </a:moveTo>
                  <a:lnTo>
                    <a:pt x="777" y="0"/>
                  </a:lnTo>
                  <a:lnTo>
                    <a:pt x="777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5"/>
                  </a:lnTo>
                  <a:lnTo>
                    <a:pt x="0" y="8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4" name="Freeform 919"/>
            <p:cNvSpPr>
              <a:spLocks noEditPoints="1"/>
            </p:cNvSpPr>
            <p:nvPr/>
          </p:nvSpPr>
          <p:spPr bwMode="auto">
            <a:xfrm>
              <a:off x="3812" y="2620"/>
              <a:ext cx="777" cy="83"/>
            </a:xfrm>
            <a:custGeom>
              <a:avLst/>
              <a:gdLst>
                <a:gd name="T0" fmla="*/ 0 w 777"/>
                <a:gd name="T1" fmla="*/ 0 h 83"/>
                <a:gd name="T2" fmla="*/ 777 w 777"/>
                <a:gd name="T3" fmla="*/ 0 h 83"/>
                <a:gd name="T4" fmla="*/ 777 w 777"/>
                <a:gd name="T5" fmla="*/ 83 h 83"/>
                <a:gd name="T6" fmla="*/ 0 w 777"/>
                <a:gd name="T7" fmla="*/ 83 h 83"/>
                <a:gd name="T8" fmla="*/ 0 w 777"/>
                <a:gd name="T9" fmla="*/ 0 h 83"/>
                <a:gd name="T10" fmla="*/ 0 w 777"/>
                <a:gd name="T11" fmla="*/ 2 h 83"/>
                <a:gd name="T12" fmla="*/ 777 w 777"/>
                <a:gd name="T13" fmla="*/ 2 h 83"/>
                <a:gd name="T14" fmla="*/ 777 w 777"/>
                <a:gd name="T15" fmla="*/ 83 h 83"/>
                <a:gd name="T16" fmla="*/ 0 w 777"/>
                <a:gd name="T17" fmla="*/ 83 h 83"/>
                <a:gd name="T18" fmla="*/ 0 w 777"/>
                <a:gd name="T19" fmla="*/ 2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3">
                  <a:moveTo>
                    <a:pt x="0" y="0"/>
                  </a:moveTo>
                  <a:lnTo>
                    <a:pt x="777" y="0"/>
                  </a:lnTo>
                  <a:lnTo>
                    <a:pt x="777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3"/>
                  </a:lnTo>
                  <a:lnTo>
                    <a:pt x="0" y="8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5" name="Freeform 920"/>
            <p:cNvSpPr>
              <a:spLocks noEditPoints="1"/>
            </p:cNvSpPr>
            <p:nvPr/>
          </p:nvSpPr>
          <p:spPr bwMode="auto">
            <a:xfrm>
              <a:off x="3812" y="2622"/>
              <a:ext cx="777" cy="81"/>
            </a:xfrm>
            <a:custGeom>
              <a:avLst/>
              <a:gdLst>
                <a:gd name="T0" fmla="*/ 0 w 777"/>
                <a:gd name="T1" fmla="*/ 0 h 81"/>
                <a:gd name="T2" fmla="*/ 777 w 777"/>
                <a:gd name="T3" fmla="*/ 0 h 81"/>
                <a:gd name="T4" fmla="*/ 777 w 777"/>
                <a:gd name="T5" fmla="*/ 81 h 81"/>
                <a:gd name="T6" fmla="*/ 0 w 777"/>
                <a:gd name="T7" fmla="*/ 81 h 81"/>
                <a:gd name="T8" fmla="*/ 0 w 777"/>
                <a:gd name="T9" fmla="*/ 0 h 81"/>
                <a:gd name="T10" fmla="*/ 0 w 777"/>
                <a:gd name="T11" fmla="*/ 3 h 81"/>
                <a:gd name="T12" fmla="*/ 777 w 777"/>
                <a:gd name="T13" fmla="*/ 3 h 81"/>
                <a:gd name="T14" fmla="*/ 777 w 777"/>
                <a:gd name="T15" fmla="*/ 81 h 81"/>
                <a:gd name="T16" fmla="*/ 0 w 777"/>
                <a:gd name="T17" fmla="*/ 81 h 81"/>
                <a:gd name="T18" fmla="*/ 0 w 777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1">
                  <a:moveTo>
                    <a:pt x="0" y="0"/>
                  </a:moveTo>
                  <a:lnTo>
                    <a:pt x="777" y="0"/>
                  </a:lnTo>
                  <a:lnTo>
                    <a:pt x="777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81"/>
                  </a:lnTo>
                  <a:lnTo>
                    <a:pt x="0" y="8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6" name="Freeform 921"/>
            <p:cNvSpPr>
              <a:spLocks noEditPoints="1"/>
            </p:cNvSpPr>
            <p:nvPr/>
          </p:nvSpPr>
          <p:spPr bwMode="auto">
            <a:xfrm>
              <a:off x="3812" y="2625"/>
              <a:ext cx="777" cy="78"/>
            </a:xfrm>
            <a:custGeom>
              <a:avLst/>
              <a:gdLst>
                <a:gd name="T0" fmla="*/ 0 w 777"/>
                <a:gd name="T1" fmla="*/ 0 h 78"/>
                <a:gd name="T2" fmla="*/ 777 w 777"/>
                <a:gd name="T3" fmla="*/ 0 h 78"/>
                <a:gd name="T4" fmla="*/ 777 w 777"/>
                <a:gd name="T5" fmla="*/ 78 h 78"/>
                <a:gd name="T6" fmla="*/ 0 w 777"/>
                <a:gd name="T7" fmla="*/ 78 h 78"/>
                <a:gd name="T8" fmla="*/ 0 w 777"/>
                <a:gd name="T9" fmla="*/ 0 h 78"/>
                <a:gd name="T10" fmla="*/ 0 w 777"/>
                <a:gd name="T11" fmla="*/ 2 h 78"/>
                <a:gd name="T12" fmla="*/ 777 w 777"/>
                <a:gd name="T13" fmla="*/ 2 h 78"/>
                <a:gd name="T14" fmla="*/ 777 w 777"/>
                <a:gd name="T15" fmla="*/ 78 h 78"/>
                <a:gd name="T16" fmla="*/ 0 w 777"/>
                <a:gd name="T17" fmla="*/ 78 h 78"/>
                <a:gd name="T18" fmla="*/ 0 w 777"/>
                <a:gd name="T19" fmla="*/ 2 h 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8">
                  <a:moveTo>
                    <a:pt x="0" y="0"/>
                  </a:moveTo>
                  <a:lnTo>
                    <a:pt x="777" y="0"/>
                  </a:lnTo>
                  <a:lnTo>
                    <a:pt x="777" y="78"/>
                  </a:lnTo>
                  <a:lnTo>
                    <a:pt x="0" y="7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8"/>
                  </a:lnTo>
                  <a:lnTo>
                    <a:pt x="0" y="7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7" name="Freeform 922"/>
            <p:cNvSpPr>
              <a:spLocks noEditPoints="1"/>
            </p:cNvSpPr>
            <p:nvPr/>
          </p:nvSpPr>
          <p:spPr bwMode="auto">
            <a:xfrm>
              <a:off x="3812" y="2627"/>
              <a:ext cx="777" cy="76"/>
            </a:xfrm>
            <a:custGeom>
              <a:avLst/>
              <a:gdLst>
                <a:gd name="T0" fmla="*/ 0 w 777"/>
                <a:gd name="T1" fmla="*/ 0 h 76"/>
                <a:gd name="T2" fmla="*/ 777 w 777"/>
                <a:gd name="T3" fmla="*/ 0 h 76"/>
                <a:gd name="T4" fmla="*/ 777 w 777"/>
                <a:gd name="T5" fmla="*/ 76 h 76"/>
                <a:gd name="T6" fmla="*/ 0 w 777"/>
                <a:gd name="T7" fmla="*/ 76 h 76"/>
                <a:gd name="T8" fmla="*/ 0 w 777"/>
                <a:gd name="T9" fmla="*/ 0 h 76"/>
                <a:gd name="T10" fmla="*/ 0 w 777"/>
                <a:gd name="T11" fmla="*/ 2 h 76"/>
                <a:gd name="T12" fmla="*/ 777 w 777"/>
                <a:gd name="T13" fmla="*/ 2 h 76"/>
                <a:gd name="T14" fmla="*/ 777 w 777"/>
                <a:gd name="T15" fmla="*/ 76 h 76"/>
                <a:gd name="T16" fmla="*/ 0 w 777"/>
                <a:gd name="T17" fmla="*/ 76 h 76"/>
                <a:gd name="T18" fmla="*/ 0 w 777"/>
                <a:gd name="T19" fmla="*/ 2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6">
                  <a:moveTo>
                    <a:pt x="0" y="0"/>
                  </a:moveTo>
                  <a:lnTo>
                    <a:pt x="777" y="0"/>
                  </a:lnTo>
                  <a:lnTo>
                    <a:pt x="777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6"/>
                  </a:lnTo>
                  <a:lnTo>
                    <a:pt x="0" y="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8" name="Freeform 923"/>
            <p:cNvSpPr>
              <a:spLocks noEditPoints="1"/>
            </p:cNvSpPr>
            <p:nvPr/>
          </p:nvSpPr>
          <p:spPr bwMode="auto">
            <a:xfrm>
              <a:off x="3812" y="2629"/>
              <a:ext cx="777" cy="74"/>
            </a:xfrm>
            <a:custGeom>
              <a:avLst/>
              <a:gdLst>
                <a:gd name="T0" fmla="*/ 0 w 777"/>
                <a:gd name="T1" fmla="*/ 0 h 74"/>
                <a:gd name="T2" fmla="*/ 777 w 777"/>
                <a:gd name="T3" fmla="*/ 0 h 74"/>
                <a:gd name="T4" fmla="*/ 777 w 777"/>
                <a:gd name="T5" fmla="*/ 74 h 74"/>
                <a:gd name="T6" fmla="*/ 0 w 777"/>
                <a:gd name="T7" fmla="*/ 74 h 74"/>
                <a:gd name="T8" fmla="*/ 0 w 777"/>
                <a:gd name="T9" fmla="*/ 0 h 74"/>
                <a:gd name="T10" fmla="*/ 0 w 777"/>
                <a:gd name="T11" fmla="*/ 2 h 74"/>
                <a:gd name="T12" fmla="*/ 777 w 777"/>
                <a:gd name="T13" fmla="*/ 2 h 74"/>
                <a:gd name="T14" fmla="*/ 777 w 777"/>
                <a:gd name="T15" fmla="*/ 74 h 74"/>
                <a:gd name="T16" fmla="*/ 0 w 777"/>
                <a:gd name="T17" fmla="*/ 74 h 74"/>
                <a:gd name="T18" fmla="*/ 0 w 777"/>
                <a:gd name="T19" fmla="*/ 2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4">
                  <a:moveTo>
                    <a:pt x="0" y="0"/>
                  </a:moveTo>
                  <a:lnTo>
                    <a:pt x="777" y="0"/>
                  </a:lnTo>
                  <a:lnTo>
                    <a:pt x="777" y="74"/>
                  </a:lnTo>
                  <a:lnTo>
                    <a:pt x="0" y="7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4"/>
                  </a:lnTo>
                  <a:lnTo>
                    <a:pt x="0" y="7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9" name="Freeform 924"/>
            <p:cNvSpPr>
              <a:spLocks noEditPoints="1"/>
            </p:cNvSpPr>
            <p:nvPr/>
          </p:nvSpPr>
          <p:spPr bwMode="auto">
            <a:xfrm>
              <a:off x="3812" y="2631"/>
              <a:ext cx="777" cy="72"/>
            </a:xfrm>
            <a:custGeom>
              <a:avLst/>
              <a:gdLst>
                <a:gd name="T0" fmla="*/ 0 w 777"/>
                <a:gd name="T1" fmla="*/ 0 h 72"/>
                <a:gd name="T2" fmla="*/ 777 w 777"/>
                <a:gd name="T3" fmla="*/ 0 h 72"/>
                <a:gd name="T4" fmla="*/ 777 w 777"/>
                <a:gd name="T5" fmla="*/ 72 h 72"/>
                <a:gd name="T6" fmla="*/ 0 w 777"/>
                <a:gd name="T7" fmla="*/ 72 h 72"/>
                <a:gd name="T8" fmla="*/ 0 w 777"/>
                <a:gd name="T9" fmla="*/ 0 h 72"/>
                <a:gd name="T10" fmla="*/ 0 w 777"/>
                <a:gd name="T11" fmla="*/ 2 h 72"/>
                <a:gd name="T12" fmla="*/ 777 w 777"/>
                <a:gd name="T13" fmla="*/ 2 h 72"/>
                <a:gd name="T14" fmla="*/ 777 w 777"/>
                <a:gd name="T15" fmla="*/ 72 h 72"/>
                <a:gd name="T16" fmla="*/ 0 w 777"/>
                <a:gd name="T17" fmla="*/ 72 h 72"/>
                <a:gd name="T18" fmla="*/ 0 w 777"/>
                <a:gd name="T19" fmla="*/ 2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2">
                  <a:moveTo>
                    <a:pt x="0" y="0"/>
                  </a:moveTo>
                  <a:lnTo>
                    <a:pt x="777" y="0"/>
                  </a:lnTo>
                  <a:lnTo>
                    <a:pt x="777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2"/>
                  </a:lnTo>
                  <a:lnTo>
                    <a:pt x="0" y="7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0" name="Freeform 925"/>
            <p:cNvSpPr>
              <a:spLocks noEditPoints="1"/>
            </p:cNvSpPr>
            <p:nvPr/>
          </p:nvSpPr>
          <p:spPr bwMode="auto">
            <a:xfrm>
              <a:off x="3812" y="2633"/>
              <a:ext cx="777" cy="70"/>
            </a:xfrm>
            <a:custGeom>
              <a:avLst/>
              <a:gdLst>
                <a:gd name="T0" fmla="*/ 0 w 777"/>
                <a:gd name="T1" fmla="*/ 0 h 70"/>
                <a:gd name="T2" fmla="*/ 777 w 777"/>
                <a:gd name="T3" fmla="*/ 0 h 70"/>
                <a:gd name="T4" fmla="*/ 777 w 777"/>
                <a:gd name="T5" fmla="*/ 70 h 70"/>
                <a:gd name="T6" fmla="*/ 0 w 777"/>
                <a:gd name="T7" fmla="*/ 70 h 70"/>
                <a:gd name="T8" fmla="*/ 0 w 777"/>
                <a:gd name="T9" fmla="*/ 0 h 70"/>
                <a:gd name="T10" fmla="*/ 0 w 777"/>
                <a:gd name="T11" fmla="*/ 2 h 70"/>
                <a:gd name="T12" fmla="*/ 777 w 777"/>
                <a:gd name="T13" fmla="*/ 2 h 70"/>
                <a:gd name="T14" fmla="*/ 777 w 777"/>
                <a:gd name="T15" fmla="*/ 70 h 70"/>
                <a:gd name="T16" fmla="*/ 0 w 777"/>
                <a:gd name="T17" fmla="*/ 70 h 70"/>
                <a:gd name="T18" fmla="*/ 0 w 777"/>
                <a:gd name="T19" fmla="*/ 2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0">
                  <a:moveTo>
                    <a:pt x="0" y="0"/>
                  </a:moveTo>
                  <a:lnTo>
                    <a:pt x="777" y="0"/>
                  </a:lnTo>
                  <a:lnTo>
                    <a:pt x="777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0"/>
                  </a:lnTo>
                  <a:lnTo>
                    <a:pt x="0" y="7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1" name="Freeform 926"/>
            <p:cNvSpPr>
              <a:spLocks noEditPoints="1"/>
            </p:cNvSpPr>
            <p:nvPr/>
          </p:nvSpPr>
          <p:spPr bwMode="auto">
            <a:xfrm>
              <a:off x="3812" y="2635"/>
              <a:ext cx="777" cy="68"/>
            </a:xfrm>
            <a:custGeom>
              <a:avLst/>
              <a:gdLst>
                <a:gd name="T0" fmla="*/ 0 w 777"/>
                <a:gd name="T1" fmla="*/ 0 h 68"/>
                <a:gd name="T2" fmla="*/ 777 w 777"/>
                <a:gd name="T3" fmla="*/ 0 h 68"/>
                <a:gd name="T4" fmla="*/ 777 w 777"/>
                <a:gd name="T5" fmla="*/ 68 h 68"/>
                <a:gd name="T6" fmla="*/ 0 w 777"/>
                <a:gd name="T7" fmla="*/ 68 h 68"/>
                <a:gd name="T8" fmla="*/ 0 w 777"/>
                <a:gd name="T9" fmla="*/ 0 h 68"/>
                <a:gd name="T10" fmla="*/ 0 w 777"/>
                <a:gd name="T11" fmla="*/ 2 h 68"/>
                <a:gd name="T12" fmla="*/ 777 w 777"/>
                <a:gd name="T13" fmla="*/ 2 h 68"/>
                <a:gd name="T14" fmla="*/ 777 w 777"/>
                <a:gd name="T15" fmla="*/ 68 h 68"/>
                <a:gd name="T16" fmla="*/ 0 w 777"/>
                <a:gd name="T17" fmla="*/ 68 h 68"/>
                <a:gd name="T18" fmla="*/ 0 w 777"/>
                <a:gd name="T19" fmla="*/ 2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8">
                  <a:moveTo>
                    <a:pt x="0" y="0"/>
                  </a:moveTo>
                  <a:lnTo>
                    <a:pt x="777" y="0"/>
                  </a:lnTo>
                  <a:lnTo>
                    <a:pt x="777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2" name="Freeform 927"/>
            <p:cNvSpPr>
              <a:spLocks noEditPoints="1"/>
            </p:cNvSpPr>
            <p:nvPr/>
          </p:nvSpPr>
          <p:spPr bwMode="auto">
            <a:xfrm>
              <a:off x="3812" y="2637"/>
              <a:ext cx="777" cy="66"/>
            </a:xfrm>
            <a:custGeom>
              <a:avLst/>
              <a:gdLst>
                <a:gd name="T0" fmla="*/ 0 w 777"/>
                <a:gd name="T1" fmla="*/ 0 h 66"/>
                <a:gd name="T2" fmla="*/ 777 w 777"/>
                <a:gd name="T3" fmla="*/ 0 h 66"/>
                <a:gd name="T4" fmla="*/ 777 w 777"/>
                <a:gd name="T5" fmla="*/ 66 h 66"/>
                <a:gd name="T6" fmla="*/ 0 w 777"/>
                <a:gd name="T7" fmla="*/ 66 h 66"/>
                <a:gd name="T8" fmla="*/ 0 w 777"/>
                <a:gd name="T9" fmla="*/ 0 h 66"/>
                <a:gd name="T10" fmla="*/ 0 w 777"/>
                <a:gd name="T11" fmla="*/ 2 h 66"/>
                <a:gd name="T12" fmla="*/ 777 w 777"/>
                <a:gd name="T13" fmla="*/ 2 h 66"/>
                <a:gd name="T14" fmla="*/ 777 w 777"/>
                <a:gd name="T15" fmla="*/ 66 h 66"/>
                <a:gd name="T16" fmla="*/ 0 w 777"/>
                <a:gd name="T17" fmla="*/ 66 h 66"/>
                <a:gd name="T18" fmla="*/ 0 w 777"/>
                <a:gd name="T19" fmla="*/ 2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6">
                  <a:moveTo>
                    <a:pt x="0" y="0"/>
                  </a:moveTo>
                  <a:lnTo>
                    <a:pt x="777" y="0"/>
                  </a:lnTo>
                  <a:lnTo>
                    <a:pt x="777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66"/>
                  </a:lnTo>
                  <a:lnTo>
                    <a:pt x="0" y="6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3" name="Freeform 928"/>
            <p:cNvSpPr>
              <a:spLocks noEditPoints="1"/>
            </p:cNvSpPr>
            <p:nvPr/>
          </p:nvSpPr>
          <p:spPr bwMode="auto">
            <a:xfrm>
              <a:off x="3812" y="2639"/>
              <a:ext cx="777" cy="64"/>
            </a:xfrm>
            <a:custGeom>
              <a:avLst/>
              <a:gdLst>
                <a:gd name="T0" fmla="*/ 0 w 777"/>
                <a:gd name="T1" fmla="*/ 0 h 64"/>
                <a:gd name="T2" fmla="*/ 777 w 777"/>
                <a:gd name="T3" fmla="*/ 0 h 64"/>
                <a:gd name="T4" fmla="*/ 777 w 777"/>
                <a:gd name="T5" fmla="*/ 64 h 64"/>
                <a:gd name="T6" fmla="*/ 0 w 777"/>
                <a:gd name="T7" fmla="*/ 64 h 64"/>
                <a:gd name="T8" fmla="*/ 0 w 777"/>
                <a:gd name="T9" fmla="*/ 0 h 64"/>
                <a:gd name="T10" fmla="*/ 0 w 777"/>
                <a:gd name="T11" fmla="*/ 2 h 64"/>
                <a:gd name="T12" fmla="*/ 777 w 777"/>
                <a:gd name="T13" fmla="*/ 2 h 64"/>
                <a:gd name="T14" fmla="*/ 777 w 777"/>
                <a:gd name="T15" fmla="*/ 64 h 64"/>
                <a:gd name="T16" fmla="*/ 0 w 777"/>
                <a:gd name="T17" fmla="*/ 64 h 64"/>
                <a:gd name="T18" fmla="*/ 0 w 777"/>
                <a:gd name="T19" fmla="*/ 2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4">
                  <a:moveTo>
                    <a:pt x="0" y="0"/>
                  </a:moveTo>
                  <a:lnTo>
                    <a:pt x="777" y="0"/>
                  </a:lnTo>
                  <a:lnTo>
                    <a:pt x="777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64"/>
                  </a:lnTo>
                  <a:lnTo>
                    <a:pt x="0" y="6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4" name="Freeform 929"/>
            <p:cNvSpPr>
              <a:spLocks noEditPoints="1"/>
            </p:cNvSpPr>
            <p:nvPr/>
          </p:nvSpPr>
          <p:spPr bwMode="auto">
            <a:xfrm>
              <a:off x="3812" y="2641"/>
              <a:ext cx="777" cy="62"/>
            </a:xfrm>
            <a:custGeom>
              <a:avLst/>
              <a:gdLst>
                <a:gd name="T0" fmla="*/ 0 w 777"/>
                <a:gd name="T1" fmla="*/ 0 h 62"/>
                <a:gd name="T2" fmla="*/ 777 w 777"/>
                <a:gd name="T3" fmla="*/ 0 h 62"/>
                <a:gd name="T4" fmla="*/ 777 w 777"/>
                <a:gd name="T5" fmla="*/ 62 h 62"/>
                <a:gd name="T6" fmla="*/ 0 w 777"/>
                <a:gd name="T7" fmla="*/ 62 h 62"/>
                <a:gd name="T8" fmla="*/ 0 w 777"/>
                <a:gd name="T9" fmla="*/ 0 h 62"/>
                <a:gd name="T10" fmla="*/ 0 w 777"/>
                <a:gd name="T11" fmla="*/ 3 h 62"/>
                <a:gd name="T12" fmla="*/ 777 w 777"/>
                <a:gd name="T13" fmla="*/ 3 h 62"/>
                <a:gd name="T14" fmla="*/ 777 w 777"/>
                <a:gd name="T15" fmla="*/ 62 h 62"/>
                <a:gd name="T16" fmla="*/ 0 w 777"/>
                <a:gd name="T17" fmla="*/ 62 h 62"/>
                <a:gd name="T18" fmla="*/ 0 w 777"/>
                <a:gd name="T19" fmla="*/ 3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2">
                  <a:moveTo>
                    <a:pt x="0" y="0"/>
                  </a:moveTo>
                  <a:lnTo>
                    <a:pt x="777" y="0"/>
                  </a:lnTo>
                  <a:lnTo>
                    <a:pt x="777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62"/>
                  </a:lnTo>
                  <a:lnTo>
                    <a:pt x="0" y="6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5" name="Freeform 930"/>
            <p:cNvSpPr>
              <a:spLocks noEditPoints="1"/>
            </p:cNvSpPr>
            <p:nvPr/>
          </p:nvSpPr>
          <p:spPr bwMode="auto">
            <a:xfrm>
              <a:off x="3812" y="2644"/>
              <a:ext cx="777" cy="59"/>
            </a:xfrm>
            <a:custGeom>
              <a:avLst/>
              <a:gdLst>
                <a:gd name="T0" fmla="*/ 0 w 777"/>
                <a:gd name="T1" fmla="*/ 0 h 59"/>
                <a:gd name="T2" fmla="*/ 777 w 777"/>
                <a:gd name="T3" fmla="*/ 0 h 59"/>
                <a:gd name="T4" fmla="*/ 777 w 777"/>
                <a:gd name="T5" fmla="*/ 59 h 59"/>
                <a:gd name="T6" fmla="*/ 0 w 777"/>
                <a:gd name="T7" fmla="*/ 59 h 59"/>
                <a:gd name="T8" fmla="*/ 0 w 777"/>
                <a:gd name="T9" fmla="*/ 0 h 59"/>
                <a:gd name="T10" fmla="*/ 0 w 777"/>
                <a:gd name="T11" fmla="*/ 2 h 59"/>
                <a:gd name="T12" fmla="*/ 777 w 777"/>
                <a:gd name="T13" fmla="*/ 2 h 59"/>
                <a:gd name="T14" fmla="*/ 777 w 777"/>
                <a:gd name="T15" fmla="*/ 59 h 59"/>
                <a:gd name="T16" fmla="*/ 0 w 777"/>
                <a:gd name="T17" fmla="*/ 59 h 59"/>
                <a:gd name="T18" fmla="*/ 0 w 777"/>
                <a:gd name="T19" fmla="*/ 2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9">
                  <a:moveTo>
                    <a:pt x="0" y="0"/>
                  </a:moveTo>
                  <a:lnTo>
                    <a:pt x="777" y="0"/>
                  </a:lnTo>
                  <a:lnTo>
                    <a:pt x="777" y="59"/>
                  </a:lnTo>
                  <a:lnTo>
                    <a:pt x="0" y="5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9"/>
                  </a:lnTo>
                  <a:lnTo>
                    <a:pt x="0" y="5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6" name="Freeform 931"/>
            <p:cNvSpPr>
              <a:spLocks noEditPoints="1"/>
            </p:cNvSpPr>
            <p:nvPr/>
          </p:nvSpPr>
          <p:spPr bwMode="auto">
            <a:xfrm>
              <a:off x="3812" y="2646"/>
              <a:ext cx="777" cy="57"/>
            </a:xfrm>
            <a:custGeom>
              <a:avLst/>
              <a:gdLst>
                <a:gd name="T0" fmla="*/ 0 w 777"/>
                <a:gd name="T1" fmla="*/ 0 h 57"/>
                <a:gd name="T2" fmla="*/ 777 w 777"/>
                <a:gd name="T3" fmla="*/ 0 h 57"/>
                <a:gd name="T4" fmla="*/ 777 w 777"/>
                <a:gd name="T5" fmla="*/ 57 h 57"/>
                <a:gd name="T6" fmla="*/ 0 w 777"/>
                <a:gd name="T7" fmla="*/ 57 h 57"/>
                <a:gd name="T8" fmla="*/ 0 w 777"/>
                <a:gd name="T9" fmla="*/ 0 h 57"/>
                <a:gd name="T10" fmla="*/ 0 w 777"/>
                <a:gd name="T11" fmla="*/ 2 h 57"/>
                <a:gd name="T12" fmla="*/ 777 w 777"/>
                <a:gd name="T13" fmla="*/ 2 h 57"/>
                <a:gd name="T14" fmla="*/ 777 w 777"/>
                <a:gd name="T15" fmla="*/ 57 h 57"/>
                <a:gd name="T16" fmla="*/ 0 w 777"/>
                <a:gd name="T17" fmla="*/ 57 h 57"/>
                <a:gd name="T18" fmla="*/ 0 w 777"/>
                <a:gd name="T19" fmla="*/ 2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7">
                  <a:moveTo>
                    <a:pt x="0" y="0"/>
                  </a:moveTo>
                  <a:lnTo>
                    <a:pt x="777" y="0"/>
                  </a:lnTo>
                  <a:lnTo>
                    <a:pt x="777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7" name="Freeform 932"/>
            <p:cNvSpPr>
              <a:spLocks noEditPoints="1"/>
            </p:cNvSpPr>
            <p:nvPr/>
          </p:nvSpPr>
          <p:spPr bwMode="auto">
            <a:xfrm>
              <a:off x="3812" y="2648"/>
              <a:ext cx="777" cy="55"/>
            </a:xfrm>
            <a:custGeom>
              <a:avLst/>
              <a:gdLst>
                <a:gd name="T0" fmla="*/ 0 w 777"/>
                <a:gd name="T1" fmla="*/ 0 h 55"/>
                <a:gd name="T2" fmla="*/ 777 w 777"/>
                <a:gd name="T3" fmla="*/ 0 h 55"/>
                <a:gd name="T4" fmla="*/ 777 w 777"/>
                <a:gd name="T5" fmla="*/ 55 h 55"/>
                <a:gd name="T6" fmla="*/ 0 w 777"/>
                <a:gd name="T7" fmla="*/ 55 h 55"/>
                <a:gd name="T8" fmla="*/ 0 w 777"/>
                <a:gd name="T9" fmla="*/ 0 h 55"/>
                <a:gd name="T10" fmla="*/ 0 w 777"/>
                <a:gd name="T11" fmla="*/ 2 h 55"/>
                <a:gd name="T12" fmla="*/ 777 w 777"/>
                <a:gd name="T13" fmla="*/ 2 h 55"/>
                <a:gd name="T14" fmla="*/ 777 w 777"/>
                <a:gd name="T15" fmla="*/ 55 h 55"/>
                <a:gd name="T16" fmla="*/ 0 w 777"/>
                <a:gd name="T17" fmla="*/ 55 h 55"/>
                <a:gd name="T18" fmla="*/ 0 w 777"/>
                <a:gd name="T19" fmla="*/ 2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5">
                  <a:moveTo>
                    <a:pt x="0" y="0"/>
                  </a:moveTo>
                  <a:lnTo>
                    <a:pt x="777" y="0"/>
                  </a:lnTo>
                  <a:lnTo>
                    <a:pt x="777" y="55"/>
                  </a:lnTo>
                  <a:lnTo>
                    <a:pt x="0" y="5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5"/>
                  </a:lnTo>
                  <a:lnTo>
                    <a:pt x="0" y="5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8" name="Freeform 933"/>
            <p:cNvSpPr>
              <a:spLocks noEditPoints="1"/>
            </p:cNvSpPr>
            <p:nvPr/>
          </p:nvSpPr>
          <p:spPr bwMode="auto">
            <a:xfrm>
              <a:off x="3812" y="2650"/>
              <a:ext cx="777" cy="53"/>
            </a:xfrm>
            <a:custGeom>
              <a:avLst/>
              <a:gdLst>
                <a:gd name="T0" fmla="*/ 0 w 777"/>
                <a:gd name="T1" fmla="*/ 0 h 53"/>
                <a:gd name="T2" fmla="*/ 777 w 777"/>
                <a:gd name="T3" fmla="*/ 0 h 53"/>
                <a:gd name="T4" fmla="*/ 777 w 777"/>
                <a:gd name="T5" fmla="*/ 53 h 53"/>
                <a:gd name="T6" fmla="*/ 0 w 777"/>
                <a:gd name="T7" fmla="*/ 53 h 53"/>
                <a:gd name="T8" fmla="*/ 0 w 777"/>
                <a:gd name="T9" fmla="*/ 0 h 53"/>
                <a:gd name="T10" fmla="*/ 0 w 777"/>
                <a:gd name="T11" fmla="*/ 2 h 53"/>
                <a:gd name="T12" fmla="*/ 777 w 777"/>
                <a:gd name="T13" fmla="*/ 2 h 53"/>
                <a:gd name="T14" fmla="*/ 777 w 777"/>
                <a:gd name="T15" fmla="*/ 53 h 53"/>
                <a:gd name="T16" fmla="*/ 0 w 777"/>
                <a:gd name="T17" fmla="*/ 53 h 53"/>
                <a:gd name="T18" fmla="*/ 0 w 777"/>
                <a:gd name="T19" fmla="*/ 2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3">
                  <a:moveTo>
                    <a:pt x="0" y="0"/>
                  </a:moveTo>
                  <a:lnTo>
                    <a:pt x="777" y="0"/>
                  </a:lnTo>
                  <a:lnTo>
                    <a:pt x="777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3"/>
                  </a:lnTo>
                  <a:lnTo>
                    <a:pt x="0" y="5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9" name="Freeform 934"/>
            <p:cNvSpPr>
              <a:spLocks noEditPoints="1"/>
            </p:cNvSpPr>
            <p:nvPr/>
          </p:nvSpPr>
          <p:spPr bwMode="auto">
            <a:xfrm>
              <a:off x="3812" y="2652"/>
              <a:ext cx="777" cy="51"/>
            </a:xfrm>
            <a:custGeom>
              <a:avLst/>
              <a:gdLst>
                <a:gd name="T0" fmla="*/ 0 w 777"/>
                <a:gd name="T1" fmla="*/ 0 h 51"/>
                <a:gd name="T2" fmla="*/ 777 w 777"/>
                <a:gd name="T3" fmla="*/ 0 h 51"/>
                <a:gd name="T4" fmla="*/ 777 w 777"/>
                <a:gd name="T5" fmla="*/ 51 h 51"/>
                <a:gd name="T6" fmla="*/ 0 w 777"/>
                <a:gd name="T7" fmla="*/ 51 h 51"/>
                <a:gd name="T8" fmla="*/ 0 w 777"/>
                <a:gd name="T9" fmla="*/ 0 h 51"/>
                <a:gd name="T10" fmla="*/ 0 w 777"/>
                <a:gd name="T11" fmla="*/ 2 h 51"/>
                <a:gd name="T12" fmla="*/ 777 w 777"/>
                <a:gd name="T13" fmla="*/ 2 h 51"/>
                <a:gd name="T14" fmla="*/ 777 w 777"/>
                <a:gd name="T15" fmla="*/ 51 h 51"/>
                <a:gd name="T16" fmla="*/ 0 w 777"/>
                <a:gd name="T17" fmla="*/ 51 h 51"/>
                <a:gd name="T18" fmla="*/ 0 w 777"/>
                <a:gd name="T19" fmla="*/ 2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1">
                  <a:moveTo>
                    <a:pt x="0" y="0"/>
                  </a:moveTo>
                  <a:lnTo>
                    <a:pt x="777" y="0"/>
                  </a:lnTo>
                  <a:lnTo>
                    <a:pt x="777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1"/>
                  </a:lnTo>
                  <a:lnTo>
                    <a:pt x="0" y="5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0" name="Freeform 935"/>
            <p:cNvSpPr>
              <a:spLocks noEditPoints="1"/>
            </p:cNvSpPr>
            <p:nvPr/>
          </p:nvSpPr>
          <p:spPr bwMode="auto">
            <a:xfrm>
              <a:off x="3812" y="2654"/>
              <a:ext cx="777" cy="49"/>
            </a:xfrm>
            <a:custGeom>
              <a:avLst/>
              <a:gdLst>
                <a:gd name="T0" fmla="*/ 0 w 777"/>
                <a:gd name="T1" fmla="*/ 0 h 49"/>
                <a:gd name="T2" fmla="*/ 777 w 777"/>
                <a:gd name="T3" fmla="*/ 0 h 49"/>
                <a:gd name="T4" fmla="*/ 777 w 777"/>
                <a:gd name="T5" fmla="*/ 49 h 49"/>
                <a:gd name="T6" fmla="*/ 0 w 777"/>
                <a:gd name="T7" fmla="*/ 49 h 49"/>
                <a:gd name="T8" fmla="*/ 0 w 777"/>
                <a:gd name="T9" fmla="*/ 0 h 49"/>
                <a:gd name="T10" fmla="*/ 0 w 777"/>
                <a:gd name="T11" fmla="*/ 2 h 49"/>
                <a:gd name="T12" fmla="*/ 777 w 777"/>
                <a:gd name="T13" fmla="*/ 2 h 49"/>
                <a:gd name="T14" fmla="*/ 777 w 777"/>
                <a:gd name="T15" fmla="*/ 49 h 49"/>
                <a:gd name="T16" fmla="*/ 0 w 777"/>
                <a:gd name="T17" fmla="*/ 49 h 49"/>
                <a:gd name="T18" fmla="*/ 0 w 777"/>
                <a:gd name="T19" fmla="*/ 2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9">
                  <a:moveTo>
                    <a:pt x="0" y="0"/>
                  </a:moveTo>
                  <a:lnTo>
                    <a:pt x="777" y="0"/>
                  </a:lnTo>
                  <a:lnTo>
                    <a:pt x="777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9"/>
                  </a:lnTo>
                  <a:lnTo>
                    <a:pt x="0" y="4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1" name="Freeform 936"/>
            <p:cNvSpPr>
              <a:spLocks noEditPoints="1"/>
            </p:cNvSpPr>
            <p:nvPr/>
          </p:nvSpPr>
          <p:spPr bwMode="auto">
            <a:xfrm>
              <a:off x="3812" y="2656"/>
              <a:ext cx="777" cy="47"/>
            </a:xfrm>
            <a:custGeom>
              <a:avLst/>
              <a:gdLst>
                <a:gd name="T0" fmla="*/ 0 w 777"/>
                <a:gd name="T1" fmla="*/ 0 h 47"/>
                <a:gd name="T2" fmla="*/ 777 w 777"/>
                <a:gd name="T3" fmla="*/ 0 h 47"/>
                <a:gd name="T4" fmla="*/ 777 w 777"/>
                <a:gd name="T5" fmla="*/ 47 h 47"/>
                <a:gd name="T6" fmla="*/ 0 w 777"/>
                <a:gd name="T7" fmla="*/ 47 h 47"/>
                <a:gd name="T8" fmla="*/ 0 w 777"/>
                <a:gd name="T9" fmla="*/ 0 h 47"/>
                <a:gd name="T10" fmla="*/ 0 w 777"/>
                <a:gd name="T11" fmla="*/ 2 h 47"/>
                <a:gd name="T12" fmla="*/ 777 w 777"/>
                <a:gd name="T13" fmla="*/ 2 h 47"/>
                <a:gd name="T14" fmla="*/ 777 w 777"/>
                <a:gd name="T15" fmla="*/ 47 h 47"/>
                <a:gd name="T16" fmla="*/ 0 w 777"/>
                <a:gd name="T17" fmla="*/ 47 h 47"/>
                <a:gd name="T18" fmla="*/ 0 w 777"/>
                <a:gd name="T19" fmla="*/ 2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7">
                  <a:moveTo>
                    <a:pt x="0" y="0"/>
                  </a:moveTo>
                  <a:lnTo>
                    <a:pt x="777" y="0"/>
                  </a:lnTo>
                  <a:lnTo>
                    <a:pt x="777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7"/>
                  </a:lnTo>
                  <a:lnTo>
                    <a:pt x="0" y="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2" name="Freeform 937"/>
            <p:cNvSpPr>
              <a:spLocks noEditPoints="1"/>
            </p:cNvSpPr>
            <p:nvPr/>
          </p:nvSpPr>
          <p:spPr bwMode="auto">
            <a:xfrm>
              <a:off x="3812" y="2658"/>
              <a:ext cx="777" cy="45"/>
            </a:xfrm>
            <a:custGeom>
              <a:avLst/>
              <a:gdLst>
                <a:gd name="T0" fmla="*/ 0 w 777"/>
                <a:gd name="T1" fmla="*/ 0 h 45"/>
                <a:gd name="T2" fmla="*/ 777 w 777"/>
                <a:gd name="T3" fmla="*/ 0 h 45"/>
                <a:gd name="T4" fmla="*/ 777 w 777"/>
                <a:gd name="T5" fmla="*/ 45 h 45"/>
                <a:gd name="T6" fmla="*/ 0 w 777"/>
                <a:gd name="T7" fmla="*/ 45 h 45"/>
                <a:gd name="T8" fmla="*/ 0 w 777"/>
                <a:gd name="T9" fmla="*/ 0 h 45"/>
                <a:gd name="T10" fmla="*/ 0 w 777"/>
                <a:gd name="T11" fmla="*/ 2 h 45"/>
                <a:gd name="T12" fmla="*/ 777 w 777"/>
                <a:gd name="T13" fmla="*/ 2 h 45"/>
                <a:gd name="T14" fmla="*/ 777 w 777"/>
                <a:gd name="T15" fmla="*/ 45 h 45"/>
                <a:gd name="T16" fmla="*/ 0 w 777"/>
                <a:gd name="T17" fmla="*/ 45 h 45"/>
                <a:gd name="T18" fmla="*/ 0 w 777"/>
                <a:gd name="T19" fmla="*/ 2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5">
                  <a:moveTo>
                    <a:pt x="0" y="0"/>
                  </a:moveTo>
                  <a:lnTo>
                    <a:pt x="777" y="0"/>
                  </a:lnTo>
                  <a:lnTo>
                    <a:pt x="777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5"/>
                  </a:lnTo>
                  <a:lnTo>
                    <a:pt x="0" y="4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3" name="Freeform 938"/>
            <p:cNvSpPr>
              <a:spLocks noEditPoints="1"/>
            </p:cNvSpPr>
            <p:nvPr/>
          </p:nvSpPr>
          <p:spPr bwMode="auto">
            <a:xfrm>
              <a:off x="3812" y="2660"/>
              <a:ext cx="777" cy="43"/>
            </a:xfrm>
            <a:custGeom>
              <a:avLst/>
              <a:gdLst>
                <a:gd name="T0" fmla="*/ 0 w 777"/>
                <a:gd name="T1" fmla="*/ 0 h 43"/>
                <a:gd name="T2" fmla="*/ 777 w 777"/>
                <a:gd name="T3" fmla="*/ 0 h 43"/>
                <a:gd name="T4" fmla="*/ 777 w 777"/>
                <a:gd name="T5" fmla="*/ 43 h 43"/>
                <a:gd name="T6" fmla="*/ 0 w 777"/>
                <a:gd name="T7" fmla="*/ 43 h 43"/>
                <a:gd name="T8" fmla="*/ 0 w 777"/>
                <a:gd name="T9" fmla="*/ 0 h 43"/>
                <a:gd name="T10" fmla="*/ 0 w 777"/>
                <a:gd name="T11" fmla="*/ 3 h 43"/>
                <a:gd name="T12" fmla="*/ 777 w 777"/>
                <a:gd name="T13" fmla="*/ 3 h 43"/>
                <a:gd name="T14" fmla="*/ 777 w 777"/>
                <a:gd name="T15" fmla="*/ 43 h 43"/>
                <a:gd name="T16" fmla="*/ 0 w 777"/>
                <a:gd name="T17" fmla="*/ 43 h 43"/>
                <a:gd name="T18" fmla="*/ 0 w 777"/>
                <a:gd name="T19" fmla="*/ 3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3">
                  <a:moveTo>
                    <a:pt x="0" y="0"/>
                  </a:moveTo>
                  <a:lnTo>
                    <a:pt x="777" y="0"/>
                  </a:lnTo>
                  <a:lnTo>
                    <a:pt x="777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43"/>
                  </a:lnTo>
                  <a:lnTo>
                    <a:pt x="0" y="4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4" name="Freeform 939"/>
            <p:cNvSpPr>
              <a:spLocks noEditPoints="1"/>
            </p:cNvSpPr>
            <p:nvPr/>
          </p:nvSpPr>
          <p:spPr bwMode="auto">
            <a:xfrm>
              <a:off x="3812" y="2663"/>
              <a:ext cx="777" cy="40"/>
            </a:xfrm>
            <a:custGeom>
              <a:avLst/>
              <a:gdLst>
                <a:gd name="T0" fmla="*/ 0 w 777"/>
                <a:gd name="T1" fmla="*/ 0 h 40"/>
                <a:gd name="T2" fmla="*/ 777 w 777"/>
                <a:gd name="T3" fmla="*/ 0 h 40"/>
                <a:gd name="T4" fmla="*/ 777 w 777"/>
                <a:gd name="T5" fmla="*/ 40 h 40"/>
                <a:gd name="T6" fmla="*/ 0 w 777"/>
                <a:gd name="T7" fmla="*/ 40 h 40"/>
                <a:gd name="T8" fmla="*/ 0 w 777"/>
                <a:gd name="T9" fmla="*/ 0 h 40"/>
                <a:gd name="T10" fmla="*/ 0 w 777"/>
                <a:gd name="T11" fmla="*/ 2 h 40"/>
                <a:gd name="T12" fmla="*/ 777 w 777"/>
                <a:gd name="T13" fmla="*/ 2 h 40"/>
                <a:gd name="T14" fmla="*/ 777 w 777"/>
                <a:gd name="T15" fmla="*/ 40 h 40"/>
                <a:gd name="T16" fmla="*/ 0 w 777"/>
                <a:gd name="T17" fmla="*/ 40 h 40"/>
                <a:gd name="T18" fmla="*/ 0 w 777"/>
                <a:gd name="T19" fmla="*/ 2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0">
                  <a:moveTo>
                    <a:pt x="0" y="0"/>
                  </a:moveTo>
                  <a:lnTo>
                    <a:pt x="777" y="0"/>
                  </a:lnTo>
                  <a:lnTo>
                    <a:pt x="777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0"/>
                  </a:lnTo>
                  <a:lnTo>
                    <a:pt x="0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5" name="Freeform 940"/>
            <p:cNvSpPr>
              <a:spLocks noEditPoints="1"/>
            </p:cNvSpPr>
            <p:nvPr/>
          </p:nvSpPr>
          <p:spPr bwMode="auto">
            <a:xfrm>
              <a:off x="3812" y="2665"/>
              <a:ext cx="777" cy="38"/>
            </a:xfrm>
            <a:custGeom>
              <a:avLst/>
              <a:gdLst>
                <a:gd name="T0" fmla="*/ 0 w 777"/>
                <a:gd name="T1" fmla="*/ 0 h 38"/>
                <a:gd name="T2" fmla="*/ 777 w 777"/>
                <a:gd name="T3" fmla="*/ 0 h 38"/>
                <a:gd name="T4" fmla="*/ 777 w 777"/>
                <a:gd name="T5" fmla="*/ 38 h 38"/>
                <a:gd name="T6" fmla="*/ 0 w 777"/>
                <a:gd name="T7" fmla="*/ 38 h 38"/>
                <a:gd name="T8" fmla="*/ 0 w 777"/>
                <a:gd name="T9" fmla="*/ 0 h 38"/>
                <a:gd name="T10" fmla="*/ 0 w 777"/>
                <a:gd name="T11" fmla="*/ 2 h 38"/>
                <a:gd name="T12" fmla="*/ 777 w 777"/>
                <a:gd name="T13" fmla="*/ 2 h 38"/>
                <a:gd name="T14" fmla="*/ 777 w 777"/>
                <a:gd name="T15" fmla="*/ 38 h 38"/>
                <a:gd name="T16" fmla="*/ 0 w 777"/>
                <a:gd name="T17" fmla="*/ 38 h 38"/>
                <a:gd name="T18" fmla="*/ 0 w 777"/>
                <a:gd name="T19" fmla="*/ 2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8">
                  <a:moveTo>
                    <a:pt x="0" y="0"/>
                  </a:moveTo>
                  <a:lnTo>
                    <a:pt x="777" y="0"/>
                  </a:lnTo>
                  <a:lnTo>
                    <a:pt x="777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8"/>
                  </a:lnTo>
                  <a:lnTo>
                    <a:pt x="0" y="3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6" name="Freeform 941"/>
            <p:cNvSpPr>
              <a:spLocks noEditPoints="1"/>
            </p:cNvSpPr>
            <p:nvPr/>
          </p:nvSpPr>
          <p:spPr bwMode="auto">
            <a:xfrm>
              <a:off x="3812" y="2667"/>
              <a:ext cx="777" cy="36"/>
            </a:xfrm>
            <a:custGeom>
              <a:avLst/>
              <a:gdLst>
                <a:gd name="T0" fmla="*/ 0 w 777"/>
                <a:gd name="T1" fmla="*/ 0 h 36"/>
                <a:gd name="T2" fmla="*/ 777 w 777"/>
                <a:gd name="T3" fmla="*/ 0 h 36"/>
                <a:gd name="T4" fmla="*/ 777 w 777"/>
                <a:gd name="T5" fmla="*/ 36 h 36"/>
                <a:gd name="T6" fmla="*/ 0 w 777"/>
                <a:gd name="T7" fmla="*/ 36 h 36"/>
                <a:gd name="T8" fmla="*/ 0 w 777"/>
                <a:gd name="T9" fmla="*/ 0 h 36"/>
                <a:gd name="T10" fmla="*/ 0 w 777"/>
                <a:gd name="T11" fmla="*/ 2 h 36"/>
                <a:gd name="T12" fmla="*/ 777 w 777"/>
                <a:gd name="T13" fmla="*/ 2 h 36"/>
                <a:gd name="T14" fmla="*/ 777 w 777"/>
                <a:gd name="T15" fmla="*/ 36 h 36"/>
                <a:gd name="T16" fmla="*/ 0 w 777"/>
                <a:gd name="T17" fmla="*/ 36 h 36"/>
                <a:gd name="T18" fmla="*/ 0 w 777"/>
                <a:gd name="T19" fmla="*/ 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6">
                  <a:moveTo>
                    <a:pt x="0" y="0"/>
                  </a:moveTo>
                  <a:lnTo>
                    <a:pt x="777" y="0"/>
                  </a:lnTo>
                  <a:lnTo>
                    <a:pt x="777" y="36"/>
                  </a:lnTo>
                  <a:lnTo>
                    <a:pt x="0" y="3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6"/>
                  </a:lnTo>
                  <a:lnTo>
                    <a:pt x="0" y="3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7" name="Freeform 942"/>
            <p:cNvSpPr>
              <a:spLocks noEditPoints="1"/>
            </p:cNvSpPr>
            <p:nvPr/>
          </p:nvSpPr>
          <p:spPr bwMode="auto">
            <a:xfrm>
              <a:off x="3812" y="2669"/>
              <a:ext cx="777" cy="34"/>
            </a:xfrm>
            <a:custGeom>
              <a:avLst/>
              <a:gdLst>
                <a:gd name="T0" fmla="*/ 0 w 777"/>
                <a:gd name="T1" fmla="*/ 0 h 34"/>
                <a:gd name="T2" fmla="*/ 777 w 777"/>
                <a:gd name="T3" fmla="*/ 0 h 34"/>
                <a:gd name="T4" fmla="*/ 777 w 777"/>
                <a:gd name="T5" fmla="*/ 34 h 34"/>
                <a:gd name="T6" fmla="*/ 0 w 777"/>
                <a:gd name="T7" fmla="*/ 34 h 34"/>
                <a:gd name="T8" fmla="*/ 0 w 777"/>
                <a:gd name="T9" fmla="*/ 0 h 34"/>
                <a:gd name="T10" fmla="*/ 0 w 777"/>
                <a:gd name="T11" fmla="*/ 2 h 34"/>
                <a:gd name="T12" fmla="*/ 777 w 777"/>
                <a:gd name="T13" fmla="*/ 2 h 34"/>
                <a:gd name="T14" fmla="*/ 777 w 777"/>
                <a:gd name="T15" fmla="*/ 34 h 34"/>
                <a:gd name="T16" fmla="*/ 0 w 777"/>
                <a:gd name="T17" fmla="*/ 34 h 34"/>
                <a:gd name="T18" fmla="*/ 0 w 777"/>
                <a:gd name="T19" fmla="*/ 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4">
                  <a:moveTo>
                    <a:pt x="0" y="0"/>
                  </a:moveTo>
                  <a:lnTo>
                    <a:pt x="777" y="0"/>
                  </a:lnTo>
                  <a:lnTo>
                    <a:pt x="77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4"/>
                  </a:lnTo>
                  <a:lnTo>
                    <a:pt x="0" y="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8" name="Freeform 943"/>
            <p:cNvSpPr>
              <a:spLocks noEditPoints="1"/>
            </p:cNvSpPr>
            <p:nvPr/>
          </p:nvSpPr>
          <p:spPr bwMode="auto">
            <a:xfrm>
              <a:off x="3812" y="2671"/>
              <a:ext cx="777" cy="32"/>
            </a:xfrm>
            <a:custGeom>
              <a:avLst/>
              <a:gdLst>
                <a:gd name="T0" fmla="*/ 0 w 777"/>
                <a:gd name="T1" fmla="*/ 0 h 32"/>
                <a:gd name="T2" fmla="*/ 777 w 777"/>
                <a:gd name="T3" fmla="*/ 0 h 32"/>
                <a:gd name="T4" fmla="*/ 777 w 777"/>
                <a:gd name="T5" fmla="*/ 32 h 32"/>
                <a:gd name="T6" fmla="*/ 0 w 777"/>
                <a:gd name="T7" fmla="*/ 32 h 32"/>
                <a:gd name="T8" fmla="*/ 0 w 777"/>
                <a:gd name="T9" fmla="*/ 0 h 32"/>
                <a:gd name="T10" fmla="*/ 0 w 777"/>
                <a:gd name="T11" fmla="*/ 2 h 32"/>
                <a:gd name="T12" fmla="*/ 777 w 777"/>
                <a:gd name="T13" fmla="*/ 2 h 32"/>
                <a:gd name="T14" fmla="*/ 777 w 777"/>
                <a:gd name="T15" fmla="*/ 32 h 32"/>
                <a:gd name="T16" fmla="*/ 0 w 777"/>
                <a:gd name="T17" fmla="*/ 32 h 32"/>
                <a:gd name="T18" fmla="*/ 0 w 777"/>
                <a:gd name="T19" fmla="*/ 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2">
                  <a:moveTo>
                    <a:pt x="0" y="0"/>
                  </a:moveTo>
                  <a:lnTo>
                    <a:pt x="777" y="0"/>
                  </a:lnTo>
                  <a:lnTo>
                    <a:pt x="777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2"/>
                  </a:lnTo>
                  <a:lnTo>
                    <a:pt x="0" y="3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9" name="Freeform 944"/>
            <p:cNvSpPr>
              <a:spLocks noEditPoints="1"/>
            </p:cNvSpPr>
            <p:nvPr/>
          </p:nvSpPr>
          <p:spPr bwMode="auto">
            <a:xfrm>
              <a:off x="3812" y="2673"/>
              <a:ext cx="777" cy="30"/>
            </a:xfrm>
            <a:custGeom>
              <a:avLst/>
              <a:gdLst>
                <a:gd name="T0" fmla="*/ 0 w 777"/>
                <a:gd name="T1" fmla="*/ 0 h 30"/>
                <a:gd name="T2" fmla="*/ 777 w 777"/>
                <a:gd name="T3" fmla="*/ 0 h 30"/>
                <a:gd name="T4" fmla="*/ 777 w 777"/>
                <a:gd name="T5" fmla="*/ 30 h 30"/>
                <a:gd name="T6" fmla="*/ 0 w 777"/>
                <a:gd name="T7" fmla="*/ 30 h 30"/>
                <a:gd name="T8" fmla="*/ 0 w 777"/>
                <a:gd name="T9" fmla="*/ 0 h 30"/>
                <a:gd name="T10" fmla="*/ 0 w 777"/>
                <a:gd name="T11" fmla="*/ 2 h 30"/>
                <a:gd name="T12" fmla="*/ 777 w 777"/>
                <a:gd name="T13" fmla="*/ 2 h 30"/>
                <a:gd name="T14" fmla="*/ 777 w 777"/>
                <a:gd name="T15" fmla="*/ 30 h 30"/>
                <a:gd name="T16" fmla="*/ 0 w 777"/>
                <a:gd name="T17" fmla="*/ 30 h 30"/>
                <a:gd name="T18" fmla="*/ 0 w 777"/>
                <a:gd name="T19" fmla="*/ 2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0">
                  <a:moveTo>
                    <a:pt x="0" y="0"/>
                  </a:moveTo>
                  <a:lnTo>
                    <a:pt x="777" y="0"/>
                  </a:lnTo>
                  <a:lnTo>
                    <a:pt x="777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0"/>
                  </a:lnTo>
                  <a:lnTo>
                    <a:pt x="0" y="3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0" name="Freeform 945"/>
            <p:cNvSpPr>
              <a:spLocks noEditPoints="1"/>
            </p:cNvSpPr>
            <p:nvPr/>
          </p:nvSpPr>
          <p:spPr bwMode="auto">
            <a:xfrm>
              <a:off x="3812" y="2675"/>
              <a:ext cx="777" cy="28"/>
            </a:xfrm>
            <a:custGeom>
              <a:avLst/>
              <a:gdLst>
                <a:gd name="T0" fmla="*/ 0 w 777"/>
                <a:gd name="T1" fmla="*/ 0 h 28"/>
                <a:gd name="T2" fmla="*/ 777 w 777"/>
                <a:gd name="T3" fmla="*/ 0 h 28"/>
                <a:gd name="T4" fmla="*/ 777 w 777"/>
                <a:gd name="T5" fmla="*/ 28 h 28"/>
                <a:gd name="T6" fmla="*/ 0 w 777"/>
                <a:gd name="T7" fmla="*/ 28 h 28"/>
                <a:gd name="T8" fmla="*/ 0 w 777"/>
                <a:gd name="T9" fmla="*/ 0 h 28"/>
                <a:gd name="T10" fmla="*/ 0 w 777"/>
                <a:gd name="T11" fmla="*/ 2 h 28"/>
                <a:gd name="T12" fmla="*/ 777 w 777"/>
                <a:gd name="T13" fmla="*/ 2 h 28"/>
                <a:gd name="T14" fmla="*/ 777 w 777"/>
                <a:gd name="T15" fmla="*/ 28 h 28"/>
                <a:gd name="T16" fmla="*/ 0 w 777"/>
                <a:gd name="T17" fmla="*/ 28 h 28"/>
                <a:gd name="T18" fmla="*/ 0 w 777"/>
                <a:gd name="T19" fmla="*/ 2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8">
                  <a:moveTo>
                    <a:pt x="0" y="0"/>
                  </a:moveTo>
                  <a:lnTo>
                    <a:pt x="777" y="0"/>
                  </a:lnTo>
                  <a:lnTo>
                    <a:pt x="77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28"/>
                  </a:lnTo>
                  <a:lnTo>
                    <a:pt x="0" y="2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1" name="Freeform 946"/>
            <p:cNvSpPr>
              <a:spLocks noEditPoints="1"/>
            </p:cNvSpPr>
            <p:nvPr/>
          </p:nvSpPr>
          <p:spPr bwMode="auto">
            <a:xfrm>
              <a:off x="3812" y="2677"/>
              <a:ext cx="777" cy="26"/>
            </a:xfrm>
            <a:custGeom>
              <a:avLst/>
              <a:gdLst>
                <a:gd name="T0" fmla="*/ 0 w 777"/>
                <a:gd name="T1" fmla="*/ 0 h 26"/>
                <a:gd name="T2" fmla="*/ 777 w 777"/>
                <a:gd name="T3" fmla="*/ 0 h 26"/>
                <a:gd name="T4" fmla="*/ 777 w 777"/>
                <a:gd name="T5" fmla="*/ 26 h 26"/>
                <a:gd name="T6" fmla="*/ 0 w 777"/>
                <a:gd name="T7" fmla="*/ 26 h 26"/>
                <a:gd name="T8" fmla="*/ 0 w 777"/>
                <a:gd name="T9" fmla="*/ 0 h 26"/>
                <a:gd name="T10" fmla="*/ 0 w 777"/>
                <a:gd name="T11" fmla="*/ 2 h 26"/>
                <a:gd name="T12" fmla="*/ 777 w 777"/>
                <a:gd name="T13" fmla="*/ 2 h 26"/>
                <a:gd name="T14" fmla="*/ 777 w 777"/>
                <a:gd name="T15" fmla="*/ 26 h 26"/>
                <a:gd name="T16" fmla="*/ 0 w 777"/>
                <a:gd name="T17" fmla="*/ 26 h 26"/>
                <a:gd name="T18" fmla="*/ 0 w 777"/>
                <a:gd name="T19" fmla="*/ 2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6">
                  <a:moveTo>
                    <a:pt x="0" y="0"/>
                  </a:moveTo>
                  <a:lnTo>
                    <a:pt x="777" y="0"/>
                  </a:lnTo>
                  <a:lnTo>
                    <a:pt x="777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26"/>
                  </a:lnTo>
                  <a:lnTo>
                    <a:pt x="0" y="2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2" name="Freeform 947"/>
            <p:cNvSpPr>
              <a:spLocks noEditPoints="1"/>
            </p:cNvSpPr>
            <p:nvPr/>
          </p:nvSpPr>
          <p:spPr bwMode="auto">
            <a:xfrm>
              <a:off x="3812" y="2679"/>
              <a:ext cx="777" cy="24"/>
            </a:xfrm>
            <a:custGeom>
              <a:avLst/>
              <a:gdLst>
                <a:gd name="T0" fmla="*/ 0 w 777"/>
                <a:gd name="T1" fmla="*/ 0 h 24"/>
                <a:gd name="T2" fmla="*/ 777 w 777"/>
                <a:gd name="T3" fmla="*/ 0 h 24"/>
                <a:gd name="T4" fmla="*/ 777 w 777"/>
                <a:gd name="T5" fmla="*/ 24 h 24"/>
                <a:gd name="T6" fmla="*/ 0 w 777"/>
                <a:gd name="T7" fmla="*/ 24 h 24"/>
                <a:gd name="T8" fmla="*/ 0 w 777"/>
                <a:gd name="T9" fmla="*/ 0 h 24"/>
                <a:gd name="T10" fmla="*/ 0 w 777"/>
                <a:gd name="T11" fmla="*/ 3 h 24"/>
                <a:gd name="T12" fmla="*/ 777 w 777"/>
                <a:gd name="T13" fmla="*/ 3 h 24"/>
                <a:gd name="T14" fmla="*/ 777 w 777"/>
                <a:gd name="T15" fmla="*/ 24 h 24"/>
                <a:gd name="T16" fmla="*/ 0 w 777"/>
                <a:gd name="T17" fmla="*/ 24 h 24"/>
                <a:gd name="T18" fmla="*/ 0 w 777"/>
                <a:gd name="T19" fmla="*/ 3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4">
                  <a:moveTo>
                    <a:pt x="0" y="0"/>
                  </a:moveTo>
                  <a:lnTo>
                    <a:pt x="777" y="0"/>
                  </a:lnTo>
                  <a:lnTo>
                    <a:pt x="777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24"/>
                  </a:lnTo>
                  <a:lnTo>
                    <a:pt x="0" y="2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3" name="Freeform 948"/>
            <p:cNvSpPr>
              <a:spLocks noEditPoints="1"/>
            </p:cNvSpPr>
            <p:nvPr/>
          </p:nvSpPr>
          <p:spPr bwMode="auto">
            <a:xfrm>
              <a:off x="3812" y="2682"/>
              <a:ext cx="777" cy="21"/>
            </a:xfrm>
            <a:custGeom>
              <a:avLst/>
              <a:gdLst>
                <a:gd name="T0" fmla="*/ 0 w 777"/>
                <a:gd name="T1" fmla="*/ 0 h 21"/>
                <a:gd name="T2" fmla="*/ 777 w 777"/>
                <a:gd name="T3" fmla="*/ 0 h 21"/>
                <a:gd name="T4" fmla="*/ 777 w 777"/>
                <a:gd name="T5" fmla="*/ 21 h 21"/>
                <a:gd name="T6" fmla="*/ 0 w 777"/>
                <a:gd name="T7" fmla="*/ 21 h 21"/>
                <a:gd name="T8" fmla="*/ 0 w 777"/>
                <a:gd name="T9" fmla="*/ 0 h 21"/>
                <a:gd name="T10" fmla="*/ 0 w 777"/>
                <a:gd name="T11" fmla="*/ 2 h 21"/>
                <a:gd name="T12" fmla="*/ 777 w 777"/>
                <a:gd name="T13" fmla="*/ 2 h 21"/>
                <a:gd name="T14" fmla="*/ 777 w 777"/>
                <a:gd name="T15" fmla="*/ 21 h 21"/>
                <a:gd name="T16" fmla="*/ 0 w 777"/>
                <a:gd name="T17" fmla="*/ 21 h 21"/>
                <a:gd name="T18" fmla="*/ 0 w 777"/>
                <a:gd name="T19" fmla="*/ 2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1">
                  <a:moveTo>
                    <a:pt x="0" y="0"/>
                  </a:moveTo>
                  <a:lnTo>
                    <a:pt x="777" y="0"/>
                  </a:lnTo>
                  <a:lnTo>
                    <a:pt x="777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21"/>
                  </a:lnTo>
                  <a:lnTo>
                    <a:pt x="0" y="2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4" name="Freeform 949"/>
            <p:cNvSpPr>
              <a:spLocks noEditPoints="1"/>
            </p:cNvSpPr>
            <p:nvPr/>
          </p:nvSpPr>
          <p:spPr bwMode="auto">
            <a:xfrm>
              <a:off x="3812" y="2684"/>
              <a:ext cx="777" cy="19"/>
            </a:xfrm>
            <a:custGeom>
              <a:avLst/>
              <a:gdLst>
                <a:gd name="T0" fmla="*/ 0 w 777"/>
                <a:gd name="T1" fmla="*/ 0 h 19"/>
                <a:gd name="T2" fmla="*/ 777 w 777"/>
                <a:gd name="T3" fmla="*/ 0 h 19"/>
                <a:gd name="T4" fmla="*/ 777 w 777"/>
                <a:gd name="T5" fmla="*/ 19 h 19"/>
                <a:gd name="T6" fmla="*/ 0 w 777"/>
                <a:gd name="T7" fmla="*/ 19 h 19"/>
                <a:gd name="T8" fmla="*/ 0 w 777"/>
                <a:gd name="T9" fmla="*/ 0 h 19"/>
                <a:gd name="T10" fmla="*/ 0 w 777"/>
                <a:gd name="T11" fmla="*/ 2 h 19"/>
                <a:gd name="T12" fmla="*/ 777 w 777"/>
                <a:gd name="T13" fmla="*/ 2 h 19"/>
                <a:gd name="T14" fmla="*/ 777 w 777"/>
                <a:gd name="T15" fmla="*/ 19 h 19"/>
                <a:gd name="T16" fmla="*/ 0 w 777"/>
                <a:gd name="T17" fmla="*/ 19 h 19"/>
                <a:gd name="T18" fmla="*/ 0 w 777"/>
                <a:gd name="T19" fmla="*/ 2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9">
                  <a:moveTo>
                    <a:pt x="0" y="0"/>
                  </a:moveTo>
                  <a:lnTo>
                    <a:pt x="777" y="0"/>
                  </a:lnTo>
                  <a:lnTo>
                    <a:pt x="77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9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5" name="Freeform 950"/>
            <p:cNvSpPr>
              <a:spLocks noEditPoints="1"/>
            </p:cNvSpPr>
            <p:nvPr/>
          </p:nvSpPr>
          <p:spPr bwMode="auto">
            <a:xfrm>
              <a:off x="3812" y="2686"/>
              <a:ext cx="777" cy="17"/>
            </a:xfrm>
            <a:custGeom>
              <a:avLst/>
              <a:gdLst>
                <a:gd name="T0" fmla="*/ 0 w 777"/>
                <a:gd name="T1" fmla="*/ 0 h 17"/>
                <a:gd name="T2" fmla="*/ 777 w 777"/>
                <a:gd name="T3" fmla="*/ 0 h 17"/>
                <a:gd name="T4" fmla="*/ 777 w 777"/>
                <a:gd name="T5" fmla="*/ 17 h 17"/>
                <a:gd name="T6" fmla="*/ 0 w 777"/>
                <a:gd name="T7" fmla="*/ 17 h 17"/>
                <a:gd name="T8" fmla="*/ 0 w 777"/>
                <a:gd name="T9" fmla="*/ 0 h 17"/>
                <a:gd name="T10" fmla="*/ 0 w 777"/>
                <a:gd name="T11" fmla="*/ 2 h 17"/>
                <a:gd name="T12" fmla="*/ 777 w 777"/>
                <a:gd name="T13" fmla="*/ 2 h 17"/>
                <a:gd name="T14" fmla="*/ 777 w 777"/>
                <a:gd name="T15" fmla="*/ 17 h 17"/>
                <a:gd name="T16" fmla="*/ 0 w 777"/>
                <a:gd name="T17" fmla="*/ 17 h 17"/>
                <a:gd name="T18" fmla="*/ 0 w 777"/>
                <a:gd name="T19" fmla="*/ 2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7">
                  <a:moveTo>
                    <a:pt x="0" y="0"/>
                  </a:moveTo>
                  <a:lnTo>
                    <a:pt x="777" y="0"/>
                  </a:lnTo>
                  <a:lnTo>
                    <a:pt x="777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7"/>
                  </a:lnTo>
                  <a:lnTo>
                    <a:pt x="0" y="1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6" name="Freeform 951"/>
            <p:cNvSpPr>
              <a:spLocks noEditPoints="1"/>
            </p:cNvSpPr>
            <p:nvPr/>
          </p:nvSpPr>
          <p:spPr bwMode="auto">
            <a:xfrm>
              <a:off x="3812" y="2688"/>
              <a:ext cx="777" cy="15"/>
            </a:xfrm>
            <a:custGeom>
              <a:avLst/>
              <a:gdLst>
                <a:gd name="T0" fmla="*/ 0 w 777"/>
                <a:gd name="T1" fmla="*/ 0 h 15"/>
                <a:gd name="T2" fmla="*/ 777 w 777"/>
                <a:gd name="T3" fmla="*/ 0 h 15"/>
                <a:gd name="T4" fmla="*/ 777 w 777"/>
                <a:gd name="T5" fmla="*/ 15 h 15"/>
                <a:gd name="T6" fmla="*/ 0 w 777"/>
                <a:gd name="T7" fmla="*/ 15 h 15"/>
                <a:gd name="T8" fmla="*/ 0 w 777"/>
                <a:gd name="T9" fmla="*/ 0 h 15"/>
                <a:gd name="T10" fmla="*/ 0 w 777"/>
                <a:gd name="T11" fmla="*/ 2 h 15"/>
                <a:gd name="T12" fmla="*/ 777 w 777"/>
                <a:gd name="T13" fmla="*/ 2 h 15"/>
                <a:gd name="T14" fmla="*/ 777 w 777"/>
                <a:gd name="T15" fmla="*/ 15 h 15"/>
                <a:gd name="T16" fmla="*/ 0 w 777"/>
                <a:gd name="T17" fmla="*/ 15 h 15"/>
                <a:gd name="T18" fmla="*/ 0 w 777"/>
                <a:gd name="T19" fmla="*/ 2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5">
                  <a:moveTo>
                    <a:pt x="0" y="0"/>
                  </a:moveTo>
                  <a:lnTo>
                    <a:pt x="777" y="0"/>
                  </a:lnTo>
                  <a:lnTo>
                    <a:pt x="777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7" name="Freeform 952"/>
            <p:cNvSpPr>
              <a:spLocks noEditPoints="1"/>
            </p:cNvSpPr>
            <p:nvPr/>
          </p:nvSpPr>
          <p:spPr bwMode="auto">
            <a:xfrm>
              <a:off x="3812" y="2690"/>
              <a:ext cx="777" cy="13"/>
            </a:xfrm>
            <a:custGeom>
              <a:avLst/>
              <a:gdLst>
                <a:gd name="T0" fmla="*/ 0 w 777"/>
                <a:gd name="T1" fmla="*/ 0 h 13"/>
                <a:gd name="T2" fmla="*/ 777 w 777"/>
                <a:gd name="T3" fmla="*/ 0 h 13"/>
                <a:gd name="T4" fmla="*/ 777 w 777"/>
                <a:gd name="T5" fmla="*/ 13 h 13"/>
                <a:gd name="T6" fmla="*/ 0 w 777"/>
                <a:gd name="T7" fmla="*/ 13 h 13"/>
                <a:gd name="T8" fmla="*/ 0 w 777"/>
                <a:gd name="T9" fmla="*/ 0 h 13"/>
                <a:gd name="T10" fmla="*/ 0 w 777"/>
                <a:gd name="T11" fmla="*/ 2 h 13"/>
                <a:gd name="T12" fmla="*/ 777 w 777"/>
                <a:gd name="T13" fmla="*/ 2 h 13"/>
                <a:gd name="T14" fmla="*/ 777 w 777"/>
                <a:gd name="T15" fmla="*/ 13 h 13"/>
                <a:gd name="T16" fmla="*/ 0 w 777"/>
                <a:gd name="T17" fmla="*/ 13 h 13"/>
                <a:gd name="T18" fmla="*/ 0 w 777"/>
                <a:gd name="T19" fmla="*/ 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3">
                  <a:moveTo>
                    <a:pt x="0" y="0"/>
                  </a:moveTo>
                  <a:lnTo>
                    <a:pt x="777" y="0"/>
                  </a:lnTo>
                  <a:lnTo>
                    <a:pt x="777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3"/>
                  </a:lnTo>
                  <a:lnTo>
                    <a:pt x="0" y="1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8" name="Freeform 953"/>
            <p:cNvSpPr>
              <a:spLocks noEditPoints="1"/>
            </p:cNvSpPr>
            <p:nvPr/>
          </p:nvSpPr>
          <p:spPr bwMode="auto">
            <a:xfrm>
              <a:off x="3812" y="2692"/>
              <a:ext cx="777" cy="11"/>
            </a:xfrm>
            <a:custGeom>
              <a:avLst/>
              <a:gdLst>
                <a:gd name="T0" fmla="*/ 0 w 777"/>
                <a:gd name="T1" fmla="*/ 0 h 11"/>
                <a:gd name="T2" fmla="*/ 777 w 777"/>
                <a:gd name="T3" fmla="*/ 0 h 11"/>
                <a:gd name="T4" fmla="*/ 777 w 777"/>
                <a:gd name="T5" fmla="*/ 11 h 11"/>
                <a:gd name="T6" fmla="*/ 0 w 777"/>
                <a:gd name="T7" fmla="*/ 11 h 11"/>
                <a:gd name="T8" fmla="*/ 0 w 777"/>
                <a:gd name="T9" fmla="*/ 0 h 11"/>
                <a:gd name="T10" fmla="*/ 0 w 777"/>
                <a:gd name="T11" fmla="*/ 2 h 11"/>
                <a:gd name="T12" fmla="*/ 777 w 777"/>
                <a:gd name="T13" fmla="*/ 2 h 11"/>
                <a:gd name="T14" fmla="*/ 777 w 777"/>
                <a:gd name="T15" fmla="*/ 11 h 11"/>
                <a:gd name="T16" fmla="*/ 0 w 777"/>
                <a:gd name="T17" fmla="*/ 11 h 11"/>
                <a:gd name="T18" fmla="*/ 0 w 777"/>
                <a:gd name="T19" fmla="*/ 2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">
                  <a:moveTo>
                    <a:pt x="0" y="0"/>
                  </a:moveTo>
                  <a:lnTo>
                    <a:pt x="777" y="0"/>
                  </a:lnTo>
                  <a:lnTo>
                    <a:pt x="777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"/>
                  </a:lnTo>
                  <a:lnTo>
                    <a:pt x="0" y="1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9" name="Freeform 954"/>
            <p:cNvSpPr>
              <a:spLocks noEditPoints="1"/>
            </p:cNvSpPr>
            <p:nvPr/>
          </p:nvSpPr>
          <p:spPr bwMode="auto">
            <a:xfrm>
              <a:off x="3812" y="2694"/>
              <a:ext cx="777" cy="9"/>
            </a:xfrm>
            <a:custGeom>
              <a:avLst/>
              <a:gdLst>
                <a:gd name="T0" fmla="*/ 0 w 777"/>
                <a:gd name="T1" fmla="*/ 0 h 9"/>
                <a:gd name="T2" fmla="*/ 777 w 777"/>
                <a:gd name="T3" fmla="*/ 0 h 9"/>
                <a:gd name="T4" fmla="*/ 777 w 777"/>
                <a:gd name="T5" fmla="*/ 9 h 9"/>
                <a:gd name="T6" fmla="*/ 0 w 777"/>
                <a:gd name="T7" fmla="*/ 9 h 9"/>
                <a:gd name="T8" fmla="*/ 0 w 777"/>
                <a:gd name="T9" fmla="*/ 0 h 9"/>
                <a:gd name="T10" fmla="*/ 0 w 777"/>
                <a:gd name="T11" fmla="*/ 2 h 9"/>
                <a:gd name="T12" fmla="*/ 777 w 777"/>
                <a:gd name="T13" fmla="*/ 2 h 9"/>
                <a:gd name="T14" fmla="*/ 777 w 777"/>
                <a:gd name="T15" fmla="*/ 9 h 9"/>
                <a:gd name="T16" fmla="*/ 0 w 777"/>
                <a:gd name="T17" fmla="*/ 9 h 9"/>
                <a:gd name="T18" fmla="*/ 0 w 777"/>
                <a:gd name="T19" fmla="*/ 2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">
                  <a:moveTo>
                    <a:pt x="0" y="0"/>
                  </a:moveTo>
                  <a:lnTo>
                    <a:pt x="777" y="0"/>
                  </a:lnTo>
                  <a:lnTo>
                    <a:pt x="777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0" name="Freeform 955"/>
            <p:cNvSpPr>
              <a:spLocks noEditPoints="1"/>
            </p:cNvSpPr>
            <p:nvPr/>
          </p:nvSpPr>
          <p:spPr bwMode="auto">
            <a:xfrm>
              <a:off x="3812" y="2696"/>
              <a:ext cx="777" cy="7"/>
            </a:xfrm>
            <a:custGeom>
              <a:avLst/>
              <a:gdLst>
                <a:gd name="T0" fmla="*/ 0 w 777"/>
                <a:gd name="T1" fmla="*/ 0 h 7"/>
                <a:gd name="T2" fmla="*/ 777 w 777"/>
                <a:gd name="T3" fmla="*/ 0 h 7"/>
                <a:gd name="T4" fmla="*/ 777 w 777"/>
                <a:gd name="T5" fmla="*/ 7 h 7"/>
                <a:gd name="T6" fmla="*/ 0 w 777"/>
                <a:gd name="T7" fmla="*/ 7 h 7"/>
                <a:gd name="T8" fmla="*/ 0 w 777"/>
                <a:gd name="T9" fmla="*/ 0 h 7"/>
                <a:gd name="T10" fmla="*/ 0 w 777"/>
                <a:gd name="T11" fmla="*/ 2 h 7"/>
                <a:gd name="T12" fmla="*/ 777 w 777"/>
                <a:gd name="T13" fmla="*/ 2 h 7"/>
                <a:gd name="T14" fmla="*/ 777 w 777"/>
                <a:gd name="T15" fmla="*/ 7 h 7"/>
                <a:gd name="T16" fmla="*/ 0 w 777"/>
                <a:gd name="T17" fmla="*/ 7 h 7"/>
                <a:gd name="T18" fmla="*/ 0 w 777"/>
                <a:gd name="T19" fmla="*/ 2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">
                  <a:moveTo>
                    <a:pt x="0" y="0"/>
                  </a:moveTo>
                  <a:lnTo>
                    <a:pt x="777" y="0"/>
                  </a:lnTo>
                  <a:lnTo>
                    <a:pt x="777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"/>
                  </a:lnTo>
                  <a:lnTo>
                    <a:pt x="0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1" name="Freeform 956"/>
            <p:cNvSpPr>
              <a:spLocks noEditPoints="1"/>
            </p:cNvSpPr>
            <p:nvPr/>
          </p:nvSpPr>
          <p:spPr bwMode="auto">
            <a:xfrm>
              <a:off x="3812" y="2698"/>
              <a:ext cx="777" cy="5"/>
            </a:xfrm>
            <a:custGeom>
              <a:avLst/>
              <a:gdLst>
                <a:gd name="T0" fmla="*/ 0 w 777"/>
                <a:gd name="T1" fmla="*/ 0 h 5"/>
                <a:gd name="T2" fmla="*/ 777 w 777"/>
                <a:gd name="T3" fmla="*/ 0 h 5"/>
                <a:gd name="T4" fmla="*/ 777 w 777"/>
                <a:gd name="T5" fmla="*/ 5 h 5"/>
                <a:gd name="T6" fmla="*/ 0 w 777"/>
                <a:gd name="T7" fmla="*/ 5 h 5"/>
                <a:gd name="T8" fmla="*/ 0 w 777"/>
                <a:gd name="T9" fmla="*/ 0 h 5"/>
                <a:gd name="T10" fmla="*/ 0 w 777"/>
                <a:gd name="T11" fmla="*/ 3 h 5"/>
                <a:gd name="T12" fmla="*/ 777 w 777"/>
                <a:gd name="T13" fmla="*/ 3 h 5"/>
                <a:gd name="T14" fmla="*/ 777 w 777"/>
                <a:gd name="T15" fmla="*/ 5 h 5"/>
                <a:gd name="T16" fmla="*/ 0 w 777"/>
                <a:gd name="T17" fmla="*/ 5 h 5"/>
                <a:gd name="T18" fmla="*/ 0 w 777"/>
                <a:gd name="T19" fmla="*/ 3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">
                  <a:moveTo>
                    <a:pt x="0" y="0"/>
                  </a:moveTo>
                  <a:lnTo>
                    <a:pt x="777" y="0"/>
                  </a:lnTo>
                  <a:lnTo>
                    <a:pt x="777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5"/>
                  </a:lnTo>
                  <a:lnTo>
                    <a:pt x="0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2" name="Freeform 957"/>
            <p:cNvSpPr>
              <a:spLocks noEditPoints="1"/>
            </p:cNvSpPr>
            <p:nvPr/>
          </p:nvSpPr>
          <p:spPr bwMode="auto">
            <a:xfrm>
              <a:off x="3812" y="2701"/>
              <a:ext cx="777" cy="2"/>
            </a:xfrm>
            <a:custGeom>
              <a:avLst/>
              <a:gdLst>
                <a:gd name="T0" fmla="*/ 0 w 777"/>
                <a:gd name="T1" fmla="*/ 0 h 2"/>
                <a:gd name="T2" fmla="*/ 777 w 777"/>
                <a:gd name="T3" fmla="*/ 0 h 2"/>
                <a:gd name="T4" fmla="*/ 777 w 777"/>
                <a:gd name="T5" fmla="*/ 2 h 2"/>
                <a:gd name="T6" fmla="*/ 0 w 777"/>
                <a:gd name="T7" fmla="*/ 2 h 2"/>
                <a:gd name="T8" fmla="*/ 0 w 777"/>
                <a:gd name="T9" fmla="*/ 0 h 2"/>
                <a:gd name="T10" fmla="*/ 0 w 777"/>
                <a:gd name="T11" fmla="*/ 2 h 2"/>
                <a:gd name="T12" fmla="*/ 777 w 777"/>
                <a:gd name="T13" fmla="*/ 2 h 2"/>
                <a:gd name="T14" fmla="*/ 777 w 777"/>
                <a:gd name="T15" fmla="*/ 2 h 2"/>
                <a:gd name="T16" fmla="*/ 0 w 777"/>
                <a:gd name="T17" fmla="*/ 2 h 2"/>
                <a:gd name="T18" fmla="*/ 0 w 777"/>
                <a:gd name="T19" fmla="*/ 2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">
                  <a:moveTo>
                    <a:pt x="0" y="0"/>
                  </a:moveTo>
                  <a:lnTo>
                    <a:pt x="777" y="0"/>
                  </a:lnTo>
                  <a:lnTo>
                    <a:pt x="777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3" name="Freeform 958"/>
            <p:cNvSpPr>
              <a:spLocks/>
            </p:cNvSpPr>
            <p:nvPr/>
          </p:nvSpPr>
          <p:spPr bwMode="auto">
            <a:xfrm>
              <a:off x="3902" y="2584"/>
              <a:ext cx="111" cy="19"/>
            </a:xfrm>
            <a:custGeom>
              <a:avLst/>
              <a:gdLst>
                <a:gd name="T0" fmla="*/ 10 w 111"/>
                <a:gd name="T1" fmla="*/ 0 h 19"/>
                <a:gd name="T2" fmla="*/ 111 w 111"/>
                <a:gd name="T3" fmla="*/ 0 h 19"/>
                <a:gd name="T4" fmla="*/ 108 w 111"/>
                <a:gd name="T5" fmla="*/ 10 h 19"/>
                <a:gd name="T6" fmla="*/ 101 w 111"/>
                <a:gd name="T7" fmla="*/ 19 h 19"/>
                <a:gd name="T8" fmla="*/ 0 w 111"/>
                <a:gd name="T9" fmla="*/ 19 h 19"/>
                <a:gd name="T10" fmla="*/ 5 w 111"/>
                <a:gd name="T11" fmla="*/ 10 h 19"/>
                <a:gd name="T12" fmla="*/ 10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10" y="0"/>
                  </a:moveTo>
                  <a:lnTo>
                    <a:pt x="111" y="0"/>
                  </a:lnTo>
                  <a:lnTo>
                    <a:pt x="108" y="10"/>
                  </a:lnTo>
                  <a:lnTo>
                    <a:pt x="101" y="19"/>
                  </a:lnTo>
                  <a:lnTo>
                    <a:pt x="0" y="19"/>
                  </a:lnTo>
                  <a:lnTo>
                    <a:pt x="5" y="10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4" name="Freeform 959"/>
            <p:cNvSpPr>
              <a:spLocks/>
            </p:cNvSpPr>
            <p:nvPr/>
          </p:nvSpPr>
          <p:spPr bwMode="auto">
            <a:xfrm>
              <a:off x="4021" y="2584"/>
              <a:ext cx="111" cy="19"/>
            </a:xfrm>
            <a:custGeom>
              <a:avLst/>
              <a:gdLst>
                <a:gd name="T0" fmla="*/ 10 w 111"/>
                <a:gd name="T1" fmla="*/ 0 h 19"/>
                <a:gd name="T2" fmla="*/ 111 w 111"/>
                <a:gd name="T3" fmla="*/ 0 h 19"/>
                <a:gd name="T4" fmla="*/ 108 w 111"/>
                <a:gd name="T5" fmla="*/ 10 h 19"/>
                <a:gd name="T6" fmla="*/ 102 w 111"/>
                <a:gd name="T7" fmla="*/ 19 h 19"/>
                <a:gd name="T8" fmla="*/ 0 w 111"/>
                <a:gd name="T9" fmla="*/ 19 h 19"/>
                <a:gd name="T10" fmla="*/ 6 w 111"/>
                <a:gd name="T11" fmla="*/ 10 h 19"/>
                <a:gd name="T12" fmla="*/ 10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10" y="0"/>
                  </a:moveTo>
                  <a:lnTo>
                    <a:pt x="111" y="0"/>
                  </a:lnTo>
                  <a:lnTo>
                    <a:pt x="108" y="10"/>
                  </a:lnTo>
                  <a:lnTo>
                    <a:pt x="102" y="19"/>
                  </a:lnTo>
                  <a:lnTo>
                    <a:pt x="0" y="19"/>
                  </a:lnTo>
                  <a:lnTo>
                    <a:pt x="6" y="10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5" name="Freeform 960"/>
            <p:cNvSpPr>
              <a:spLocks/>
            </p:cNvSpPr>
            <p:nvPr/>
          </p:nvSpPr>
          <p:spPr bwMode="auto">
            <a:xfrm>
              <a:off x="4142" y="2584"/>
              <a:ext cx="111" cy="19"/>
            </a:xfrm>
            <a:custGeom>
              <a:avLst/>
              <a:gdLst>
                <a:gd name="T0" fmla="*/ 10 w 111"/>
                <a:gd name="T1" fmla="*/ 0 h 19"/>
                <a:gd name="T2" fmla="*/ 111 w 111"/>
                <a:gd name="T3" fmla="*/ 0 h 19"/>
                <a:gd name="T4" fmla="*/ 108 w 111"/>
                <a:gd name="T5" fmla="*/ 10 h 19"/>
                <a:gd name="T6" fmla="*/ 103 w 111"/>
                <a:gd name="T7" fmla="*/ 19 h 19"/>
                <a:gd name="T8" fmla="*/ 0 w 111"/>
                <a:gd name="T9" fmla="*/ 19 h 19"/>
                <a:gd name="T10" fmla="*/ 6 w 111"/>
                <a:gd name="T11" fmla="*/ 10 h 19"/>
                <a:gd name="T12" fmla="*/ 10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10" y="0"/>
                  </a:moveTo>
                  <a:lnTo>
                    <a:pt x="111" y="0"/>
                  </a:lnTo>
                  <a:lnTo>
                    <a:pt x="108" y="10"/>
                  </a:lnTo>
                  <a:lnTo>
                    <a:pt x="103" y="19"/>
                  </a:lnTo>
                  <a:lnTo>
                    <a:pt x="0" y="19"/>
                  </a:lnTo>
                  <a:lnTo>
                    <a:pt x="6" y="10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6" name="Freeform 961"/>
            <p:cNvSpPr>
              <a:spLocks/>
            </p:cNvSpPr>
            <p:nvPr/>
          </p:nvSpPr>
          <p:spPr bwMode="auto">
            <a:xfrm>
              <a:off x="4262" y="2584"/>
              <a:ext cx="111" cy="19"/>
            </a:xfrm>
            <a:custGeom>
              <a:avLst/>
              <a:gdLst>
                <a:gd name="T0" fmla="*/ 9 w 111"/>
                <a:gd name="T1" fmla="*/ 0 h 19"/>
                <a:gd name="T2" fmla="*/ 111 w 111"/>
                <a:gd name="T3" fmla="*/ 0 h 19"/>
                <a:gd name="T4" fmla="*/ 107 w 111"/>
                <a:gd name="T5" fmla="*/ 10 h 19"/>
                <a:gd name="T6" fmla="*/ 102 w 111"/>
                <a:gd name="T7" fmla="*/ 19 h 19"/>
                <a:gd name="T8" fmla="*/ 0 w 111"/>
                <a:gd name="T9" fmla="*/ 19 h 19"/>
                <a:gd name="T10" fmla="*/ 6 w 111"/>
                <a:gd name="T11" fmla="*/ 10 h 19"/>
                <a:gd name="T12" fmla="*/ 9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9" y="0"/>
                  </a:moveTo>
                  <a:lnTo>
                    <a:pt x="111" y="0"/>
                  </a:lnTo>
                  <a:lnTo>
                    <a:pt x="107" y="10"/>
                  </a:lnTo>
                  <a:lnTo>
                    <a:pt x="102" y="19"/>
                  </a:lnTo>
                  <a:lnTo>
                    <a:pt x="0" y="19"/>
                  </a:lnTo>
                  <a:lnTo>
                    <a:pt x="6" y="10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7" name="Freeform 962"/>
            <p:cNvSpPr>
              <a:spLocks/>
            </p:cNvSpPr>
            <p:nvPr/>
          </p:nvSpPr>
          <p:spPr bwMode="auto">
            <a:xfrm>
              <a:off x="4356" y="2612"/>
              <a:ext cx="96" cy="36"/>
            </a:xfrm>
            <a:custGeom>
              <a:avLst/>
              <a:gdLst>
                <a:gd name="T0" fmla="*/ 19 w 96"/>
                <a:gd name="T1" fmla="*/ 0 h 36"/>
                <a:gd name="T2" fmla="*/ 96 w 96"/>
                <a:gd name="T3" fmla="*/ 0 h 36"/>
                <a:gd name="T4" fmla="*/ 92 w 96"/>
                <a:gd name="T5" fmla="*/ 14 h 36"/>
                <a:gd name="T6" fmla="*/ 86 w 96"/>
                <a:gd name="T7" fmla="*/ 25 h 36"/>
                <a:gd name="T8" fmla="*/ 78 w 96"/>
                <a:gd name="T9" fmla="*/ 36 h 36"/>
                <a:gd name="T10" fmla="*/ 0 w 96"/>
                <a:gd name="T11" fmla="*/ 36 h 36"/>
                <a:gd name="T12" fmla="*/ 9 w 96"/>
                <a:gd name="T13" fmla="*/ 25 h 36"/>
                <a:gd name="T14" fmla="*/ 15 w 96"/>
                <a:gd name="T15" fmla="*/ 14 h 36"/>
                <a:gd name="T16" fmla="*/ 19 w 96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6">
                  <a:moveTo>
                    <a:pt x="19" y="0"/>
                  </a:moveTo>
                  <a:lnTo>
                    <a:pt x="96" y="0"/>
                  </a:lnTo>
                  <a:lnTo>
                    <a:pt x="92" y="14"/>
                  </a:lnTo>
                  <a:lnTo>
                    <a:pt x="86" y="25"/>
                  </a:lnTo>
                  <a:lnTo>
                    <a:pt x="78" y="36"/>
                  </a:lnTo>
                  <a:lnTo>
                    <a:pt x="0" y="36"/>
                  </a:lnTo>
                  <a:lnTo>
                    <a:pt x="9" y="25"/>
                  </a:lnTo>
                  <a:lnTo>
                    <a:pt x="15" y="14"/>
                  </a:lnTo>
                  <a:lnTo>
                    <a:pt x="1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8" name="Freeform 963"/>
            <p:cNvSpPr>
              <a:spLocks/>
            </p:cNvSpPr>
            <p:nvPr/>
          </p:nvSpPr>
          <p:spPr bwMode="auto">
            <a:xfrm>
              <a:off x="4404" y="2612"/>
              <a:ext cx="185" cy="91"/>
            </a:xfrm>
            <a:custGeom>
              <a:avLst/>
              <a:gdLst>
                <a:gd name="T0" fmla="*/ 68 w 185"/>
                <a:gd name="T1" fmla="*/ 0 h 91"/>
                <a:gd name="T2" fmla="*/ 185 w 185"/>
                <a:gd name="T3" fmla="*/ 0 h 91"/>
                <a:gd name="T4" fmla="*/ 174 w 185"/>
                <a:gd name="T5" fmla="*/ 26 h 91"/>
                <a:gd name="T6" fmla="*/ 158 w 185"/>
                <a:gd name="T7" fmla="*/ 51 h 91"/>
                <a:gd name="T8" fmla="*/ 139 w 185"/>
                <a:gd name="T9" fmla="*/ 72 h 91"/>
                <a:gd name="T10" fmla="*/ 117 w 185"/>
                <a:gd name="T11" fmla="*/ 91 h 91"/>
                <a:gd name="T12" fmla="*/ 0 w 185"/>
                <a:gd name="T13" fmla="*/ 91 h 91"/>
                <a:gd name="T14" fmla="*/ 21 w 185"/>
                <a:gd name="T15" fmla="*/ 72 h 91"/>
                <a:gd name="T16" fmla="*/ 40 w 185"/>
                <a:gd name="T17" fmla="*/ 50 h 91"/>
                <a:gd name="T18" fmla="*/ 56 w 185"/>
                <a:gd name="T19" fmla="*/ 26 h 91"/>
                <a:gd name="T20" fmla="*/ 68 w 185"/>
                <a:gd name="T21" fmla="*/ 0 h 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" h="91">
                  <a:moveTo>
                    <a:pt x="68" y="0"/>
                  </a:moveTo>
                  <a:lnTo>
                    <a:pt x="185" y="0"/>
                  </a:lnTo>
                  <a:lnTo>
                    <a:pt x="174" y="26"/>
                  </a:lnTo>
                  <a:lnTo>
                    <a:pt x="158" y="51"/>
                  </a:lnTo>
                  <a:lnTo>
                    <a:pt x="139" y="72"/>
                  </a:lnTo>
                  <a:lnTo>
                    <a:pt x="117" y="91"/>
                  </a:lnTo>
                  <a:lnTo>
                    <a:pt x="0" y="91"/>
                  </a:lnTo>
                  <a:lnTo>
                    <a:pt x="21" y="72"/>
                  </a:lnTo>
                  <a:lnTo>
                    <a:pt x="40" y="50"/>
                  </a:lnTo>
                  <a:lnTo>
                    <a:pt x="56" y="26"/>
                  </a:lnTo>
                  <a:lnTo>
                    <a:pt x="6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9" name="Freeform 964"/>
            <p:cNvSpPr>
              <a:spLocks/>
            </p:cNvSpPr>
            <p:nvPr/>
          </p:nvSpPr>
          <p:spPr bwMode="auto">
            <a:xfrm>
              <a:off x="4305" y="2667"/>
              <a:ext cx="113" cy="36"/>
            </a:xfrm>
            <a:custGeom>
              <a:avLst/>
              <a:gdLst>
                <a:gd name="T0" fmla="*/ 40 w 113"/>
                <a:gd name="T1" fmla="*/ 0 h 36"/>
                <a:gd name="T2" fmla="*/ 113 w 113"/>
                <a:gd name="T3" fmla="*/ 0 h 36"/>
                <a:gd name="T4" fmla="*/ 102 w 113"/>
                <a:gd name="T5" fmla="*/ 14 h 36"/>
                <a:gd name="T6" fmla="*/ 90 w 113"/>
                <a:gd name="T7" fmla="*/ 25 h 36"/>
                <a:gd name="T8" fmla="*/ 76 w 113"/>
                <a:gd name="T9" fmla="*/ 36 h 36"/>
                <a:gd name="T10" fmla="*/ 0 w 113"/>
                <a:gd name="T11" fmla="*/ 36 h 36"/>
                <a:gd name="T12" fmla="*/ 16 w 113"/>
                <a:gd name="T13" fmla="*/ 26 h 36"/>
                <a:gd name="T14" fmla="*/ 28 w 113"/>
                <a:gd name="T15" fmla="*/ 14 h 36"/>
                <a:gd name="T16" fmla="*/ 40 w 11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3" h="36">
                  <a:moveTo>
                    <a:pt x="40" y="0"/>
                  </a:moveTo>
                  <a:lnTo>
                    <a:pt x="113" y="0"/>
                  </a:lnTo>
                  <a:lnTo>
                    <a:pt x="102" y="14"/>
                  </a:lnTo>
                  <a:lnTo>
                    <a:pt x="90" y="25"/>
                  </a:lnTo>
                  <a:lnTo>
                    <a:pt x="76" y="36"/>
                  </a:lnTo>
                  <a:lnTo>
                    <a:pt x="0" y="36"/>
                  </a:lnTo>
                  <a:lnTo>
                    <a:pt x="16" y="26"/>
                  </a:lnTo>
                  <a:lnTo>
                    <a:pt x="28" y="14"/>
                  </a:lnTo>
                  <a:lnTo>
                    <a:pt x="4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0" name="Freeform 965"/>
            <p:cNvSpPr>
              <a:spLocks/>
            </p:cNvSpPr>
            <p:nvPr/>
          </p:nvSpPr>
          <p:spPr bwMode="auto">
            <a:xfrm>
              <a:off x="3812" y="2612"/>
              <a:ext cx="545" cy="91"/>
            </a:xfrm>
            <a:custGeom>
              <a:avLst/>
              <a:gdLst>
                <a:gd name="T0" fmla="*/ 60 w 545"/>
                <a:gd name="T1" fmla="*/ 0 h 91"/>
                <a:gd name="T2" fmla="*/ 545 w 545"/>
                <a:gd name="T3" fmla="*/ 0 h 91"/>
                <a:gd name="T4" fmla="*/ 536 w 545"/>
                <a:gd name="T5" fmla="*/ 21 h 91"/>
                <a:gd name="T6" fmla="*/ 523 w 545"/>
                <a:gd name="T7" fmla="*/ 41 h 91"/>
                <a:gd name="T8" fmla="*/ 508 w 545"/>
                <a:gd name="T9" fmla="*/ 60 h 91"/>
                <a:gd name="T10" fmla="*/ 491 w 545"/>
                <a:gd name="T11" fmla="*/ 76 h 91"/>
                <a:gd name="T12" fmla="*/ 472 w 545"/>
                <a:gd name="T13" fmla="*/ 91 h 91"/>
                <a:gd name="T14" fmla="*/ 382 w 545"/>
                <a:gd name="T15" fmla="*/ 91 h 91"/>
                <a:gd name="T16" fmla="*/ 396 w 545"/>
                <a:gd name="T17" fmla="*/ 78 h 91"/>
                <a:gd name="T18" fmla="*/ 406 w 545"/>
                <a:gd name="T19" fmla="*/ 63 h 91"/>
                <a:gd name="T20" fmla="*/ 341 w 545"/>
                <a:gd name="T21" fmla="*/ 63 h 91"/>
                <a:gd name="T22" fmla="*/ 330 w 545"/>
                <a:gd name="T23" fmla="*/ 78 h 91"/>
                <a:gd name="T24" fmla="*/ 317 w 545"/>
                <a:gd name="T25" fmla="*/ 91 h 91"/>
                <a:gd name="T26" fmla="*/ 138 w 545"/>
                <a:gd name="T27" fmla="*/ 91 h 91"/>
                <a:gd name="T28" fmla="*/ 152 w 545"/>
                <a:gd name="T29" fmla="*/ 78 h 91"/>
                <a:gd name="T30" fmla="*/ 162 w 545"/>
                <a:gd name="T31" fmla="*/ 63 h 91"/>
                <a:gd name="T32" fmla="*/ 96 w 545"/>
                <a:gd name="T33" fmla="*/ 63 h 91"/>
                <a:gd name="T34" fmla="*/ 86 w 545"/>
                <a:gd name="T35" fmla="*/ 78 h 91"/>
                <a:gd name="T36" fmla="*/ 72 w 545"/>
                <a:gd name="T37" fmla="*/ 91 h 91"/>
                <a:gd name="T38" fmla="*/ 0 w 545"/>
                <a:gd name="T39" fmla="*/ 91 h 91"/>
                <a:gd name="T40" fmla="*/ 19 w 545"/>
                <a:gd name="T41" fmla="*/ 71 h 91"/>
                <a:gd name="T42" fmla="*/ 36 w 545"/>
                <a:gd name="T43" fmla="*/ 50 h 91"/>
                <a:gd name="T44" fmla="*/ 49 w 545"/>
                <a:gd name="T45" fmla="*/ 25 h 91"/>
                <a:gd name="T46" fmla="*/ 60 w 545"/>
                <a:gd name="T47" fmla="*/ 0 h 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45" h="91">
                  <a:moveTo>
                    <a:pt x="60" y="0"/>
                  </a:moveTo>
                  <a:lnTo>
                    <a:pt x="545" y="0"/>
                  </a:lnTo>
                  <a:lnTo>
                    <a:pt x="536" y="21"/>
                  </a:lnTo>
                  <a:lnTo>
                    <a:pt x="523" y="41"/>
                  </a:lnTo>
                  <a:lnTo>
                    <a:pt x="508" y="60"/>
                  </a:lnTo>
                  <a:lnTo>
                    <a:pt x="491" y="76"/>
                  </a:lnTo>
                  <a:lnTo>
                    <a:pt x="472" y="91"/>
                  </a:lnTo>
                  <a:lnTo>
                    <a:pt x="382" y="91"/>
                  </a:lnTo>
                  <a:lnTo>
                    <a:pt x="396" y="78"/>
                  </a:lnTo>
                  <a:lnTo>
                    <a:pt x="406" y="63"/>
                  </a:lnTo>
                  <a:lnTo>
                    <a:pt x="341" y="63"/>
                  </a:lnTo>
                  <a:lnTo>
                    <a:pt x="330" y="78"/>
                  </a:lnTo>
                  <a:lnTo>
                    <a:pt x="317" y="91"/>
                  </a:lnTo>
                  <a:lnTo>
                    <a:pt x="138" y="91"/>
                  </a:lnTo>
                  <a:lnTo>
                    <a:pt x="152" y="78"/>
                  </a:lnTo>
                  <a:lnTo>
                    <a:pt x="162" y="63"/>
                  </a:lnTo>
                  <a:lnTo>
                    <a:pt x="96" y="63"/>
                  </a:lnTo>
                  <a:lnTo>
                    <a:pt x="86" y="78"/>
                  </a:lnTo>
                  <a:lnTo>
                    <a:pt x="72" y="91"/>
                  </a:lnTo>
                  <a:lnTo>
                    <a:pt x="0" y="91"/>
                  </a:lnTo>
                  <a:lnTo>
                    <a:pt x="19" y="71"/>
                  </a:lnTo>
                  <a:lnTo>
                    <a:pt x="36" y="50"/>
                  </a:lnTo>
                  <a:lnTo>
                    <a:pt x="49" y="25"/>
                  </a:lnTo>
                  <a:lnTo>
                    <a:pt x="6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1" name="Rectangle 966"/>
            <p:cNvSpPr>
              <a:spLocks noChangeArrowheads="1"/>
            </p:cNvSpPr>
            <p:nvPr/>
          </p:nvSpPr>
          <p:spPr bwMode="auto">
            <a:xfrm>
              <a:off x="3982" y="2782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Keyboard</a:t>
              </a:r>
              <a:endParaRPr lang="en-US" altLang="en-US"/>
            </a:p>
          </p:txBody>
        </p:sp>
        <p:sp>
          <p:nvSpPr>
            <p:cNvPr id="37172" name="Freeform 967"/>
            <p:cNvSpPr>
              <a:spLocks/>
            </p:cNvSpPr>
            <p:nvPr/>
          </p:nvSpPr>
          <p:spPr bwMode="auto">
            <a:xfrm>
              <a:off x="2943" y="2580"/>
              <a:ext cx="861" cy="316"/>
            </a:xfrm>
            <a:custGeom>
              <a:avLst/>
              <a:gdLst>
                <a:gd name="T0" fmla="*/ 18 w 861"/>
                <a:gd name="T1" fmla="*/ 27 h 316"/>
                <a:gd name="T2" fmla="*/ 59 w 861"/>
                <a:gd name="T3" fmla="*/ 30 h 316"/>
                <a:gd name="T4" fmla="*/ 103 w 861"/>
                <a:gd name="T5" fmla="*/ 29 h 316"/>
                <a:gd name="T6" fmla="*/ 148 w 861"/>
                <a:gd name="T7" fmla="*/ 23 h 316"/>
                <a:gd name="T8" fmla="*/ 194 w 861"/>
                <a:gd name="T9" fmla="*/ 16 h 316"/>
                <a:gd name="T10" fmla="*/ 241 w 861"/>
                <a:gd name="T11" fmla="*/ 10 h 316"/>
                <a:gd name="T12" fmla="*/ 287 w 861"/>
                <a:gd name="T13" fmla="*/ 3 h 316"/>
                <a:gd name="T14" fmla="*/ 331 w 861"/>
                <a:gd name="T15" fmla="*/ 0 h 316"/>
                <a:gd name="T16" fmla="*/ 371 w 861"/>
                <a:gd name="T17" fmla="*/ 1 h 316"/>
                <a:gd name="T18" fmla="*/ 410 w 861"/>
                <a:gd name="T19" fmla="*/ 9 h 316"/>
                <a:gd name="T20" fmla="*/ 455 w 861"/>
                <a:gd name="T21" fmla="*/ 30 h 316"/>
                <a:gd name="T22" fmla="*/ 474 w 861"/>
                <a:gd name="T23" fmla="*/ 47 h 316"/>
                <a:gd name="T24" fmla="*/ 490 w 861"/>
                <a:gd name="T25" fmla="*/ 67 h 316"/>
                <a:gd name="T26" fmla="*/ 504 w 861"/>
                <a:gd name="T27" fmla="*/ 89 h 316"/>
                <a:gd name="T28" fmla="*/ 514 w 861"/>
                <a:gd name="T29" fmla="*/ 114 h 316"/>
                <a:gd name="T30" fmla="*/ 521 w 861"/>
                <a:gd name="T31" fmla="*/ 140 h 316"/>
                <a:gd name="T32" fmla="*/ 524 w 861"/>
                <a:gd name="T33" fmla="*/ 166 h 316"/>
                <a:gd name="T34" fmla="*/ 522 w 861"/>
                <a:gd name="T35" fmla="*/ 192 h 316"/>
                <a:gd name="T36" fmla="*/ 516 w 861"/>
                <a:gd name="T37" fmla="*/ 218 h 316"/>
                <a:gd name="T38" fmla="*/ 507 w 861"/>
                <a:gd name="T39" fmla="*/ 241 h 316"/>
                <a:gd name="T40" fmla="*/ 486 w 861"/>
                <a:gd name="T41" fmla="*/ 271 h 316"/>
                <a:gd name="T42" fmla="*/ 472 w 861"/>
                <a:gd name="T43" fmla="*/ 283 h 316"/>
                <a:gd name="T44" fmla="*/ 455 w 861"/>
                <a:gd name="T45" fmla="*/ 295 h 316"/>
                <a:gd name="T46" fmla="*/ 437 w 861"/>
                <a:gd name="T47" fmla="*/ 303 h 316"/>
                <a:gd name="T48" fmla="*/ 419 w 861"/>
                <a:gd name="T49" fmla="*/ 310 h 316"/>
                <a:gd name="T50" fmla="*/ 403 w 861"/>
                <a:gd name="T51" fmla="*/ 314 h 316"/>
                <a:gd name="T52" fmla="*/ 386 w 861"/>
                <a:gd name="T53" fmla="*/ 316 h 316"/>
                <a:gd name="T54" fmla="*/ 371 w 861"/>
                <a:gd name="T55" fmla="*/ 314 h 316"/>
                <a:gd name="T56" fmla="*/ 359 w 861"/>
                <a:gd name="T57" fmla="*/ 309 h 316"/>
                <a:gd name="T58" fmla="*/ 346 w 861"/>
                <a:gd name="T59" fmla="*/ 297 h 316"/>
                <a:gd name="T60" fmla="*/ 342 w 861"/>
                <a:gd name="T61" fmla="*/ 287 h 316"/>
                <a:gd name="T62" fmla="*/ 339 w 861"/>
                <a:gd name="T63" fmla="*/ 275 h 316"/>
                <a:gd name="T64" fmla="*/ 337 w 861"/>
                <a:gd name="T65" fmla="*/ 262 h 316"/>
                <a:gd name="T66" fmla="*/ 338 w 861"/>
                <a:gd name="T67" fmla="*/ 248 h 316"/>
                <a:gd name="T68" fmla="*/ 340 w 861"/>
                <a:gd name="T69" fmla="*/ 235 h 316"/>
                <a:gd name="T70" fmla="*/ 343 w 861"/>
                <a:gd name="T71" fmla="*/ 220 h 316"/>
                <a:gd name="T72" fmla="*/ 347 w 861"/>
                <a:gd name="T73" fmla="*/ 206 h 316"/>
                <a:gd name="T74" fmla="*/ 354 w 861"/>
                <a:gd name="T75" fmla="*/ 192 h 316"/>
                <a:gd name="T76" fmla="*/ 375 w 861"/>
                <a:gd name="T77" fmla="*/ 161 h 316"/>
                <a:gd name="T78" fmla="*/ 414 w 861"/>
                <a:gd name="T79" fmla="*/ 134 h 316"/>
                <a:gd name="T80" fmla="*/ 463 w 861"/>
                <a:gd name="T81" fmla="*/ 120 h 316"/>
                <a:gd name="T82" fmla="*/ 517 w 861"/>
                <a:gd name="T83" fmla="*/ 115 h 316"/>
                <a:gd name="T84" fmla="*/ 577 w 861"/>
                <a:gd name="T85" fmla="*/ 118 h 316"/>
                <a:gd name="T86" fmla="*/ 638 w 861"/>
                <a:gd name="T87" fmla="*/ 124 h 316"/>
                <a:gd name="T88" fmla="*/ 697 w 861"/>
                <a:gd name="T89" fmla="*/ 129 h 316"/>
                <a:gd name="T90" fmla="*/ 753 w 861"/>
                <a:gd name="T91" fmla="*/ 131 h 316"/>
                <a:gd name="T92" fmla="*/ 804 w 861"/>
                <a:gd name="T93" fmla="*/ 127 h 316"/>
                <a:gd name="T94" fmla="*/ 844 w 861"/>
                <a:gd name="T95" fmla="*/ 112 h 3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61" h="316">
                  <a:moveTo>
                    <a:pt x="0" y="23"/>
                  </a:moveTo>
                  <a:lnTo>
                    <a:pt x="18" y="27"/>
                  </a:lnTo>
                  <a:lnTo>
                    <a:pt x="38" y="30"/>
                  </a:lnTo>
                  <a:lnTo>
                    <a:pt x="59" y="30"/>
                  </a:lnTo>
                  <a:lnTo>
                    <a:pt x="81" y="30"/>
                  </a:lnTo>
                  <a:lnTo>
                    <a:pt x="103" y="29"/>
                  </a:lnTo>
                  <a:lnTo>
                    <a:pt x="125" y="27"/>
                  </a:lnTo>
                  <a:lnTo>
                    <a:pt x="148" y="23"/>
                  </a:lnTo>
                  <a:lnTo>
                    <a:pt x="171" y="20"/>
                  </a:lnTo>
                  <a:lnTo>
                    <a:pt x="194" y="16"/>
                  </a:lnTo>
                  <a:lnTo>
                    <a:pt x="218" y="13"/>
                  </a:lnTo>
                  <a:lnTo>
                    <a:pt x="241" y="10"/>
                  </a:lnTo>
                  <a:lnTo>
                    <a:pt x="264" y="6"/>
                  </a:lnTo>
                  <a:lnTo>
                    <a:pt x="287" y="3"/>
                  </a:lnTo>
                  <a:lnTo>
                    <a:pt x="309" y="1"/>
                  </a:lnTo>
                  <a:lnTo>
                    <a:pt x="331" y="0"/>
                  </a:lnTo>
                  <a:lnTo>
                    <a:pt x="351" y="0"/>
                  </a:lnTo>
                  <a:lnTo>
                    <a:pt x="371" y="1"/>
                  </a:lnTo>
                  <a:lnTo>
                    <a:pt x="391" y="4"/>
                  </a:lnTo>
                  <a:lnTo>
                    <a:pt x="410" y="9"/>
                  </a:lnTo>
                  <a:lnTo>
                    <a:pt x="428" y="15"/>
                  </a:lnTo>
                  <a:lnTo>
                    <a:pt x="455" y="30"/>
                  </a:lnTo>
                  <a:lnTo>
                    <a:pt x="464" y="37"/>
                  </a:lnTo>
                  <a:lnTo>
                    <a:pt x="474" y="47"/>
                  </a:lnTo>
                  <a:lnTo>
                    <a:pt x="482" y="56"/>
                  </a:lnTo>
                  <a:lnTo>
                    <a:pt x="490" y="67"/>
                  </a:lnTo>
                  <a:lnTo>
                    <a:pt x="498" y="77"/>
                  </a:lnTo>
                  <a:lnTo>
                    <a:pt x="504" y="89"/>
                  </a:lnTo>
                  <a:lnTo>
                    <a:pt x="509" y="102"/>
                  </a:lnTo>
                  <a:lnTo>
                    <a:pt x="514" y="114"/>
                  </a:lnTo>
                  <a:lnTo>
                    <a:pt x="517" y="127"/>
                  </a:lnTo>
                  <a:lnTo>
                    <a:pt x="521" y="140"/>
                  </a:lnTo>
                  <a:lnTo>
                    <a:pt x="523" y="153"/>
                  </a:lnTo>
                  <a:lnTo>
                    <a:pt x="524" y="166"/>
                  </a:lnTo>
                  <a:lnTo>
                    <a:pt x="524" y="180"/>
                  </a:lnTo>
                  <a:lnTo>
                    <a:pt x="522" y="192"/>
                  </a:lnTo>
                  <a:lnTo>
                    <a:pt x="520" y="205"/>
                  </a:lnTo>
                  <a:lnTo>
                    <a:pt x="516" y="218"/>
                  </a:lnTo>
                  <a:lnTo>
                    <a:pt x="512" y="229"/>
                  </a:lnTo>
                  <a:lnTo>
                    <a:pt x="507" y="241"/>
                  </a:lnTo>
                  <a:lnTo>
                    <a:pt x="500" y="253"/>
                  </a:lnTo>
                  <a:lnTo>
                    <a:pt x="486" y="271"/>
                  </a:lnTo>
                  <a:lnTo>
                    <a:pt x="479" y="277"/>
                  </a:lnTo>
                  <a:lnTo>
                    <a:pt x="472" y="283"/>
                  </a:lnTo>
                  <a:lnTo>
                    <a:pt x="463" y="289"/>
                  </a:lnTo>
                  <a:lnTo>
                    <a:pt x="455" y="295"/>
                  </a:lnTo>
                  <a:lnTo>
                    <a:pt x="446" y="299"/>
                  </a:lnTo>
                  <a:lnTo>
                    <a:pt x="437" y="303"/>
                  </a:lnTo>
                  <a:lnTo>
                    <a:pt x="429" y="308"/>
                  </a:lnTo>
                  <a:lnTo>
                    <a:pt x="419" y="310"/>
                  </a:lnTo>
                  <a:lnTo>
                    <a:pt x="411" y="313"/>
                  </a:lnTo>
                  <a:lnTo>
                    <a:pt x="403" y="314"/>
                  </a:lnTo>
                  <a:lnTo>
                    <a:pt x="394" y="315"/>
                  </a:lnTo>
                  <a:lnTo>
                    <a:pt x="386" y="316"/>
                  </a:lnTo>
                  <a:lnTo>
                    <a:pt x="379" y="315"/>
                  </a:lnTo>
                  <a:lnTo>
                    <a:pt x="371" y="314"/>
                  </a:lnTo>
                  <a:lnTo>
                    <a:pt x="365" y="312"/>
                  </a:lnTo>
                  <a:lnTo>
                    <a:pt x="359" y="309"/>
                  </a:lnTo>
                  <a:lnTo>
                    <a:pt x="349" y="301"/>
                  </a:lnTo>
                  <a:lnTo>
                    <a:pt x="346" y="297"/>
                  </a:lnTo>
                  <a:lnTo>
                    <a:pt x="344" y="292"/>
                  </a:lnTo>
                  <a:lnTo>
                    <a:pt x="342" y="287"/>
                  </a:lnTo>
                  <a:lnTo>
                    <a:pt x="340" y="281"/>
                  </a:lnTo>
                  <a:lnTo>
                    <a:pt x="339" y="275"/>
                  </a:lnTo>
                  <a:lnTo>
                    <a:pt x="338" y="270"/>
                  </a:lnTo>
                  <a:lnTo>
                    <a:pt x="337" y="262"/>
                  </a:lnTo>
                  <a:lnTo>
                    <a:pt x="337" y="256"/>
                  </a:lnTo>
                  <a:lnTo>
                    <a:pt x="338" y="248"/>
                  </a:lnTo>
                  <a:lnTo>
                    <a:pt x="339" y="242"/>
                  </a:lnTo>
                  <a:lnTo>
                    <a:pt x="340" y="235"/>
                  </a:lnTo>
                  <a:lnTo>
                    <a:pt x="341" y="227"/>
                  </a:lnTo>
                  <a:lnTo>
                    <a:pt x="343" y="220"/>
                  </a:lnTo>
                  <a:lnTo>
                    <a:pt x="345" y="214"/>
                  </a:lnTo>
                  <a:lnTo>
                    <a:pt x="347" y="206"/>
                  </a:lnTo>
                  <a:lnTo>
                    <a:pt x="350" y="200"/>
                  </a:lnTo>
                  <a:lnTo>
                    <a:pt x="354" y="192"/>
                  </a:lnTo>
                  <a:lnTo>
                    <a:pt x="357" y="186"/>
                  </a:lnTo>
                  <a:lnTo>
                    <a:pt x="375" y="161"/>
                  </a:lnTo>
                  <a:lnTo>
                    <a:pt x="393" y="146"/>
                  </a:lnTo>
                  <a:lnTo>
                    <a:pt x="414" y="134"/>
                  </a:lnTo>
                  <a:lnTo>
                    <a:pt x="438" y="126"/>
                  </a:lnTo>
                  <a:lnTo>
                    <a:pt x="463" y="120"/>
                  </a:lnTo>
                  <a:lnTo>
                    <a:pt x="489" y="116"/>
                  </a:lnTo>
                  <a:lnTo>
                    <a:pt x="517" y="115"/>
                  </a:lnTo>
                  <a:lnTo>
                    <a:pt x="547" y="116"/>
                  </a:lnTo>
                  <a:lnTo>
                    <a:pt x="577" y="118"/>
                  </a:lnTo>
                  <a:lnTo>
                    <a:pt x="607" y="121"/>
                  </a:lnTo>
                  <a:lnTo>
                    <a:pt x="638" y="124"/>
                  </a:lnTo>
                  <a:lnTo>
                    <a:pt x="668" y="127"/>
                  </a:lnTo>
                  <a:lnTo>
                    <a:pt x="697" y="129"/>
                  </a:lnTo>
                  <a:lnTo>
                    <a:pt x="726" y="131"/>
                  </a:lnTo>
                  <a:lnTo>
                    <a:pt x="753" y="131"/>
                  </a:lnTo>
                  <a:lnTo>
                    <a:pt x="780" y="130"/>
                  </a:lnTo>
                  <a:lnTo>
                    <a:pt x="804" y="127"/>
                  </a:lnTo>
                  <a:lnTo>
                    <a:pt x="824" y="121"/>
                  </a:lnTo>
                  <a:lnTo>
                    <a:pt x="844" y="112"/>
                  </a:lnTo>
                  <a:lnTo>
                    <a:pt x="861" y="99"/>
                  </a:lnTo>
                </a:path>
              </a:pathLst>
            </a:custGeom>
            <a:noFill/>
            <a:ln w="30163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3" name="Freeform 968"/>
            <p:cNvSpPr>
              <a:spLocks/>
            </p:cNvSpPr>
            <p:nvPr/>
          </p:nvSpPr>
          <p:spPr bwMode="auto">
            <a:xfrm>
              <a:off x="2880" y="2570"/>
              <a:ext cx="91" cy="75"/>
            </a:xfrm>
            <a:custGeom>
              <a:avLst/>
              <a:gdLst>
                <a:gd name="T0" fmla="*/ 52 w 91"/>
                <a:gd name="T1" fmla="*/ 75 h 75"/>
                <a:gd name="T2" fmla="*/ 0 w 91"/>
                <a:gd name="T3" fmla="*/ 0 h 75"/>
                <a:gd name="T4" fmla="*/ 91 w 91"/>
                <a:gd name="T5" fmla="*/ 2 h 75"/>
                <a:gd name="T6" fmla="*/ 52 w 91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75">
                  <a:moveTo>
                    <a:pt x="52" y="75"/>
                  </a:moveTo>
                  <a:lnTo>
                    <a:pt x="0" y="0"/>
                  </a:lnTo>
                  <a:lnTo>
                    <a:pt x="91" y="2"/>
                  </a:lnTo>
                  <a:lnTo>
                    <a:pt x="52" y="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4" name="Rectangle 969"/>
            <p:cNvSpPr>
              <a:spLocks noChangeArrowheads="1"/>
            </p:cNvSpPr>
            <p:nvPr/>
          </p:nvSpPr>
          <p:spPr bwMode="auto">
            <a:xfrm>
              <a:off x="4039" y="2366"/>
              <a:ext cx="382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175" name="Rectangle 970"/>
            <p:cNvSpPr>
              <a:spLocks noChangeArrowheads="1"/>
            </p:cNvSpPr>
            <p:nvPr/>
          </p:nvSpPr>
          <p:spPr bwMode="auto">
            <a:xfrm>
              <a:off x="4089" y="2375"/>
              <a:ext cx="27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Screen</a:t>
              </a:r>
              <a:endParaRPr lang="en-US" alt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Memory: </a:t>
            </a:r>
            <a:r>
              <a:rPr lang="en-US" altLang="en-US" sz="2000"/>
              <a:t>physical implementation</a:t>
            </a:r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99378" y="4348914"/>
            <a:ext cx="8839200" cy="1743075"/>
          </a:xfrm>
          <a:noFill/>
        </p:spPr>
        <p:txBody>
          <a:bodyPr>
            <a:noAutofit/>
          </a:bodyPr>
          <a:lstStyle/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u="sng" dirty="0"/>
              <a:t>Access logic:</a:t>
            </a:r>
          </a:p>
          <a:p>
            <a:pPr>
              <a:spcBef>
                <a:spcPct val="4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000" dirty="0"/>
              <a:t>Access to any address from 0 to 16,383 results in accessing 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RAM16K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chip-part</a:t>
            </a:r>
            <a:endParaRPr lang="en-US" altLang="en-US" sz="2000" dirty="0"/>
          </a:p>
          <a:p>
            <a:pPr>
              <a:spcBef>
                <a:spcPct val="4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000" dirty="0"/>
              <a:t>Access to any address from 16,384 to 24,575 results in accessing 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altLang="en-US" sz="2000" dirty="0"/>
              <a:t> chip-part</a:t>
            </a:r>
          </a:p>
          <a:p>
            <a:pPr>
              <a:spcBef>
                <a:spcPct val="4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000" dirty="0"/>
              <a:t>Access to address 24,576 results in accessing 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en-US" sz="2000" dirty="0"/>
              <a:t> chip-part</a:t>
            </a:r>
          </a:p>
          <a:p>
            <a:pPr>
              <a:spcBef>
                <a:spcPct val="4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000" dirty="0"/>
              <a:t>Access to any other address is invalid.</a:t>
            </a:r>
          </a:p>
        </p:txBody>
      </p:sp>
      <p:grpSp>
        <p:nvGrpSpPr>
          <p:cNvPr id="38916" name="Group 353"/>
          <p:cNvGrpSpPr>
            <a:grpSpLocks/>
          </p:cNvGrpSpPr>
          <p:nvPr/>
        </p:nvGrpSpPr>
        <p:grpSpPr bwMode="auto">
          <a:xfrm>
            <a:off x="2286000" y="457200"/>
            <a:ext cx="5786438" cy="4052888"/>
            <a:chOff x="1008" y="288"/>
            <a:chExt cx="3645" cy="2553"/>
          </a:xfrm>
        </p:grpSpPr>
        <p:sp>
          <p:nvSpPr>
            <p:cNvPr id="3891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8" y="288"/>
              <a:ext cx="3645" cy="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2157" y="464"/>
              <a:ext cx="346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2261" y="477"/>
              <a:ext cx="19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cs typeface="Arial" panose="020B0604020202020204" pitchFamily="34" charset="0"/>
                </a:rPr>
                <a:t>load</a:t>
              </a:r>
              <a:endParaRPr lang="en-US" altLang="en-US"/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1632" y="816"/>
              <a:ext cx="1406" cy="196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2" name="Rectangle 8"/>
            <p:cNvSpPr>
              <a:spLocks noChangeArrowheads="1"/>
            </p:cNvSpPr>
            <p:nvPr/>
          </p:nvSpPr>
          <p:spPr bwMode="auto">
            <a:xfrm>
              <a:off x="3170" y="1512"/>
              <a:ext cx="221" cy="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3" name="Rectangle 9"/>
            <p:cNvSpPr>
              <a:spLocks noChangeArrowheads="1"/>
            </p:cNvSpPr>
            <p:nvPr/>
          </p:nvSpPr>
          <p:spPr bwMode="auto">
            <a:xfrm>
              <a:off x="3237" y="1510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cs typeface="Arial" panose="020B0604020202020204" pitchFamily="34" charset="0"/>
                </a:rPr>
                <a:t>out</a:t>
              </a:r>
              <a:endParaRPr lang="en-US" altLang="en-US"/>
            </a:p>
          </p:txBody>
        </p:sp>
        <p:sp>
          <p:nvSpPr>
            <p:cNvPr id="38924" name="Rectangle 10"/>
            <p:cNvSpPr>
              <a:spLocks noChangeArrowheads="1"/>
            </p:cNvSpPr>
            <p:nvPr/>
          </p:nvSpPr>
          <p:spPr bwMode="auto">
            <a:xfrm>
              <a:off x="1208" y="1087"/>
              <a:ext cx="186" cy="1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5" name="Rectangle 11"/>
            <p:cNvSpPr>
              <a:spLocks noChangeArrowheads="1"/>
            </p:cNvSpPr>
            <p:nvPr/>
          </p:nvSpPr>
          <p:spPr bwMode="auto">
            <a:xfrm>
              <a:off x="1270" y="1085"/>
              <a:ext cx="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cs typeface="Arial" panose="020B0604020202020204" pitchFamily="34" charset="0"/>
                </a:rPr>
                <a:t>in</a:t>
              </a:r>
              <a:endParaRPr lang="en-US" altLang="en-US"/>
            </a:p>
          </p:txBody>
        </p:sp>
        <p:sp>
          <p:nvSpPr>
            <p:cNvPr id="38926" name="Line 12"/>
            <p:cNvSpPr>
              <a:spLocks noChangeShapeType="1"/>
            </p:cNvSpPr>
            <p:nvPr/>
          </p:nvSpPr>
          <p:spPr bwMode="auto">
            <a:xfrm>
              <a:off x="2331" y="619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3"/>
            <p:cNvSpPr>
              <a:spLocks/>
            </p:cNvSpPr>
            <p:nvPr/>
          </p:nvSpPr>
          <p:spPr bwMode="auto">
            <a:xfrm>
              <a:off x="2290" y="734"/>
              <a:ext cx="81" cy="82"/>
            </a:xfrm>
            <a:custGeom>
              <a:avLst/>
              <a:gdLst>
                <a:gd name="T0" fmla="*/ 81 w 81"/>
                <a:gd name="T1" fmla="*/ 0 h 82"/>
                <a:gd name="T2" fmla="*/ 41 w 81"/>
                <a:gd name="T3" fmla="*/ 82 h 82"/>
                <a:gd name="T4" fmla="*/ 0 w 81"/>
                <a:gd name="T5" fmla="*/ 0 h 82"/>
                <a:gd name="T6" fmla="*/ 81 w 81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41" y="8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14"/>
            <p:cNvSpPr>
              <a:spLocks/>
            </p:cNvSpPr>
            <p:nvPr/>
          </p:nvSpPr>
          <p:spPr bwMode="auto">
            <a:xfrm>
              <a:off x="2304" y="2722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32 w 62"/>
                <a:gd name="T5" fmla="*/ 0 h 62"/>
                <a:gd name="T6" fmla="*/ 62 w 62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32" y="0"/>
                  </a:lnTo>
                  <a:lnTo>
                    <a:pt x="62" y="62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Rectangle 15"/>
            <p:cNvSpPr>
              <a:spLocks noChangeArrowheads="1"/>
            </p:cNvSpPr>
            <p:nvPr/>
          </p:nvSpPr>
          <p:spPr bwMode="auto">
            <a:xfrm>
              <a:off x="1202" y="1387"/>
              <a:ext cx="192" cy="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0" name="Rectangle 16"/>
            <p:cNvSpPr>
              <a:spLocks noChangeArrowheads="1"/>
            </p:cNvSpPr>
            <p:nvPr/>
          </p:nvSpPr>
          <p:spPr bwMode="auto">
            <a:xfrm>
              <a:off x="1267" y="1397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16</a:t>
              </a:r>
              <a:endParaRPr lang="en-US" altLang="en-US"/>
            </a:p>
          </p:txBody>
        </p:sp>
        <p:sp>
          <p:nvSpPr>
            <p:cNvPr id="38931" name="Line 17"/>
            <p:cNvSpPr>
              <a:spLocks noChangeShapeType="1"/>
            </p:cNvSpPr>
            <p:nvPr/>
          </p:nvSpPr>
          <p:spPr bwMode="auto">
            <a:xfrm flipV="1">
              <a:off x="1205" y="1262"/>
              <a:ext cx="123" cy="1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Rectangle 18"/>
            <p:cNvSpPr>
              <a:spLocks noChangeArrowheads="1"/>
            </p:cNvSpPr>
            <p:nvPr/>
          </p:nvSpPr>
          <p:spPr bwMode="auto">
            <a:xfrm>
              <a:off x="1084" y="2205"/>
              <a:ext cx="463" cy="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3" name="Rectangle 19"/>
            <p:cNvSpPr>
              <a:spLocks noChangeArrowheads="1"/>
            </p:cNvSpPr>
            <p:nvPr/>
          </p:nvSpPr>
          <p:spPr bwMode="auto">
            <a:xfrm>
              <a:off x="1286" y="2228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15</a:t>
              </a:r>
              <a:endParaRPr lang="en-US" altLang="en-US"/>
            </a:p>
          </p:txBody>
        </p:sp>
        <p:sp>
          <p:nvSpPr>
            <p:cNvPr id="38934" name="Line 20"/>
            <p:cNvSpPr>
              <a:spLocks noChangeShapeType="1"/>
            </p:cNvSpPr>
            <p:nvPr/>
          </p:nvSpPr>
          <p:spPr bwMode="auto">
            <a:xfrm flipV="1">
              <a:off x="1217" y="2102"/>
              <a:ext cx="124" cy="1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1"/>
            <p:cNvSpPr>
              <a:spLocks noChangeShapeType="1"/>
            </p:cNvSpPr>
            <p:nvPr/>
          </p:nvSpPr>
          <p:spPr bwMode="auto">
            <a:xfrm>
              <a:off x="1084" y="2166"/>
              <a:ext cx="450" cy="0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Freeform 22"/>
            <p:cNvSpPr>
              <a:spLocks/>
            </p:cNvSpPr>
            <p:nvPr/>
          </p:nvSpPr>
          <p:spPr bwMode="auto">
            <a:xfrm>
              <a:off x="1520" y="2112"/>
              <a:ext cx="107" cy="108"/>
            </a:xfrm>
            <a:custGeom>
              <a:avLst/>
              <a:gdLst>
                <a:gd name="T0" fmla="*/ 0 w 107"/>
                <a:gd name="T1" fmla="*/ 0 h 108"/>
                <a:gd name="T2" fmla="*/ 107 w 107"/>
                <a:gd name="T3" fmla="*/ 54 h 108"/>
                <a:gd name="T4" fmla="*/ 0 w 107"/>
                <a:gd name="T5" fmla="*/ 108 h 108"/>
                <a:gd name="T6" fmla="*/ 0 w 107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" h="108">
                  <a:moveTo>
                    <a:pt x="0" y="0"/>
                  </a:moveTo>
                  <a:lnTo>
                    <a:pt x="107" y="5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Rectangle 23"/>
            <p:cNvSpPr>
              <a:spLocks noChangeArrowheads="1"/>
            </p:cNvSpPr>
            <p:nvPr/>
          </p:nvSpPr>
          <p:spPr bwMode="auto">
            <a:xfrm>
              <a:off x="3222" y="1787"/>
              <a:ext cx="167" cy="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8" name="Rectangle 24"/>
            <p:cNvSpPr>
              <a:spLocks noChangeArrowheads="1"/>
            </p:cNvSpPr>
            <p:nvPr/>
          </p:nvSpPr>
          <p:spPr bwMode="auto">
            <a:xfrm>
              <a:off x="3276" y="1797"/>
              <a:ext cx="9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16</a:t>
              </a:r>
              <a:endParaRPr lang="en-US" altLang="en-US"/>
            </a:p>
          </p:txBody>
        </p:sp>
        <p:sp>
          <p:nvSpPr>
            <p:cNvPr id="38939" name="Line 25"/>
            <p:cNvSpPr>
              <a:spLocks noChangeShapeType="1"/>
            </p:cNvSpPr>
            <p:nvPr/>
          </p:nvSpPr>
          <p:spPr bwMode="auto">
            <a:xfrm flipV="1">
              <a:off x="3206" y="1671"/>
              <a:ext cx="124" cy="1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Rectangle 26"/>
            <p:cNvSpPr>
              <a:spLocks noChangeArrowheads="1"/>
            </p:cNvSpPr>
            <p:nvPr/>
          </p:nvSpPr>
          <p:spPr bwMode="auto">
            <a:xfrm>
              <a:off x="2047" y="982"/>
              <a:ext cx="814" cy="9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1" name="Rectangle 27"/>
            <p:cNvSpPr>
              <a:spLocks noChangeArrowheads="1"/>
            </p:cNvSpPr>
            <p:nvPr/>
          </p:nvSpPr>
          <p:spPr bwMode="auto">
            <a:xfrm>
              <a:off x="2278" y="1332"/>
              <a:ext cx="4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cs typeface="Arial" panose="020B0604020202020204" pitchFamily="34" charset="0"/>
                </a:rPr>
                <a:t>RAM16K</a:t>
              </a:r>
              <a:endParaRPr lang="en-US" altLang="en-US"/>
            </a:p>
          </p:txBody>
        </p:sp>
        <p:sp>
          <p:nvSpPr>
            <p:cNvPr id="38942" name="Rectangle 28"/>
            <p:cNvSpPr>
              <a:spLocks noChangeArrowheads="1"/>
            </p:cNvSpPr>
            <p:nvPr/>
          </p:nvSpPr>
          <p:spPr bwMode="auto">
            <a:xfrm>
              <a:off x="2118" y="1536"/>
              <a:ext cx="71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cs typeface="Arial" panose="020B0604020202020204" pitchFamily="34" charset="0"/>
                </a:rPr>
                <a:t>(16K mem. chip)</a:t>
              </a:r>
              <a:endParaRPr lang="en-US" altLang="en-US" sz="1200"/>
            </a:p>
          </p:txBody>
        </p:sp>
        <p:sp>
          <p:nvSpPr>
            <p:cNvPr id="38943" name="Line 29"/>
            <p:cNvSpPr>
              <a:spLocks noChangeShapeType="1"/>
            </p:cNvSpPr>
            <p:nvPr/>
          </p:nvSpPr>
          <p:spPr bwMode="auto">
            <a:xfrm>
              <a:off x="1056" y="1319"/>
              <a:ext cx="478" cy="0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Freeform 30"/>
            <p:cNvSpPr>
              <a:spLocks/>
            </p:cNvSpPr>
            <p:nvPr/>
          </p:nvSpPr>
          <p:spPr bwMode="auto">
            <a:xfrm>
              <a:off x="1520" y="1265"/>
              <a:ext cx="107" cy="108"/>
            </a:xfrm>
            <a:custGeom>
              <a:avLst/>
              <a:gdLst>
                <a:gd name="T0" fmla="*/ 0 w 107"/>
                <a:gd name="T1" fmla="*/ 0 h 108"/>
                <a:gd name="T2" fmla="*/ 107 w 107"/>
                <a:gd name="T3" fmla="*/ 54 h 108"/>
                <a:gd name="T4" fmla="*/ 0 w 107"/>
                <a:gd name="T5" fmla="*/ 108 h 108"/>
                <a:gd name="T6" fmla="*/ 0 w 107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" h="108">
                  <a:moveTo>
                    <a:pt x="0" y="0"/>
                  </a:moveTo>
                  <a:lnTo>
                    <a:pt x="107" y="5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31"/>
            <p:cNvSpPr>
              <a:spLocks noChangeShapeType="1"/>
            </p:cNvSpPr>
            <p:nvPr/>
          </p:nvSpPr>
          <p:spPr bwMode="auto">
            <a:xfrm>
              <a:off x="3033" y="1736"/>
              <a:ext cx="464" cy="0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Freeform 32"/>
            <p:cNvSpPr>
              <a:spLocks/>
            </p:cNvSpPr>
            <p:nvPr/>
          </p:nvSpPr>
          <p:spPr bwMode="auto">
            <a:xfrm>
              <a:off x="3483" y="1682"/>
              <a:ext cx="107" cy="108"/>
            </a:xfrm>
            <a:custGeom>
              <a:avLst/>
              <a:gdLst>
                <a:gd name="T0" fmla="*/ 0 w 107"/>
                <a:gd name="T1" fmla="*/ 0 h 108"/>
                <a:gd name="T2" fmla="*/ 107 w 107"/>
                <a:gd name="T3" fmla="*/ 54 h 108"/>
                <a:gd name="T4" fmla="*/ 0 w 107"/>
                <a:gd name="T5" fmla="*/ 108 h 108"/>
                <a:gd name="T6" fmla="*/ 0 w 107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" h="108">
                  <a:moveTo>
                    <a:pt x="0" y="0"/>
                  </a:moveTo>
                  <a:lnTo>
                    <a:pt x="107" y="5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Rectangle 33"/>
            <p:cNvSpPr>
              <a:spLocks noChangeArrowheads="1"/>
            </p:cNvSpPr>
            <p:nvPr/>
          </p:nvSpPr>
          <p:spPr bwMode="auto">
            <a:xfrm>
              <a:off x="1123" y="1968"/>
              <a:ext cx="456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8" name="Rectangle 34"/>
            <p:cNvSpPr>
              <a:spLocks noChangeArrowheads="1"/>
            </p:cNvSpPr>
            <p:nvPr/>
          </p:nvSpPr>
          <p:spPr bwMode="auto">
            <a:xfrm>
              <a:off x="1193" y="1966"/>
              <a:ext cx="37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cs typeface="Arial" panose="020B0604020202020204" pitchFamily="34" charset="0"/>
                </a:rPr>
                <a:t>address</a:t>
              </a:r>
              <a:endParaRPr lang="en-US" altLang="en-US"/>
            </a:p>
          </p:txBody>
        </p:sp>
        <p:sp>
          <p:nvSpPr>
            <p:cNvPr id="38949" name="Rectangle 35"/>
            <p:cNvSpPr>
              <a:spLocks noChangeArrowheads="1"/>
            </p:cNvSpPr>
            <p:nvPr/>
          </p:nvSpPr>
          <p:spPr bwMode="auto">
            <a:xfrm>
              <a:off x="1716" y="959"/>
              <a:ext cx="306" cy="1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0" name="Rectangle 36"/>
            <p:cNvSpPr>
              <a:spLocks noChangeArrowheads="1"/>
            </p:cNvSpPr>
            <p:nvPr/>
          </p:nvSpPr>
          <p:spPr bwMode="auto">
            <a:xfrm>
              <a:off x="1976" y="96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8951" name="Rectangle 37"/>
            <p:cNvSpPr>
              <a:spLocks noChangeArrowheads="1"/>
            </p:cNvSpPr>
            <p:nvPr/>
          </p:nvSpPr>
          <p:spPr bwMode="auto">
            <a:xfrm>
              <a:off x="1672" y="1816"/>
              <a:ext cx="350" cy="1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2" name="Rectangle 38"/>
            <p:cNvSpPr>
              <a:spLocks noChangeArrowheads="1"/>
            </p:cNvSpPr>
            <p:nvPr/>
          </p:nvSpPr>
          <p:spPr bwMode="auto">
            <a:xfrm>
              <a:off x="1770" y="1821"/>
              <a:ext cx="2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cs typeface="Arial" panose="020B0604020202020204" pitchFamily="34" charset="0"/>
                </a:rPr>
                <a:t>16383</a:t>
              </a:r>
              <a:endParaRPr lang="en-US" altLang="en-US"/>
            </a:p>
          </p:txBody>
        </p:sp>
        <p:sp>
          <p:nvSpPr>
            <p:cNvPr id="38953" name="Rectangle 39"/>
            <p:cNvSpPr>
              <a:spLocks noChangeArrowheads="1"/>
            </p:cNvSpPr>
            <p:nvPr/>
          </p:nvSpPr>
          <p:spPr bwMode="auto">
            <a:xfrm>
              <a:off x="2047" y="1937"/>
              <a:ext cx="814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4" name="Rectangle 40"/>
            <p:cNvSpPr>
              <a:spLocks noChangeArrowheads="1"/>
            </p:cNvSpPr>
            <p:nvPr/>
          </p:nvSpPr>
          <p:spPr bwMode="auto">
            <a:xfrm>
              <a:off x="2323" y="1958"/>
              <a:ext cx="33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cs typeface="Arial" panose="020B0604020202020204" pitchFamily="34" charset="0"/>
                </a:rPr>
                <a:t>Screen</a:t>
              </a:r>
              <a:endParaRPr lang="en-US" altLang="en-US"/>
            </a:p>
          </p:txBody>
        </p:sp>
        <p:sp>
          <p:nvSpPr>
            <p:cNvPr id="38955" name="Rectangle 41"/>
            <p:cNvSpPr>
              <a:spLocks noChangeArrowheads="1"/>
            </p:cNvSpPr>
            <p:nvPr/>
          </p:nvSpPr>
          <p:spPr bwMode="auto">
            <a:xfrm>
              <a:off x="2112" y="2112"/>
              <a:ext cx="72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cs typeface="Arial" panose="020B0604020202020204" pitchFamily="34" charset="0"/>
                </a:rPr>
                <a:t>(8K mem. chip)</a:t>
              </a:r>
              <a:endParaRPr lang="en-US" altLang="en-US" sz="1200"/>
            </a:p>
          </p:txBody>
        </p:sp>
        <p:sp>
          <p:nvSpPr>
            <p:cNvPr id="38956" name="Rectangle 42"/>
            <p:cNvSpPr>
              <a:spLocks noChangeArrowheads="1"/>
            </p:cNvSpPr>
            <p:nvPr/>
          </p:nvSpPr>
          <p:spPr bwMode="auto">
            <a:xfrm>
              <a:off x="1716" y="1929"/>
              <a:ext cx="306" cy="1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7" name="Rectangle 43"/>
            <p:cNvSpPr>
              <a:spLocks noChangeArrowheads="1"/>
            </p:cNvSpPr>
            <p:nvPr/>
          </p:nvSpPr>
          <p:spPr bwMode="auto">
            <a:xfrm>
              <a:off x="1770" y="1933"/>
              <a:ext cx="2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cs typeface="Arial" panose="020B0604020202020204" pitchFamily="34" charset="0"/>
                </a:rPr>
                <a:t>16384</a:t>
              </a:r>
              <a:endParaRPr lang="en-US" altLang="en-US"/>
            </a:p>
          </p:txBody>
        </p:sp>
        <p:sp>
          <p:nvSpPr>
            <p:cNvPr id="38958" name="Rectangle 44"/>
            <p:cNvSpPr>
              <a:spLocks noChangeArrowheads="1"/>
            </p:cNvSpPr>
            <p:nvPr/>
          </p:nvSpPr>
          <p:spPr bwMode="auto">
            <a:xfrm>
              <a:off x="1716" y="2263"/>
              <a:ext cx="306" cy="1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9" name="Rectangle 45"/>
            <p:cNvSpPr>
              <a:spLocks noChangeArrowheads="1"/>
            </p:cNvSpPr>
            <p:nvPr/>
          </p:nvSpPr>
          <p:spPr bwMode="auto">
            <a:xfrm>
              <a:off x="1770" y="2268"/>
              <a:ext cx="2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cs typeface="Arial" panose="020B0604020202020204" pitchFamily="34" charset="0"/>
                </a:rPr>
                <a:t>24575</a:t>
              </a:r>
              <a:endParaRPr lang="en-US" altLang="en-US"/>
            </a:p>
          </p:txBody>
        </p:sp>
        <p:sp>
          <p:nvSpPr>
            <p:cNvPr id="38960" name="Rectangle 46"/>
            <p:cNvSpPr>
              <a:spLocks noChangeArrowheads="1"/>
            </p:cNvSpPr>
            <p:nvPr/>
          </p:nvSpPr>
          <p:spPr bwMode="auto">
            <a:xfrm>
              <a:off x="1716" y="2431"/>
              <a:ext cx="306" cy="1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1" name="Rectangle 47"/>
            <p:cNvSpPr>
              <a:spLocks noChangeArrowheads="1"/>
            </p:cNvSpPr>
            <p:nvPr/>
          </p:nvSpPr>
          <p:spPr bwMode="auto">
            <a:xfrm>
              <a:off x="1770" y="2435"/>
              <a:ext cx="2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cs typeface="Arial" panose="020B0604020202020204" pitchFamily="34" charset="0"/>
                </a:rPr>
                <a:t>24576</a:t>
              </a:r>
              <a:endParaRPr lang="en-US" altLang="en-US"/>
            </a:p>
          </p:txBody>
        </p:sp>
        <p:sp>
          <p:nvSpPr>
            <p:cNvPr id="38962" name="Rectangle 48"/>
            <p:cNvSpPr>
              <a:spLocks noChangeArrowheads="1"/>
            </p:cNvSpPr>
            <p:nvPr/>
          </p:nvSpPr>
          <p:spPr bwMode="auto">
            <a:xfrm>
              <a:off x="2047" y="2361"/>
              <a:ext cx="814" cy="2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3" name="Rectangle 49"/>
            <p:cNvSpPr>
              <a:spLocks noChangeArrowheads="1"/>
            </p:cNvSpPr>
            <p:nvPr/>
          </p:nvSpPr>
          <p:spPr bwMode="auto">
            <a:xfrm>
              <a:off x="2268" y="2363"/>
              <a:ext cx="4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cs typeface="Arial" panose="020B0604020202020204" pitchFamily="34" charset="0"/>
                </a:rPr>
                <a:t>Keyboard</a:t>
              </a:r>
              <a:endParaRPr lang="en-US" altLang="en-US"/>
            </a:p>
          </p:txBody>
        </p:sp>
        <p:sp>
          <p:nvSpPr>
            <p:cNvPr id="38964" name="Rectangle 50"/>
            <p:cNvSpPr>
              <a:spLocks noChangeArrowheads="1"/>
            </p:cNvSpPr>
            <p:nvPr/>
          </p:nvSpPr>
          <p:spPr bwMode="auto">
            <a:xfrm>
              <a:off x="2214" y="2490"/>
              <a:ext cx="5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(one register)</a:t>
              </a:r>
              <a:endParaRPr lang="en-US" altLang="en-US" sz="2000"/>
            </a:p>
          </p:txBody>
        </p:sp>
        <p:sp>
          <p:nvSpPr>
            <p:cNvPr id="38965" name="Freeform 51"/>
            <p:cNvSpPr>
              <a:spLocks/>
            </p:cNvSpPr>
            <p:nvPr/>
          </p:nvSpPr>
          <p:spPr bwMode="auto">
            <a:xfrm>
              <a:off x="4387" y="1886"/>
              <a:ext cx="66" cy="389"/>
            </a:xfrm>
            <a:custGeom>
              <a:avLst/>
              <a:gdLst>
                <a:gd name="T0" fmla="*/ 0 w 66"/>
                <a:gd name="T1" fmla="*/ 389 h 389"/>
                <a:gd name="T2" fmla="*/ 49 w 66"/>
                <a:gd name="T3" fmla="*/ 339 h 389"/>
                <a:gd name="T4" fmla="*/ 49 w 66"/>
                <a:gd name="T5" fmla="*/ 248 h 389"/>
                <a:gd name="T6" fmla="*/ 66 w 66"/>
                <a:gd name="T7" fmla="*/ 199 h 389"/>
                <a:gd name="T8" fmla="*/ 66 w 66"/>
                <a:gd name="T9" fmla="*/ 0 h 389"/>
                <a:gd name="T10" fmla="*/ 0 w 66"/>
                <a:gd name="T11" fmla="*/ 67 h 389"/>
                <a:gd name="T12" fmla="*/ 0 w 66"/>
                <a:gd name="T13" fmla="*/ 389 h 3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389">
                  <a:moveTo>
                    <a:pt x="0" y="389"/>
                  </a:moveTo>
                  <a:lnTo>
                    <a:pt x="49" y="339"/>
                  </a:lnTo>
                  <a:lnTo>
                    <a:pt x="49" y="248"/>
                  </a:lnTo>
                  <a:lnTo>
                    <a:pt x="66" y="199"/>
                  </a:lnTo>
                  <a:lnTo>
                    <a:pt x="66" y="0"/>
                  </a:lnTo>
                  <a:lnTo>
                    <a:pt x="0" y="67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Freeform 52"/>
            <p:cNvSpPr>
              <a:spLocks/>
            </p:cNvSpPr>
            <p:nvPr/>
          </p:nvSpPr>
          <p:spPr bwMode="auto">
            <a:xfrm>
              <a:off x="3996" y="1886"/>
              <a:ext cx="457" cy="67"/>
            </a:xfrm>
            <a:custGeom>
              <a:avLst/>
              <a:gdLst>
                <a:gd name="T0" fmla="*/ 457 w 457"/>
                <a:gd name="T1" fmla="*/ 0 h 67"/>
                <a:gd name="T2" fmla="*/ 65 w 457"/>
                <a:gd name="T3" fmla="*/ 0 h 67"/>
                <a:gd name="T4" fmla="*/ 0 w 457"/>
                <a:gd name="T5" fmla="*/ 67 h 67"/>
                <a:gd name="T6" fmla="*/ 391 w 457"/>
                <a:gd name="T7" fmla="*/ 67 h 67"/>
                <a:gd name="T8" fmla="*/ 457 w 457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7" h="67">
                  <a:moveTo>
                    <a:pt x="457" y="0"/>
                  </a:moveTo>
                  <a:lnTo>
                    <a:pt x="65" y="0"/>
                  </a:lnTo>
                  <a:lnTo>
                    <a:pt x="0" y="67"/>
                  </a:lnTo>
                  <a:lnTo>
                    <a:pt x="391" y="6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Rectangle 53"/>
            <p:cNvSpPr>
              <a:spLocks noChangeArrowheads="1"/>
            </p:cNvSpPr>
            <p:nvPr/>
          </p:nvSpPr>
          <p:spPr bwMode="auto">
            <a:xfrm>
              <a:off x="3996" y="1953"/>
              <a:ext cx="391" cy="32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8" name="Freeform 54"/>
            <p:cNvSpPr>
              <a:spLocks noEditPoints="1"/>
            </p:cNvSpPr>
            <p:nvPr/>
          </p:nvSpPr>
          <p:spPr bwMode="auto">
            <a:xfrm>
              <a:off x="4052" y="2002"/>
              <a:ext cx="279" cy="199"/>
            </a:xfrm>
            <a:custGeom>
              <a:avLst/>
              <a:gdLst>
                <a:gd name="T0" fmla="*/ 0 w 279"/>
                <a:gd name="T1" fmla="*/ 0 h 199"/>
                <a:gd name="T2" fmla="*/ 279 w 279"/>
                <a:gd name="T3" fmla="*/ 0 h 199"/>
                <a:gd name="T4" fmla="*/ 279 w 279"/>
                <a:gd name="T5" fmla="*/ 199 h 199"/>
                <a:gd name="T6" fmla="*/ 0 w 279"/>
                <a:gd name="T7" fmla="*/ 199 h 199"/>
                <a:gd name="T8" fmla="*/ 0 w 279"/>
                <a:gd name="T9" fmla="*/ 0 h 199"/>
                <a:gd name="T10" fmla="*/ 0 w 279"/>
                <a:gd name="T11" fmla="*/ 0 h 199"/>
                <a:gd name="T12" fmla="*/ 276 w 279"/>
                <a:gd name="T13" fmla="*/ 0 h 199"/>
                <a:gd name="T14" fmla="*/ 276 w 279"/>
                <a:gd name="T15" fmla="*/ 197 h 199"/>
                <a:gd name="T16" fmla="*/ 0 w 279"/>
                <a:gd name="T17" fmla="*/ 197 h 199"/>
                <a:gd name="T18" fmla="*/ 0 w 279"/>
                <a:gd name="T19" fmla="*/ 0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9" h="199">
                  <a:moveTo>
                    <a:pt x="0" y="0"/>
                  </a:moveTo>
                  <a:lnTo>
                    <a:pt x="279" y="0"/>
                  </a:lnTo>
                  <a:lnTo>
                    <a:pt x="279" y="199"/>
                  </a:lnTo>
                  <a:lnTo>
                    <a:pt x="0" y="1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6" y="0"/>
                  </a:lnTo>
                  <a:lnTo>
                    <a:pt x="276" y="197"/>
                  </a:lnTo>
                  <a:lnTo>
                    <a:pt x="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Freeform 55"/>
            <p:cNvSpPr>
              <a:spLocks noEditPoints="1"/>
            </p:cNvSpPr>
            <p:nvPr/>
          </p:nvSpPr>
          <p:spPr bwMode="auto">
            <a:xfrm>
              <a:off x="4052" y="2002"/>
              <a:ext cx="276" cy="197"/>
            </a:xfrm>
            <a:custGeom>
              <a:avLst/>
              <a:gdLst>
                <a:gd name="T0" fmla="*/ 0 w 276"/>
                <a:gd name="T1" fmla="*/ 0 h 197"/>
                <a:gd name="T2" fmla="*/ 276 w 276"/>
                <a:gd name="T3" fmla="*/ 0 h 197"/>
                <a:gd name="T4" fmla="*/ 276 w 276"/>
                <a:gd name="T5" fmla="*/ 197 h 197"/>
                <a:gd name="T6" fmla="*/ 0 w 276"/>
                <a:gd name="T7" fmla="*/ 197 h 197"/>
                <a:gd name="T8" fmla="*/ 0 w 276"/>
                <a:gd name="T9" fmla="*/ 0 h 197"/>
                <a:gd name="T10" fmla="*/ 0 w 276"/>
                <a:gd name="T11" fmla="*/ 0 h 197"/>
                <a:gd name="T12" fmla="*/ 274 w 276"/>
                <a:gd name="T13" fmla="*/ 0 h 197"/>
                <a:gd name="T14" fmla="*/ 274 w 276"/>
                <a:gd name="T15" fmla="*/ 195 h 197"/>
                <a:gd name="T16" fmla="*/ 0 w 276"/>
                <a:gd name="T17" fmla="*/ 195 h 197"/>
                <a:gd name="T18" fmla="*/ 0 w 276"/>
                <a:gd name="T19" fmla="*/ 0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" h="197">
                  <a:moveTo>
                    <a:pt x="0" y="0"/>
                  </a:moveTo>
                  <a:lnTo>
                    <a:pt x="276" y="0"/>
                  </a:lnTo>
                  <a:lnTo>
                    <a:pt x="276" y="197"/>
                  </a:lnTo>
                  <a:lnTo>
                    <a:pt x="0" y="19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4" y="0"/>
                  </a:lnTo>
                  <a:lnTo>
                    <a:pt x="274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Freeform 56"/>
            <p:cNvSpPr>
              <a:spLocks noEditPoints="1"/>
            </p:cNvSpPr>
            <p:nvPr/>
          </p:nvSpPr>
          <p:spPr bwMode="auto">
            <a:xfrm>
              <a:off x="4052" y="2002"/>
              <a:ext cx="274" cy="195"/>
            </a:xfrm>
            <a:custGeom>
              <a:avLst/>
              <a:gdLst>
                <a:gd name="T0" fmla="*/ 0 w 274"/>
                <a:gd name="T1" fmla="*/ 0 h 195"/>
                <a:gd name="T2" fmla="*/ 274 w 274"/>
                <a:gd name="T3" fmla="*/ 0 h 195"/>
                <a:gd name="T4" fmla="*/ 274 w 274"/>
                <a:gd name="T5" fmla="*/ 195 h 195"/>
                <a:gd name="T6" fmla="*/ 0 w 274"/>
                <a:gd name="T7" fmla="*/ 195 h 195"/>
                <a:gd name="T8" fmla="*/ 0 w 274"/>
                <a:gd name="T9" fmla="*/ 0 h 195"/>
                <a:gd name="T10" fmla="*/ 0 w 274"/>
                <a:gd name="T11" fmla="*/ 0 h 195"/>
                <a:gd name="T12" fmla="*/ 272 w 274"/>
                <a:gd name="T13" fmla="*/ 0 h 195"/>
                <a:gd name="T14" fmla="*/ 272 w 274"/>
                <a:gd name="T15" fmla="*/ 194 h 195"/>
                <a:gd name="T16" fmla="*/ 0 w 274"/>
                <a:gd name="T17" fmla="*/ 194 h 195"/>
                <a:gd name="T18" fmla="*/ 0 w 274"/>
                <a:gd name="T19" fmla="*/ 0 h 1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4" h="195">
                  <a:moveTo>
                    <a:pt x="0" y="0"/>
                  </a:moveTo>
                  <a:lnTo>
                    <a:pt x="274" y="0"/>
                  </a:lnTo>
                  <a:lnTo>
                    <a:pt x="274" y="195"/>
                  </a:lnTo>
                  <a:lnTo>
                    <a:pt x="0" y="19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2" y="0"/>
                  </a:lnTo>
                  <a:lnTo>
                    <a:pt x="272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Freeform 57"/>
            <p:cNvSpPr>
              <a:spLocks noEditPoints="1"/>
            </p:cNvSpPr>
            <p:nvPr/>
          </p:nvSpPr>
          <p:spPr bwMode="auto">
            <a:xfrm>
              <a:off x="4052" y="2002"/>
              <a:ext cx="272" cy="194"/>
            </a:xfrm>
            <a:custGeom>
              <a:avLst/>
              <a:gdLst>
                <a:gd name="T0" fmla="*/ 0 w 272"/>
                <a:gd name="T1" fmla="*/ 0 h 194"/>
                <a:gd name="T2" fmla="*/ 272 w 272"/>
                <a:gd name="T3" fmla="*/ 0 h 194"/>
                <a:gd name="T4" fmla="*/ 272 w 272"/>
                <a:gd name="T5" fmla="*/ 194 h 194"/>
                <a:gd name="T6" fmla="*/ 0 w 272"/>
                <a:gd name="T7" fmla="*/ 194 h 194"/>
                <a:gd name="T8" fmla="*/ 0 w 272"/>
                <a:gd name="T9" fmla="*/ 0 h 194"/>
                <a:gd name="T10" fmla="*/ 0 w 272"/>
                <a:gd name="T11" fmla="*/ 0 h 194"/>
                <a:gd name="T12" fmla="*/ 270 w 272"/>
                <a:gd name="T13" fmla="*/ 0 h 194"/>
                <a:gd name="T14" fmla="*/ 270 w 272"/>
                <a:gd name="T15" fmla="*/ 192 h 194"/>
                <a:gd name="T16" fmla="*/ 0 w 272"/>
                <a:gd name="T17" fmla="*/ 192 h 194"/>
                <a:gd name="T18" fmla="*/ 0 w 272"/>
                <a:gd name="T19" fmla="*/ 0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2" h="194">
                  <a:moveTo>
                    <a:pt x="0" y="0"/>
                  </a:moveTo>
                  <a:lnTo>
                    <a:pt x="272" y="0"/>
                  </a:lnTo>
                  <a:lnTo>
                    <a:pt x="272" y="194"/>
                  </a:lnTo>
                  <a:lnTo>
                    <a:pt x="0" y="19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0" y="0"/>
                  </a:lnTo>
                  <a:lnTo>
                    <a:pt x="270" y="192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Freeform 58"/>
            <p:cNvSpPr>
              <a:spLocks noEditPoints="1"/>
            </p:cNvSpPr>
            <p:nvPr/>
          </p:nvSpPr>
          <p:spPr bwMode="auto">
            <a:xfrm>
              <a:off x="4052" y="2002"/>
              <a:ext cx="270" cy="192"/>
            </a:xfrm>
            <a:custGeom>
              <a:avLst/>
              <a:gdLst>
                <a:gd name="T0" fmla="*/ 0 w 270"/>
                <a:gd name="T1" fmla="*/ 0 h 192"/>
                <a:gd name="T2" fmla="*/ 270 w 270"/>
                <a:gd name="T3" fmla="*/ 0 h 192"/>
                <a:gd name="T4" fmla="*/ 270 w 270"/>
                <a:gd name="T5" fmla="*/ 192 h 192"/>
                <a:gd name="T6" fmla="*/ 0 w 270"/>
                <a:gd name="T7" fmla="*/ 192 h 192"/>
                <a:gd name="T8" fmla="*/ 0 w 270"/>
                <a:gd name="T9" fmla="*/ 0 h 192"/>
                <a:gd name="T10" fmla="*/ 0 w 270"/>
                <a:gd name="T11" fmla="*/ 0 h 192"/>
                <a:gd name="T12" fmla="*/ 266 w 270"/>
                <a:gd name="T13" fmla="*/ 0 h 192"/>
                <a:gd name="T14" fmla="*/ 266 w 270"/>
                <a:gd name="T15" fmla="*/ 191 h 192"/>
                <a:gd name="T16" fmla="*/ 0 w 270"/>
                <a:gd name="T17" fmla="*/ 191 h 192"/>
                <a:gd name="T18" fmla="*/ 0 w 270"/>
                <a:gd name="T19" fmla="*/ 0 h 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0" h="192">
                  <a:moveTo>
                    <a:pt x="0" y="0"/>
                  </a:moveTo>
                  <a:lnTo>
                    <a:pt x="270" y="0"/>
                  </a:lnTo>
                  <a:lnTo>
                    <a:pt x="270" y="192"/>
                  </a:lnTo>
                  <a:lnTo>
                    <a:pt x="0" y="19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6" y="0"/>
                  </a:lnTo>
                  <a:lnTo>
                    <a:pt x="266" y="191"/>
                  </a:lnTo>
                  <a:lnTo>
                    <a:pt x="0" y="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3" name="Freeform 59"/>
            <p:cNvSpPr>
              <a:spLocks noEditPoints="1"/>
            </p:cNvSpPr>
            <p:nvPr/>
          </p:nvSpPr>
          <p:spPr bwMode="auto">
            <a:xfrm>
              <a:off x="4052" y="2002"/>
              <a:ext cx="266" cy="191"/>
            </a:xfrm>
            <a:custGeom>
              <a:avLst/>
              <a:gdLst>
                <a:gd name="T0" fmla="*/ 0 w 266"/>
                <a:gd name="T1" fmla="*/ 0 h 191"/>
                <a:gd name="T2" fmla="*/ 266 w 266"/>
                <a:gd name="T3" fmla="*/ 0 h 191"/>
                <a:gd name="T4" fmla="*/ 266 w 266"/>
                <a:gd name="T5" fmla="*/ 191 h 191"/>
                <a:gd name="T6" fmla="*/ 0 w 266"/>
                <a:gd name="T7" fmla="*/ 191 h 191"/>
                <a:gd name="T8" fmla="*/ 0 w 266"/>
                <a:gd name="T9" fmla="*/ 0 h 191"/>
                <a:gd name="T10" fmla="*/ 0 w 266"/>
                <a:gd name="T11" fmla="*/ 0 h 191"/>
                <a:gd name="T12" fmla="*/ 264 w 266"/>
                <a:gd name="T13" fmla="*/ 0 h 191"/>
                <a:gd name="T14" fmla="*/ 264 w 266"/>
                <a:gd name="T15" fmla="*/ 188 h 191"/>
                <a:gd name="T16" fmla="*/ 0 w 266"/>
                <a:gd name="T17" fmla="*/ 188 h 191"/>
                <a:gd name="T18" fmla="*/ 0 w 266"/>
                <a:gd name="T19" fmla="*/ 0 h 1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91">
                  <a:moveTo>
                    <a:pt x="0" y="0"/>
                  </a:moveTo>
                  <a:lnTo>
                    <a:pt x="266" y="0"/>
                  </a:lnTo>
                  <a:lnTo>
                    <a:pt x="266" y="191"/>
                  </a:lnTo>
                  <a:lnTo>
                    <a:pt x="0" y="19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4" y="0"/>
                  </a:lnTo>
                  <a:lnTo>
                    <a:pt x="264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Freeform 60"/>
            <p:cNvSpPr>
              <a:spLocks noEditPoints="1"/>
            </p:cNvSpPr>
            <p:nvPr/>
          </p:nvSpPr>
          <p:spPr bwMode="auto">
            <a:xfrm>
              <a:off x="4052" y="2002"/>
              <a:ext cx="264" cy="188"/>
            </a:xfrm>
            <a:custGeom>
              <a:avLst/>
              <a:gdLst>
                <a:gd name="T0" fmla="*/ 0 w 264"/>
                <a:gd name="T1" fmla="*/ 0 h 188"/>
                <a:gd name="T2" fmla="*/ 264 w 264"/>
                <a:gd name="T3" fmla="*/ 0 h 188"/>
                <a:gd name="T4" fmla="*/ 264 w 264"/>
                <a:gd name="T5" fmla="*/ 188 h 188"/>
                <a:gd name="T6" fmla="*/ 0 w 264"/>
                <a:gd name="T7" fmla="*/ 188 h 188"/>
                <a:gd name="T8" fmla="*/ 0 w 264"/>
                <a:gd name="T9" fmla="*/ 0 h 188"/>
                <a:gd name="T10" fmla="*/ 0 w 264"/>
                <a:gd name="T11" fmla="*/ 0 h 188"/>
                <a:gd name="T12" fmla="*/ 262 w 264"/>
                <a:gd name="T13" fmla="*/ 0 h 188"/>
                <a:gd name="T14" fmla="*/ 262 w 264"/>
                <a:gd name="T15" fmla="*/ 186 h 188"/>
                <a:gd name="T16" fmla="*/ 0 w 264"/>
                <a:gd name="T17" fmla="*/ 186 h 188"/>
                <a:gd name="T18" fmla="*/ 0 w 264"/>
                <a:gd name="T19" fmla="*/ 0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88">
                  <a:moveTo>
                    <a:pt x="0" y="0"/>
                  </a:moveTo>
                  <a:lnTo>
                    <a:pt x="264" y="0"/>
                  </a:lnTo>
                  <a:lnTo>
                    <a:pt x="264" y="188"/>
                  </a:lnTo>
                  <a:lnTo>
                    <a:pt x="0" y="18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2" y="0"/>
                  </a:lnTo>
                  <a:lnTo>
                    <a:pt x="262" y="186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Freeform 61"/>
            <p:cNvSpPr>
              <a:spLocks noEditPoints="1"/>
            </p:cNvSpPr>
            <p:nvPr/>
          </p:nvSpPr>
          <p:spPr bwMode="auto">
            <a:xfrm>
              <a:off x="4052" y="2002"/>
              <a:ext cx="262" cy="186"/>
            </a:xfrm>
            <a:custGeom>
              <a:avLst/>
              <a:gdLst>
                <a:gd name="T0" fmla="*/ 0 w 262"/>
                <a:gd name="T1" fmla="*/ 0 h 186"/>
                <a:gd name="T2" fmla="*/ 262 w 262"/>
                <a:gd name="T3" fmla="*/ 0 h 186"/>
                <a:gd name="T4" fmla="*/ 262 w 262"/>
                <a:gd name="T5" fmla="*/ 186 h 186"/>
                <a:gd name="T6" fmla="*/ 0 w 262"/>
                <a:gd name="T7" fmla="*/ 186 h 186"/>
                <a:gd name="T8" fmla="*/ 0 w 262"/>
                <a:gd name="T9" fmla="*/ 0 h 186"/>
                <a:gd name="T10" fmla="*/ 0 w 262"/>
                <a:gd name="T11" fmla="*/ 0 h 186"/>
                <a:gd name="T12" fmla="*/ 259 w 262"/>
                <a:gd name="T13" fmla="*/ 0 h 186"/>
                <a:gd name="T14" fmla="*/ 259 w 262"/>
                <a:gd name="T15" fmla="*/ 185 h 186"/>
                <a:gd name="T16" fmla="*/ 0 w 262"/>
                <a:gd name="T17" fmla="*/ 185 h 186"/>
                <a:gd name="T18" fmla="*/ 0 w 262"/>
                <a:gd name="T19" fmla="*/ 0 h 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2" h="186">
                  <a:moveTo>
                    <a:pt x="0" y="0"/>
                  </a:moveTo>
                  <a:lnTo>
                    <a:pt x="262" y="0"/>
                  </a:lnTo>
                  <a:lnTo>
                    <a:pt x="262" y="186"/>
                  </a:lnTo>
                  <a:lnTo>
                    <a:pt x="0" y="18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9" y="0"/>
                  </a:lnTo>
                  <a:lnTo>
                    <a:pt x="259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Freeform 62"/>
            <p:cNvSpPr>
              <a:spLocks noEditPoints="1"/>
            </p:cNvSpPr>
            <p:nvPr/>
          </p:nvSpPr>
          <p:spPr bwMode="auto">
            <a:xfrm>
              <a:off x="4052" y="2002"/>
              <a:ext cx="259" cy="185"/>
            </a:xfrm>
            <a:custGeom>
              <a:avLst/>
              <a:gdLst>
                <a:gd name="T0" fmla="*/ 0 w 259"/>
                <a:gd name="T1" fmla="*/ 0 h 185"/>
                <a:gd name="T2" fmla="*/ 259 w 259"/>
                <a:gd name="T3" fmla="*/ 0 h 185"/>
                <a:gd name="T4" fmla="*/ 259 w 259"/>
                <a:gd name="T5" fmla="*/ 185 h 185"/>
                <a:gd name="T6" fmla="*/ 0 w 259"/>
                <a:gd name="T7" fmla="*/ 185 h 185"/>
                <a:gd name="T8" fmla="*/ 0 w 259"/>
                <a:gd name="T9" fmla="*/ 0 h 185"/>
                <a:gd name="T10" fmla="*/ 0 w 259"/>
                <a:gd name="T11" fmla="*/ 0 h 185"/>
                <a:gd name="T12" fmla="*/ 257 w 259"/>
                <a:gd name="T13" fmla="*/ 0 h 185"/>
                <a:gd name="T14" fmla="*/ 257 w 259"/>
                <a:gd name="T15" fmla="*/ 183 h 185"/>
                <a:gd name="T16" fmla="*/ 0 w 259"/>
                <a:gd name="T17" fmla="*/ 183 h 185"/>
                <a:gd name="T18" fmla="*/ 0 w 259"/>
                <a:gd name="T19" fmla="*/ 0 h 1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9" h="185">
                  <a:moveTo>
                    <a:pt x="0" y="0"/>
                  </a:moveTo>
                  <a:lnTo>
                    <a:pt x="259" y="0"/>
                  </a:lnTo>
                  <a:lnTo>
                    <a:pt x="259" y="185"/>
                  </a:lnTo>
                  <a:lnTo>
                    <a:pt x="0" y="1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7" y="0"/>
                  </a:lnTo>
                  <a:lnTo>
                    <a:pt x="257" y="183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Freeform 63"/>
            <p:cNvSpPr>
              <a:spLocks noEditPoints="1"/>
            </p:cNvSpPr>
            <p:nvPr/>
          </p:nvSpPr>
          <p:spPr bwMode="auto">
            <a:xfrm>
              <a:off x="4052" y="2002"/>
              <a:ext cx="257" cy="183"/>
            </a:xfrm>
            <a:custGeom>
              <a:avLst/>
              <a:gdLst>
                <a:gd name="T0" fmla="*/ 0 w 257"/>
                <a:gd name="T1" fmla="*/ 0 h 183"/>
                <a:gd name="T2" fmla="*/ 257 w 257"/>
                <a:gd name="T3" fmla="*/ 0 h 183"/>
                <a:gd name="T4" fmla="*/ 257 w 257"/>
                <a:gd name="T5" fmla="*/ 183 h 183"/>
                <a:gd name="T6" fmla="*/ 0 w 257"/>
                <a:gd name="T7" fmla="*/ 183 h 183"/>
                <a:gd name="T8" fmla="*/ 0 w 257"/>
                <a:gd name="T9" fmla="*/ 0 h 183"/>
                <a:gd name="T10" fmla="*/ 0 w 257"/>
                <a:gd name="T11" fmla="*/ 0 h 183"/>
                <a:gd name="T12" fmla="*/ 255 w 257"/>
                <a:gd name="T13" fmla="*/ 0 h 183"/>
                <a:gd name="T14" fmla="*/ 255 w 257"/>
                <a:gd name="T15" fmla="*/ 182 h 183"/>
                <a:gd name="T16" fmla="*/ 0 w 257"/>
                <a:gd name="T17" fmla="*/ 182 h 183"/>
                <a:gd name="T18" fmla="*/ 0 w 257"/>
                <a:gd name="T19" fmla="*/ 0 h 1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7" h="183">
                  <a:moveTo>
                    <a:pt x="0" y="0"/>
                  </a:moveTo>
                  <a:lnTo>
                    <a:pt x="257" y="0"/>
                  </a:lnTo>
                  <a:lnTo>
                    <a:pt x="257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5" y="0"/>
                  </a:lnTo>
                  <a:lnTo>
                    <a:pt x="255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8" name="Freeform 64"/>
            <p:cNvSpPr>
              <a:spLocks noEditPoints="1"/>
            </p:cNvSpPr>
            <p:nvPr/>
          </p:nvSpPr>
          <p:spPr bwMode="auto">
            <a:xfrm>
              <a:off x="4052" y="2002"/>
              <a:ext cx="255" cy="182"/>
            </a:xfrm>
            <a:custGeom>
              <a:avLst/>
              <a:gdLst>
                <a:gd name="T0" fmla="*/ 0 w 255"/>
                <a:gd name="T1" fmla="*/ 0 h 182"/>
                <a:gd name="T2" fmla="*/ 255 w 255"/>
                <a:gd name="T3" fmla="*/ 0 h 182"/>
                <a:gd name="T4" fmla="*/ 255 w 255"/>
                <a:gd name="T5" fmla="*/ 182 h 182"/>
                <a:gd name="T6" fmla="*/ 0 w 255"/>
                <a:gd name="T7" fmla="*/ 182 h 182"/>
                <a:gd name="T8" fmla="*/ 0 w 255"/>
                <a:gd name="T9" fmla="*/ 0 h 182"/>
                <a:gd name="T10" fmla="*/ 0 w 255"/>
                <a:gd name="T11" fmla="*/ 0 h 182"/>
                <a:gd name="T12" fmla="*/ 253 w 255"/>
                <a:gd name="T13" fmla="*/ 0 h 182"/>
                <a:gd name="T14" fmla="*/ 253 w 255"/>
                <a:gd name="T15" fmla="*/ 180 h 182"/>
                <a:gd name="T16" fmla="*/ 0 w 255"/>
                <a:gd name="T17" fmla="*/ 180 h 182"/>
                <a:gd name="T18" fmla="*/ 0 w 255"/>
                <a:gd name="T19" fmla="*/ 0 h 1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182">
                  <a:moveTo>
                    <a:pt x="0" y="0"/>
                  </a:moveTo>
                  <a:lnTo>
                    <a:pt x="255" y="0"/>
                  </a:lnTo>
                  <a:lnTo>
                    <a:pt x="255" y="182"/>
                  </a:lnTo>
                  <a:lnTo>
                    <a:pt x="0" y="18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3" y="0"/>
                  </a:lnTo>
                  <a:lnTo>
                    <a:pt x="253" y="180"/>
                  </a:lnTo>
                  <a:lnTo>
                    <a:pt x="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9" name="Freeform 65"/>
            <p:cNvSpPr>
              <a:spLocks noEditPoints="1"/>
            </p:cNvSpPr>
            <p:nvPr/>
          </p:nvSpPr>
          <p:spPr bwMode="auto">
            <a:xfrm>
              <a:off x="4052" y="2002"/>
              <a:ext cx="253" cy="180"/>
            </a:xfrm>
            <a:custGeom>
              <a:avLst/>
              <a:gdLst>
                <a:gd name="T0" fmla="*/ 0 w 253"/>
                <a:gd name="T1" fmla="*/ 0 h 180"/>
                <a:gd name="T2" fmla="*/ 253 w 253"/>
                <a:gd name="T3" fmla="*/ 0 h 180"/>
                <a:gd name="T4" fmla="*/ 253 w 253"/>
                <a:gd name="T5" fmla="*/ 180 h 180"/>
                <a:gd name="T6" fmla="*/ 0 w 253"/>
                <a:gd name="T7" fmla="*/ 180 h 180"/>
                <a:gd name="T8" fmla="*/ 0 w 253"/>
                <a:gd name="T9" fmla="*/ 0 h 180"/>
                <a:gd name="T10" fmla="*/ 0 w 253"/>
                <a:gd name="T11" fmla="*/ 0 h 180"/>
                <a:gd name="T12" fmla="*/ 250 w 253"/>
                <a:gd name="T13" fmla="*/ 0 h 180"/>
                <a:gd name="T14" fmla="*/ 250 w 253"/>
                <a:gd name="T15" fmla="*/ 178 h 180"/>
                <a:gd name="T16" fmla="*/ 0 w 253"/>
                <a:gd name="T17" fmla="*/ 178 h 180"/>
                <a:gd name="T18" fmla="*/ 0 w 253"/>
                <a:gd name="T19" fmla="*/ 0 h 1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3" h="180">
                  <a:moveTo>
                    <a:pt x="0" y="0"/>
                  </a:moveTo>
                  <a:lnTo>
                    <a:pt x="253" y="0"/>
                  </a:lnTo>
                  <a:lnTo>
                    <a:pt x="253" y="180"/>
                  </a:lnTo>
                  <a:lnTo>
                    <a:pt x="0" y="1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0" y="0"/>
                  </a:lnTo>
                  <a:lnTo>
                    <a:pt x="25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Freeform 66"/>
            <p:cNvSpPr>
              <a:spLocks noEditPoints="1"/>
            </p:cNvSpPr>
            <p:nvPr/>
          </p:nvSpPr>
          <p:spPr bwMode="auto">
            <a:xfrm>
              <a:off x="4052" y="2002"/>
              <a:ext cx="250" cy="178"/>
            </a:xfrm>
            <a:custGeom>
              <a:avLst/>
              <a:gdLst>
                <a:gd name="T0" fmla="*/ 0 w 250"/>
                <a:gd name="T1" fmla="*/ 0 h 178"/>
                <a:gd name="T2" fmla="*/ 250 w 250"/>
                <a:gd name="T3" fmla="*/ 0 h 178"/>
                <a:gd name="T4" fmla="*/ 250 w 250"/>
                <a:gd name="T5" fmla="*/ 178 h 178"/>
                <a:gd name="T6" fmla="*/ 0 w 250"/>
                <a:gd name="T7" fmla="*/ 178 h 178"/>
                <a:gd name="T8" fmla="*/ 0 w 250"/>
                <a:gd name="T9" fmla="*/ 0 h 178"/>
                <a:gd name="T10" fmla="*/ 0 w 250"/>
                <a:gd name="T11" fmla="*/ 0 h 178"/>
                <a:gd name="T12" fmla="*/ 248 w 250"/>
                <a:gd name="T13" fmla="*/ 0 h 178"/>
                <a:gd name="T14" fmla="*/ 248 w 250"/>
                <a:gd name="T15" fmla="*/ 177 h 178"/>
                <a:gd name="T16" fmla="*/ 0 w 250"/>
                <a:gd name="T17" fmla="*/ 177 h 178"/>
                <a:gd name="T18" fmla="*/ 0 w 250"/>
                <a:gd name="T19" fmla="*/ 0 h 1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0" h="178">
                  <a:moveTo>
                    <a:pt x="0" y="0"/>
                  </a:moveTo>
                  <a:lnTo>
                    <a:pt x="250" y="0"/>
                  </a:lnTo>
                  <a:lnTo>
                    <a:pt x="250" y="178"/>
                  </a:lnTo>
                  <a:lnTo>
                    <a:pt x="0" y="17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8" y="0"/>
                  </a:lnTo>
                  <a:lnTo>
                    <a:pt x="248" y="177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Freeform 67"/>
            <p:cNvSpPr>
              <a:spLocks noEditPoints="1"/>
            </p:cNvSpPr>
            <p:nvPr/>
          </p:nvSpPr>
          <p:spPr bwMode="auto">
            <a:xfrm>
              <a:off x="4052" y="2002"/>
              <a:ext cx="248" cy="177"/>
            </a:xfrm>
            <a:custGeom>
              <a:avLst/>
              <a:gdLst>
                <a:gd name="T0" fmla="*/ 0 w 248"/>
                <a:gd name="T1" fmla="*/ 0 h 177"/>
                <a:gd name="T2" fmla="*/ 248 w 248"/>
                <a:gd name="T3" fmla="*/ 0 h 177"/>
                <a:gd name="T4" fmla="*/ 248 w 248"/>
                <a:gd name="T5" fmla="*/ 177 h 177"/>
                <a:gd name="T6" fmla="*/ 0 w 248"/>
                <a:gd name="T7" fmla="*/ 177 h 177"/>
                <a:gd name="T8" fmla="*/ 0 w 248"/>
                <a:gd name="T9" fmla="*/ 0 h 177"/>
                <a:gd name="T10" fmla="*/ 0 w 248"/>
                <a:gd name="T11" fmla="*/ 0 h 177"/>
                <a:gd name="T12" fmla="*/ 246 w 248"/>
                <a:gd name="T13" fmla="*/ 0 h 177"/>
                <a:gd name="T14" fmla="*/ 246 w 248"/>
                <a:gd name="T15" fmla="*/ 175 h 177"/>
                <a:gd name="T16" fmla="*/ 0 w 248"/>
                <a:gd name="T17" fmla="*/ 175 h 177"/>
                <a:gd name="T18" fmla="*/ 0 w 248"/>
                <a:gd name="T19" fmla="*/ 0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8" h="177">
                  <a:moveTo>
                    <a:pt x="0" y="0"/>
                  </a:moveTo>
                  <a:lnTo>
                    <a:pt x="248" y="0"/>
                  </a:lnTo>
                  <a:lnTo>
                    <a:pt x="248" y="177"/>
                  </a:lnTo>
                  <a:lnTo>
                    <a:pt x="0" y="1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6" y="0"/>
                  </a:lnTo>
                  <a:lnTo>
                    <a:pt x="246" y="175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Freeform 68"/>
            <p:cNvSpPr>
              <a:spLocks noEditPoints="1"/>
            </p:cNvSpPr>
            <p:nvPr/>
          </p:nvSpPr>
          <p:spPr bwMode="auto">
            <a:xfrm>
              <a:off x="4052" y="2002"/>
              <a:ext cx="246" cy="175"/>
            </a:xfrm>
            <a:custGeom>
              <a:avLst/>
              <a:gdLst>
                <a:gd name="T0" fmla="*/ 0 w 246"/>
                <a:gd name="T1" fmla="*/ 0 h 175"/>
                <a:gd name="T2" fmla="*/ 246 w 246"/>
                <a:gd name="T3" fmla="*/ 0 h 175"/>
                <a:gd name="T4" fmla="*/ 246 w 246"/>
                <a:gd name="T5" fmla="*/ 175 h 175"/>
                <a:gd name="T6" fmla="*/ 0 w 246"/>
                <a:gd name="T7" fmla="*/ 175 h 175"/>
                <a:gd name="T8" fmla="*/ 0 w 246"/>
                <a:gd name="T9" fmla="*/ 0 h 175"/>
                <a:gd name="T10" fmla="*/ 0 w 246"/>
                <a:gd name="T11" fmla="*/ 0 h 175"/>
                <a:gd name="T12" fmla="*/ 242 w 246"/>
                <a:gd name="T13" fmla="*/ 0 h 175"/>
                <a:gd name="T14" fmla="*/ 242 w 246"/>
                <a:gd name="T15" fmla="*/ 174 h 175"/>
                <a:gd name="T16" fmla="*/ 0 w 246"/>
                <a:gd name="T17" fmla="*/ 174 h 175"/>
                <a:gd name="T18" fmla="*/ 0 w 246"/>
                <a:gd name="T19" fmla="*/ 0 h 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6" h="175">
                  <a:moveTo>
                    <a:pt x="0" y="0"/>
                  </a:moveTo>
                  <a:lnTo>
                    <a:pt x="246" y="0"/>
                  </a:lnTo>
                  <a:lnTo>
                    <a:pt x="246" y="175"/>
                  </a:lnTo>
                  <a:lnTo>
                    <a:pt x="0" y="17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2" y="0"/>
                  </a:lnTo>
                  <a:lnTo>
                    <a:pt x="242" y="174"/>
                  </a:lnTo>
                  <a:lnTo>
                    <a:pt x="0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Freeform 69"/>
            <p:cNvSpPr>
              <a:spLocks noEditPoints="1"/>
            </p:cNvSpPr>
            <p:nvPr/>
          </p:nvSpPr>
          <p:spPr bwMode="auto">
            <a:xfrm>
              <a:off x="4052" y="2002"/>
              <a:ext cx="242" cy="174"/>
            </a:xfrm>
            <a:custGeom>
              <a:avLst/>
              <a:gdLst>
                <a:gd name="T0" fmla="*/ 0 w 242"/>
                <a:gd name="T1" fmla="*/ 0 h 174"/>
                <a:gd name="T2" fmla="*/ 242 w 242"/>
                <a:gd name="T3" fmla="*/ 0 h 174"/>
                <a:gd name="T4" fmla="*/ 242 w 242"/>
                <a:gd name="T5" fmla="*/ 174 h 174"/>
                <a:gd name="T6" fmla="*/ 0 w 242"/>
                <a:gd name="T7" fmla="*/ 174 h 174"/>
                <a:gd name="T8" fmla="*/ 0 w 242"/>
                <a:gd name="T9" fmla="*/ 0 h 174"/>
                <a:gd name="T10" fmla="*/ 0 w 242"/>
                <a:gd name="T11" fmla="*/ 0 h 174"/>
                <a:gd name="T12" fmla="*/ 240 w 242"/>
                <a:gd name="T13" fmla="*/ 0 h 174"/>
                <a:gd name="T14" fmla="*/ 240 w 242"/>
                <a:gd name="T15" fmla="*/ 172 h 174"/>
                <a:gd name="T16" fmla="*/ 0 w 242"/>
                <a:gd name="T17" fmla="*/ 172 h 174"/>
                <a:gd name="T18" fmla="*/ 0 w 242"/>
                <a:gd name="T19" fmla="*/ 0 h 1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2" h="174">
                  <a:moveTo>
                    <a:pt x="0" y="0"/>
                  </a:moveTo>
                  <a:lnTo>
                    <a:pt x="242" y="0"/>
                  </a:lnTo>
                  <a:lnTo>
                    <a:pt x="242" y="174"/>
                  </a:lnTo>
                  <a:lnTo>
                    <a:pt x="0" y="17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0" y="0"/>
                  </a:lnTo>
                  <a:lnTo>
                    <a:pt x="240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4" name="Freeform 70"/>
            <p:cNvSpPr>
              <a:spLocks noEditPoints="1"/>
            </p:cNvSpPr>
            <p:nvPr/>
          </p:nvSpPr>
          <p:spPr bwMode="auto">
            <a:xfrm>
              <a:off x="4052" y="2002"/>
              <a:ext cx="240" cy="172"/>
            </a:xfrm>
            <a:custGeom>
              <a:avLst/>
              <a:gdLst>
                <a:gd name="T0" fmla="*/ 0 w 240"/>
                <a:gd name="T1" fmla="*/ 0 h 172"/>
                <a:gd name="T2" fmla="*/ 240 w 240"/>
                <a:gd name="T3" fmla="*/ 0 h 172"/>
                <a:gd name="T4" fmla="*/ 240 w 240"/>
                <a:gd name="T5" fmla="*/ 172 h 172"/>
                <a:gd name="T6" fmla="*/ 0 w 240"/>
                <a:gd name="T7" fmla="*/ 172 h 172"/>
                <a:gd name="T8" fmla="*/ 0 w 240"/>
                <a:gd name="T9" fmla="*/ 0 h 172"/>
                <a:gd name="T10" fmla="*/ 0 w 240"/>
                <a:gd name="T11" fmla="*/ 0 h 172"/>
                <a:gd name="T12" fmla="*/ 238 w 240"/>
                <a:gd name="T13" fmla="*/ 0 h 172"/>
                <a:gd name="T14" fmla="*/ 238 w 240"/>
                <a:gd name="T15" fmla="*/ 169 h 172"/>
                <a:gd name="T16" fmla="*/ 0 w 240"/>
                <a:gd name="T17" fmla="*/ 169 h 172"/>
                <a:gd name="T18" fmla="*/ 0 w 240"/>
                <a:gd name="T19" fmla="*/ 0 h 1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0" h="172">
                  <a:moveTo>
                    <a:pt x="0" y="0"/>
                  </a:moveTo>
                  <a:lnTo>
                    <a:pt x="240" y="0"/>
                  </a:lnTo>
                  <a:lnTo>
                    <a:pt x="240" y="172"/>
                  </a:lnTo>
                  <a:lnTo>
                    <a:pt x="0" y="17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8" y="0"/>
                  </a:lnTo>
                  <a:lnTo>
                    <a:pt x="238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Freeform 71"/>
            <p:cNvSpPr>
              <a:spLocks noEditPoints="1"/>
            </p:cNvSpPr>
            <p:nvPr/>
          </p:nvSpPr>
          <p:spPr bwMode="auto">
            <a:xfrm>
              <a:off x="4052" y="2002"/>
              <a:ext cx="238" cy="169"/>
            </a:xfrm>
            <a:custGeom>
              <a:avLst/>
              <a:gdLst>
                <a:gd name="T0" fmla="*/ 0 w 238"/>
                <a:gd name="T1" fmla="*/ 0 h 169"/>
                <a:gd name="T2" fmla="*/ 238 w 238"/>
                <a:gd name="T3" fmla="*/ 0 h 169"/>
                <a:gd name="T4" fmla="*/ 238 w 238"/>
                <a:gd name="T5" fmla="*/ 169 h 169"/>
                <a:gd name="T6" fmla="*/ 0 w 238"/>
                <a:gd name="T7" fmla="*/ 169 h 169"/>
                <a:gd name="T8" fmla="*/ 0 w 238"/>
                <a:gd name="T9" fmla="*/ 0 h 169"/>
                <a:gd name="T10" fmla="*/ 0 w 238"/>
                <a:gd name="T11" fmla="*/ 0 h 169"/>
                <a:gd name="T12" fmla="*/ 236 w 238"/>
                <a:gd name="T13" fmla="*/ 0 h 169"/>
                <a:gd name="T14" fmla="*/ 236 w 238"/>
                <a:gd name="T15" fmla="*/ 168 h 169"/>
                <a:gd name="T16" fmla="*/ 0 w 238"/>
                <a:gd name="T17" fmla="*/ 168 h 169"/>
                <a:gd name="T18" fmla="*/ 0 w 238"/>
                <a:gd name="T19" fmla="*/ 0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8" h="169">
                  <a:moveTo>
                    <a:pt x="0" y="0"/>
                  </a:moveTo>
                  <a:lnTo>
                    <a:pt x="238" y="0"/>
                  </a:lnTo>
                  <a:lnTo>
                    <a:pt x="238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6" y="0"/>
                  </a:lnTo>
                  <a:lnTo>
                    <a:pt x="236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6" name="Freeform 72"/>
            <p:cNvSpPr>
              <a:spLocks noEditPoints="1"/>
            </p:cNvSpPr>
            <p:nvPr/>
          </p:nvSpPr>
          <p:spPr bwMode="auto">
            <a:xfrm>
              <a:off x="4052" y="2002"/>
              <a:ext cx="236" cy="168"/>
            </a:xfrm>
            <a:custGeom>
              <a:avLst/>
              <a:gdLst>
                <a:gd name="T0" fmla="*/ 0 w 236"/>
                <a:gd name="T1" fmla="*/ 0 h 168"/>
                <a:gd name="T2" fmla="*/ 236 w 236"/>
                <a:gd name="T3" fmla="*/ 0 h 168"/>
                <a:gd name="T4" fmla="*/ 236 w 236"/>
                <a:gd name="T5" fmla="*/ 168 h 168"/>
                <a:gd name="T6" fmla="*/ 0 w 236"/>
                <a:gd name="T7" fmla="*/ 168 h 168"/>
                <a:gd name="T8" fmla="*/ 0 w 236"/>
                <a:gd name="T9" fmla="*/ 0 h 168"/>
                <a:gd name="T10" fmla="*/ 0 w 236"/>
                <a:gd name="T11" fmla="*/ 0 h 168"/>
                <a:gd name="T12" fmla="*/ 233 w 236"/>
                <a:gd name="T13" fmla="*/ 0 h 168"/>
                <a:gd name="T14" fmla="*/ 233 w 236"/>
                <a:gd name="T15" fmla="*/ 166 h 168"/>
                <a:gd name="T16" fmla="*/ 0 w 236"/>
                <a:gd name="T17" fmla="*/ 166 h 168"/>
                <a:gd name="T18" fmla="*/ 0 w 236"/>
                <a:gd name="T19" fmla="*/ 0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6" h="168">
                  <a:moveTo>
                    <a:pt x="0" y="0"/>
                  </a:moveTo>
                  <a:lnTo>
                    <a:pt x="236" y="0"/>
                  </a:lnTo>
                  <a:lnTo>
                    <a:pt x="236" y="168"/>
                  </a:lnTo>
                  <a:lnTo>
                    <a:pt x="0" y="16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3" y="0"/>
                  </a:lnTo>
                  <a:lnTo>
                    <a:pt x="233" y="166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Freeform 73"/>
            <p:cNvSpPr>
              <a:spLocks noEditPoints="1"/>
            </p:cNvSpPr>
            <p:nvPr/>
          </p:nvSpPr>
          <p:spPr bwMode="auto">
            <a:xfrm>
              <a:off x="4052" y="2002"/>
              <a:ext cx="233" cy="166"/>
            </a:xfrm>
            <a:custGeom>
              <a:avLst/>
              <a:gdLst>
                <a:gd name="T0" fmla="*/ 0 w 233"/>
                <a:gd name="T1" fmla="*/ 0 h 166"/>
                <a:gd name="T2" fmla="*/ 233 w 233"/>
                <a:gd name="T3" fmla="*/ 0 h 166"/>
                <a:gd name="T4" fmla="*/ 233 w 233"/>
                <a:gd name="T5" fmla="*/ 166 h 166"/>
                <a:gd name="T6" fmla="*/ 0 w 233"/>
                <a:gd name="T7" fmla="*/ 166 h 166"/>
                <a:gd name="T8" fmla="*/ 0 w 233"/>
                <a:gd name="T9" fmla="*/ 0 h 166"/>
                <a:gd name="T10" fmla="*/ 0 w 233"/>
                <a:gd name="T11" fmla="*/ 0 h 166"/>
                <a:gd name="T12" fmla="*/ 231 w 233"/>
                <a:gd name="T13" fmla="*/ 0 h 166"/>
                <a:gd name="T14" fmla="*/ 231 w 233"/>
                <a:gd name="T15" fmla="*/ 164 h 166"/>
                <a:gd name="T16" fmla="*/ 0 w 233"/>
                <a:gd name="T17" fmla="*/ 164 h 166"/>
                <a:gd name="T18" fmla="*/ 0 w 233"/>
                <a:gd name="T19" fmla="*/ 0 h 1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3" h="166">
                  <a:moveTo>
                    <a:pt x="0" y="0"/>
                  </a:moveTo>
                  <a:lnTo>
                    <a:pt x="233" y="0"/>
                  </a:lnTo>
                  <a:lnTo>
                    <a:pt x="233" y="166"/>
                  </a:lnTo>
                  <a:lnTo>
                    <a:pt x="0" y="1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1" y="0"/>
                  </a:lnTo>
                  <a:lnTo>
                    <a:pt x="231" y="164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8" name="Freeform 74"/>
            <p:cNvSpPr>
              <a:spLocks noEditPoints="1"/>
            </p:cNvSpPr>
            <p:nvPr/>
          </p:nvSpPr>
          <p:spPr bwMode="auto">
            <a:xfrm>
              <a:off x="4052" y="2002"/>
              <a:ext cx="231" cy="164"/>
            </a:xfrm>
            <a:custGeom>
              <a:avLst/>
              <a:gdLst>
                <a:gd name="T0" fmla="*/ 0 w 231"/>
                <a:gd name="T1" fmla="*/ 0 h 164"/>
                <a:gd name="T2" fmla="*/ 231 w 231"/>
                <a:gd name="T3" fmla="*/ 0 h 164"/>
                <a:gd name="T4" fmla="*/ 231 w 231"/>
                <a:gd name="T5" fmla="*/ 164 h 164"/>
                <a:gd name="T6" fmla="*/ 0 w 231"/>
                <a:gd name="T7" fmla="*/ 164 h 164"/>
                <a:gd name="T8" fmla="*/ 0 w 231"/>
                <a:gd name="T9" fmla="*/ 0 h 164"/>
                <a:gd name="T10" fmla="*/ 0 w 231"/>
                <a:gd name="T11" fmla="*/ 0 h 164"/>
                <a:gd name="T12" fmla="*/ 229 w 231"/>
                <a:gd name="T13" fmla="*/ 0 h 164"/>
                <a:gd name="T14" fmla="*/ 229 w 231"/>
                <a:gd name="T15" fmla="*/ 163 h 164"/>
                <a:gd name="T16" fmla="*/ 0 w 231"/>
                <a:gd name="T17" fmla="*/ 163 h 164"/>
                <a:gd name="T18" fmla="*/ 0 w 231"/>
                <a:gd name="T19" fmla="*/ 0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164">
                  <a:moveTo>
                    <a:pt x="0" y="0"/>
                  </a:moveTo>
                  <a:lnTo>
                    <a:pt x="231" y="0"/>
                  </a:lnTo>
                  <a:lnTo>
                    <a:pt x="231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9" y="0"/>
                  </a:lnTo>
                  <a:lnTo>
                    <a:pt x="229" y="163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9" name="Freeform 75"/>
            <p:cNvSpPr>
              <a:spLocks noEditPoints="1"/>
            </p:cNvSpPr>
            <p:nvPr/>
          </p:nvSpPr>
          <p:spPr bwMode="auto">
            <a:xfrm>
              <a:off x="4052" y="2002"/>
              <a:ext cx="229" cy="163"/>
            </a:xfrm>
            <a:custGeom>
              <a:avLst/>
              <a:gdLst>
                <a:gd name="T0" fmla="*/ 0 w 229"/>
                <a:gd name="T1" fmla="*/ 0 h 163"/>
                <a:gd name="T2" fmla="*/ 229 w 229"/>
                <a:gd name="T3" fmla="*/ 0 h 163"/>
                <a:gd name="T4" fmla="*/ 229 w 229"/>
                <a:gd name="T5" fmla="*/ 163 h 163"/>
                <a:gd name="T6" fmla="*/ 0 w 229"/>
                <a:gd name="T7" fmla="*/ 163 h 163"/>
                <a:gd name="T8" fmla="*/ 0 w 229"/>
                <a:gd name="T9" fmla="*/ 0 h 163"/>
                <a:gd name="T10" fmla="*/ 0 w 229"/>
                <a:gd name="T11" fmla="*/ 0 h 163"/>
                <a:gd name="T12" fmla="*/ 227 w 229"/>
                <a:gd name="T13" fmla="*/ 0 h 163"/>
                <a:gd name="T14" fmla="*/ 227 w 229"/>
                <a:gd name="T15" fmla="*/ 161 h 163"/>
                <a:gd name="T16" fmla="*/ 0 w 229"/>
                <a:gd name="T17" fmla="*/ 161 h 163"/>
                <a:gd name="T18" fmla="*/ 0 w 229"/>
                <a:gd name="T19" fmla="*/ 0 h 1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9" h="163">
                  <a:moveTo>
                    <a:pt x="0" y="0"/>
                  </a:moveTo>
                  <a:lnTo>
                    <a:pt x="229" y="0"/>
                  </a:lnTo>
                  <a:lnTo>
                    <a:pt x="229" y="163"/>
                  </a:lnTo>
                  <a:lnTo>
                    <a:pt x="0" y="16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7" y="0"/>
                  </a:lnTo>
                  <a:lnTo>
                    <a:pt x="227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0" name="Freeform 76"/>
            <p:cNvSpPr>
              <a:spLocks noEditPoints="1"/>
            </p:cNvSpPr>
            <p:nvPr/>
          </p:nvSpPr>
          <p:spPr bwMode="auto">
            <a:xfrm>
              <a:off x="4052" y="2002"/>
              <a:ext cx="227" cy="161"/>
            </a:xfrm>
            <a:custGeom>
              <a:avLst/>
              <a:gdLst>
                <a:gd name="T0" fmla="*/ 0 w 227"/>
                <a:gd name="T1" fmla="*/ 0 h 161"/>
                <a:gd name="T2" fmla="*/ 227 w 227"/>
                <a:gd name="T3" fmla="*/ 0 h 161"/>
                <a:gd name="T4" fmla="*/ 227 w 227"/>
                <a:gd name="T5" fmla="*/ 161 h 161"/>
                <a:gd name="T6" fmla="*/ 0 w 227"/>
                <a:gd name="T7" fmla="*/ 161 h 161"/>
                <a:gd name="T8" fmla="*/ 0 w 227"/>
                <a:gd name="T9" fmla="*/ 0 h 161"/>
                <a:gd name="T10" fmla="*/ 0 w 227"/>
                <a:gd name="T11" fmla="*/ 0 h 161"/>
                <a:gd name="T12" fmla="*/ 224 w 227"/>
                <a:gd name="T13" fmla="*/ 0 h 161"/>
                <a:gd name="T14" fmla="*/ 224 w 227"/>
                <a:gd name="T15" fmla="*/ 160 h 161"/>
                <a:gd name="T16" fmla="*/ 0 w 227"/>
                <a:gd name="T17" fmla="*/ 160 h 161"/>
                <a:gd name="T18" fmla="*/ 0 w 227"/>
                <a:gd name="T19" fmla="*/ 0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" h="161">
                  <a:moveTo>
                    <a:pt x="0" y="0"/>
                  </a:moveTo>
                  <a:lnTo>
                    <a:pt x="227" y="0"/>
                  </a:lnTo>
                  <a:lnTo>
                    <a:pt x="227" y="161"/>
                  </a:lnTo>
                  <a:lnTo>
                    <a:pt x="0" y="1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4" y="0"/>
                  </a:lnTo>
                  <a:lnTo>
                    <a:pt x="224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Freeform 77"/>
            <p:cNvSpPr>
              <a:spLocks noEditPoints="1"/>
            </p:cNvSpPr>
            <p:nvPr/>
          </p:nvSpPr>
          <p:spPr bwMode="auto">
            <a:xfrm>
              <a:off x="4052" y="2002"/>
              <a:ext cx="224" cy="160"/>
            </a:xfrm>
            <a:custGeom>
              <a:avLst/>
              <a:gdLst>
                <a:gd name="T0" fmla="*/ 0 w 224"/>
                <a:gd name="T1" fmla="*/ 0 h 160"/>
                <a:gd name="T2" fmla="*/ 224 w 224"/>
                <a:gd name="T3" fmla="*/ 0 h 160"/>
                <a:gd name="T4" fmla="*/ 224 w 224"/>
                <a:gd name="T5" fmla="*/ 160 h 160"/>
                <a:gd name="T6" fmla="*/ 0 w 224"/>
                <a:gd name="T7" fmla="*/ 160 h 160"/>
                <a:gd name="T8" fmla="*/ 0 w 224"/>
                <a:gd name="T9" fmla="*/ 0 h 160"/>
                <a:gd name="T10" fmla="*/ 0 w 224"/>
                <a:gd name="T11" fmla="*/ 0 h 160"/>
                <a:gd name="T12" fmla="*/ 222 w 224"/>
                <a:gd name="T13" fmla="*/ 0 h 160"/>
                <a:gd name="T14" fmla="*/ 222 w 224"/>
                <a:gd name="T15" fmla="*/ 158 h 160"/>
                <a:gd name="T16" fmla="*/ 0 w 224"/>
                <a:gd name="T17" fmla="*/ 158 h 160"/>
                <a:gd name="T18" fmla="*/ 0 w 224"/>
                <a:gd name="T19" fmla="*/ 0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" h="160">
                  <a:moveTo>
                    <a:pt x="0" y="0"/>
                  </a:moveTo>
                  <a:lnTo>
                    <a:pt x="224" y="0"/>
                  </a:lnTo>
                  <a:lnTo>
                    <a:pt x="224" y="160"/>
                  </a:lnTo>
                  <a:lnTo>
                    <a:pt x="0" y="1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2" y="0"/>
                  </a:lnTo>
                  <a:lnTo>
                    <a:pt x="222" y="158"/>
                  </a:lnTo>
                  <a:lnTo>
                    <a:pt x="0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Freeform 78"/>
            <p:cNvSpPr>
              <a:spLocks noEditPoints="1"/>
            </p:cNvSpPr>
            <p:nvPr/>
          </p:nvSpPr>
          <p:spPr bwMode="auto">
            <a:xfrm>
              <a:off x="4052" y="2002"/>
              <a:ext cx="222" cy="158"/>
            </a:xfrm>
            <a:custGeom>
              <a:avLst/>
              <a:gdLst>
                <a:gd name="T0" fmla="*/ 0 w 222"/>
                <a:gd name="T1" fmla="*/ 0 h 158"/>
                <a:gd name="T2" fmla="*/ 222 w 222"/>
                <a:gd name="T3" fmla="*/ 0 h 158"/>
                <a:gd name="T4" fmla="*/ 222 w 222"/>
                <a:gd name="T5" fmla="*/ 158 h 158"/>
                <a:gd name="T6" fmla="*/ 0 w 222"/>
                <a:gd name="T7" fmla="*/ 158 h 158"/>
                <a:gd name="T8" fmla="*/ 0 w 222"/>
                <a:gd name="T9" fmla="*/ 0 h 158"/>
                <a:gd name="T10" fmla="*/ 0 w 222"/>
                <a:gd name="T11" fmla="*/ 0 h 158"/>
                <a:gd name="T12" fmla="*/ 219 w 222"/>
                <a:gd name="T13" fmla="*/ 0 h 158"/>
                <a:gd name="T14" fmla="*/ 219 w 222"/>
                <a:gd name="T15" fmla="*/ 156 h 158"/>
                <a:gd name="T16" fmla="*/ 0 w 222"/>
                <a:gd name="T17" fmla="*/ 156 h 158"/>
                <a:gd name="T18" fmla="*/ 0 w 222"/>
                <a:gd name="T19" fmla="*/ 0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158">
                  <a:moveTo>
                    <a:pt x="0" y="0"/>
                  </a:moveTo>
                  <a:lnTo>
                    <a:pt x="222" y="0"/>
                  </a:lnTo>
                  <a:lnTo>
                    <a:pt x="222" y="158"/>
                  </a:lnTo>
                  <a:lnTo>
                    <a:pt x="0" y="1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Freeform 79"/>
            <p:cNvSpPr>
              <a:spLocks noEditPoints="1"/>
            </p:cNvSpPr>
            <p:nvPr/>
          </p:nvSpPr>
          <p:spPr bwMode="auto">
            <a:xfrm>
              <a:off x="4052" y="2002"/>
              <a:ext cx="219" cy="156"/>
            </a:xfrm>
            <a:custGeom>
              <a:avLst/>
              <a:gdLst>
                <a:gd name="T0" fmla="*/ 0 w 219"/>
                <a:gd name="T1" fmla="*/ 0 h 156"/>
                <a:gd name="T2" fmla="*/ 219 w 219"/>
                <a:gd name="T3" fmla="*/ 0 h 156"/>
                <a:gd name="T4" fmla="*/ 219 w 219"/>
                <a:gd name="T5" fmla="*/ 156 h 156"/>
                <a:gd name="T6" fmla="*/ 0 w 219"/>
                <a:gd name="T7" fmla="*/ 156 h 156"/>
                <a:gd name="T8" fmla="*/ 0 w 219"/>
                <a:gd name="T9" fmla="*/ 0 h 156"/>
                <a:gd name="T10" fmla="*/ 0 w 219"/>
                <a:gd name="T11" fmla="*/ 0 h 156"/>
                <a:gd name="T12" fmla="*/ 216 w 219"/>
                <a:gd name="T13" fmla="*/ 0 h 156"/>
                <a:gd name="T14" fmla="*/ 216 w 219"/>
                <a:gd name="T15" fmla="*/ 155 h 156"/>
                <a:gd name="T16" fmla="*/ 0 w 219"/>
                <a:gd name="T17" fmla="*/ 155 h 156"/>
                <a:gd name="T18" fmla="*/ 0 w 219"/>
                <a:gd name="T19" fmla="*/ 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56">
                  <a:moveTo>
                    <a:pt x="0" y="0"/>
                  </a:moveTo>
                  <a:lnTo>
                    <a:pt x="219" y="0"/>
                  </a:lnTo>
                  <a:lnTo>
                    <a:pt x="219" y="156"/>
                  </a:lnTo>
                  <a:lnTo>
                    <a:pt x="0" y="15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6" y="0"/>
                  </a:lnTo>
                  <a:lnTo>
                    <a:pt x="216" y="155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Freeform 80"/>
            <p:cNvSpPr>
              <a:spLocks noEditPoints="1"/>
            </p:cNvSpPr>
            <p:nvPr/>
          </p:nvSpPr>
          <p:spPr bwMode="auto">
            <a:xfrm>
              <a:off x="4052" y="2002"/>
              <a:ext cx="216" cy="155"/>
            </a:xfrm>
            <a:custGeom>
              <a:avLst/>
              <a:gdLst>
                <a:gd name="T0" fmla="*/ 0 w 216"/>
                <a:gd name="T1" fmla="*/ 0 h 155"/>
                <a:gd name="T2" fmla="*/ 216 w 216"/>
                <a:gd name="T3" fmla="*/ 0 h 155"/>
                <a:gd name="T4" fmla="*/ 216 w 216"/>
                <a:gd name="T5" fmla="*/ 155 h 155"/>
                <a:gd name="T6" fmla="*/ 0 w 216"/>
                <a:gd name="T7" fmla="*/ 155 h 155"/>
                <a:gd name="T8" fmla="*/ 0 w 216"/>
                <a:gd name="T9" fmla="*/ 0 h 155"/>
                <a:gd name="T10" fmla="*/ 0 w 216"/>
                <a:gd name="T11" fmla="*/ 0 h 155"/>
                <a:gd name="T12" fmla="*/ 214 w 216"/>
                <a:gd name="T13" fmla="*/ 0 h 155"/>
                <a:gd name="T14" fmla="*/ 214 w 216"/>
                <a:gd name="T15" fmla="*/ 153 h 155"/>
                <a:gd name="T16" fmla="*/ 0 w 216"/>
                <a:gd name="T17" fmla="*/ 153 h 155"/>
                <a:gd name="T18" fmla="*/ 0 w 216"/>
                <a:gd name="T19" fmla="*/ 0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" h="155">
                  <a:moveTo>
                    <a:pt x="0" y="0"/>
                  </a:moveTo>
                  <a:lnTo>
                    <a:pt x="216" y="0"/>
                  </a:lnTo>
                  <a:lnTo>
                    <a:pt x="216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4" y="0"/>
                  </a:lnTo>
                  <a:lnTo>
                    <a:pt x="214" y="153"/>
                  </a:lnTo>
                  <a:lnTo>
                    <a:pt x="0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Freeform 81"/>
            <p:cNvSpPr>
              <a:spLocks noEditPoints="1"/>
            </p:cNvSpPr>
            <p:nvPr/>
          </p:nvSpPr>
          <p:spPr bwMode="auto">
            <a:xfrm>
              <a:off x="4052" y="2002"/>
              <a:ext cx="214" cy="153"/>
            </a:xfrm>
            <a:custGeom>
              <a:avLst/>
              <a:gdLst>
                <a:gd name="T0" fmla="*/ 0 w 214"/>
                <a:gd name="T1" fmla="*/ 0 h 153"/>
                <a:gd name="T2" fmla="*/ 214 w 214"/>
                <a:gd name="T3" fmla="*/ 0 h 153"/>
                <a:gd name="T4" fmla="*/ 214 w 214"/>
                <a:gd name="T5" fmla="*/ 153 h 153"/>
                <a:gd name="T6" fmla="*/ 0 w 214"/>
                <a:gd name="T7" fmla="*/ 153 h 153"/>
                <a:gd name="T8" fmla="*/ 0 w 214"/>
                <a:gd name="T9" fmla="*/ 0 h 153"/>
                <a:gd name="T10" fmla="*/ 0 w 214"/>
                <a:gd name="T11" fmla="*/ 0 h 153"/>
                <a:gd name="T12" fmla="*/ 212 w 214"/>
                <a:gd name="T13" fmla="*/ 0 h 153"/>
                <a:gd name="T14" fmla="*/ 212 w 214"/>
                <a:gd name="T15" fmla="*/ 152 h 153"/>
                <a:gd name="T16" fmla="*/ 0 w 214"/>
                <a:gd name="T17" fmla="*/ 152 h 153"/>
                <a:gd name="T18" fmla="*/ 0 w 214"/>
                <a:gd name="T19" fmla="*/ 0 h 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4" h="153">
                  <a:moveTo>
                    <a:pt x="0" y="0"/>
                  </a:moveTo>
                  <a:lnTo>
                    <a:pt x="214" y="0"/>
                  </a:lnTo>
                  <a:lnTo>
                    <a:pt x="214" y="153"/>
                  </a:lnTo>
                  <a:lnTo>
                    <a:pt x="0" y="1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2" y="0"/>
                  </a:lnTo>
                  <a:lnTo>
                    <a:pt x="212" y="152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Freeform 82"/>
            <p:cNvSpPr>
              <a:spLocks noEditPoints="1"/>
            </p:cNvSpPr>
            <p:nvPr/>
          </p:nvSpPr>
          <p:spPr bwMode="auto">
            <a:xfrm>
              <a:off x="4052" y="2002"/>
              <a:ext cx="212" cy="152"/>
            </a:xfrm>
            <a:custGeom>
              <a:avLst/>
              <a:gdLst>
                <a:gd name="T0" fmla="*/ 0 w 212"/>
                <a:gd name="T1" fmla="*/ 0 h 152"/>
                <a:gd name="T2" fmla="*/ 212 w 212"/>
                <a:gd name="T3" fmla="*/ 0 h 152"/>
                <a:gd name="T4" fmla="*/ 212 w 212"/>
                <a:gd name="T5" fmla="*/ 152 h 152"/>
                <a:gd name="T6" fmla="*/ 0 w 212"/>
                <a:gd name="T7" fmla="*/ 152 h 152"/>
                <a:gd name="T8" fmla="*/ 0 w 212"/>
                <a:gd name="T9" fmla="*/ 0 h 152"/>
                <a:gd name="T10" fmla="*/ 0 w 212"/>
                <a:gd name="T11" fmla="*/ 0 h 152"/>
                <a:gd name="T12" fmla="*/ 210 w 212"/>
                <a:gd name="T13" fmla="*/ 0 h 152"/>
                <a:gd name="T14" fmla="*/ 210 w 212"/>
                <a:gd name="T15" fmla="*/ 149 h 152"/>
                <a:gd name="T16" fmla="*/ 0 w 212"/>
                <a:gd name="T17" fmla="*/ 149 h 152"/>
                <a:gd name="T18" fmla="*/ 0 w 212"/>
                <a:gd name="T19" fmla="*/ 0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2" h="152">
                  <a:moveTo>
                    <a:pt x="0" y="0"/>
                  </a:moveTo>
                  <a:lnTo>
                    <a:pt x="212" y="0"/>
                  </a:lnTo>
                  <a:lnTo>
                    <a:pt x="212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Freeform 83"/>
            <p:cNvSpPr>
              <a:spLocks noEditPoints="1"/>
            </p:cNvSpPr>
            <p:nvPr/>
          </p:nvSpPr>
          <p:spPr bwMode="auto">
            <a:xfrm>
              <a:off x="4052" y="2002"/>
              <a:ext cx="210" cy="149"/>
            </a:xfrm>
            <a:custGeom>
              <a:avLst/>
              <a:gdLst>
                <a:gd name="T0" fmla="*/ 0 w 210"/>
                <a:gd name="T1" fmla="*/ 0 h 149"/>
                <a:gd name="T2" fmla="*/ 210 w 210"/>
                <a:gd name="T3" fmla="*/ 0 h 149"/>
                <a:gd name="T4" fmla="*/ 210 w 210"/>
                <a:gd name="T5" fmla="*/ 149 h 149"/>
                <a:gd name="T6" fmla="*/ 0 w 210"/>
                <a:gd name="T7" fmla="*/ 149 h 149"/>
                <a:gd name="T8" fmla="*/ 0 w 210"/>
                <a:gd name="T9" fmla="*/ 0 h 149"/>
                <a:gd name="T10" fmla="*/ 0 w 210"/>
                <a:gd name="T11" fmla="*/ 0 h 149"/>
                <a:gd name="T12" fmla="*/ 207 w 210"/>
                <a:gd name="T13" fmla="*/ 0 h 149"/>
                <a:gd name="T14" fmla="*/ 207 w 210"/>
                <a:gd name="T15" fmla="*/ 147 h 149"/>
                <a:gd name="T16" fmla="*/ 0 w 210"/>
                <a:gd name="T17" fmla="*/ 147 h 149"/>
                <a:gd name="T18" fmla="*/ 0 w 210"/>
                <a:gd name="T19" fmla="*/ 0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49">
                  <a:moveTo>
                    <a:pt x="0" y="0"/>
                  </a:moveTo>
                  <a:lnTo>
                    <a:pt x="210" y="0"/>
                  </a:lnTo>
                  <a:lnTo>
                    <a:pt x="210" y="149"/>
                  </a:lnTo>
                  <a:lnTo>
                    <a:pt x="0" y="14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7" y="0"/>
                  </a:lnTo>
                  <a:lnTo>
                    <a:pt x="207" y="147"/>
                  </a:ln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8" name="Freeform 84"/>
            <p:cNvSpPr>
              <a:spLocks noEditPoints="1"/>
            </p:cNvSpPr>
            <p:nvPr/>
          </p:nvSpPr>
          <p:spPr bwMode="auto">
            <a:xfrm>
              <a:off x="4052" y="2002"/>
              <a:ext cx="207" cy="147"/>
            </a:xfrm>
            <a:custGeom>
              <a:avLst/>
              <a:gdLst>
                <a:gd name="T0" fmla="*/ 0 w 207"/>
                <a:gd name="T1" fmla="*/ 0 h 147"/>
                <a:gd name="T2" fmla="*/ 207 w 207"/>
                <a:gd name="T3" fmla="*/ 0 h 147"/>
                <a:gd name="T4" fmla="*/ 207 w 207"/>
                <a:gd name="T5" fmla="*/ 147 h 147"/>
                <a:gd name="T6" fmla="*/ 0 w 207"/>
                <a:gd name="T7" fmla="*/ 147 h 147"/>
                <a:gd name="T8" fmla="*/ 0 w 207"/>
                <a:gd name="T9" fmla="*/ 0 h 147"/>
                <a:gd name="T10" fmla="*/ 0 w 207"/>
                <a:gd name="T11" fmla="*/ 0 h 147"/>
                <a:gd name="T12" fmla="*/ 205 w 207"/>
                <a:gd name="T13" fmla="*/ 0 h 147"/>
                <a:gd name="T14" fmla="*/ 205 w 207"/>
                <a:gd name="T15" fmla="*/ 146 h 147"/>
                <a:gd name="T16" fmla="*/ 0 w 207"/>
                <a:gd name="T17" fmla="*/ 146 h 147"/>
                <a:gd name="T18" fmla="*/ 0 w 207"/>
                <a:gd name="T19" fmla="*/ 0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7" h="147">
                  <a:moveTo>
                    <a:pt x="0" y="0"/>
                  </a:moveTo>
                  <a:lnTo>
                    <a:pt x="207" y="0"/>
                  </a:lnTo>
                  <a:lnTo>
                    <a:pt x="207" y="147"/>
                  </a:lnTo>
                  <a:lnTo>
                    <a:pt x="0" y="1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5" y="0"/>
                  </a:lnTo>
                  <a:lnTo>
                    <a:pt x="205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9" name="Freeform 85"/>
            <p:cNvSpPr>
              <a:spLocks noEditPoints="1"/>
            </p:cNvSpPr>
            <p:nvPr/>
          </p:nvSpPr>
          <p:spPr bwMode="auto">
            <a:xfrm>
              <a:off x="4052" y="2002"/>
              <a:ext cx="205" cy="146"/>
            </a:xfrm>
            <a:custGeom>
              <a:avLst/>
              <a:gdLst>
                <a:gd name="T0" fmla="*/ 0 w 205"/>
                <a:gd name="T1" fmla="*/ 0 h 146"/>
                <a:gd name="T2" fmla="*/ 205 w 205"/>
                <a:gd name="T3" fmla="*/ 0 h 146"/>
                <a:gd name="T4" fmla="*/ 205 w 205"/>
                <a:gd name="T5" fmla="*/ 146 h 146"/>
                <a:gd name="T6" fmla="*/ 0 w 205"/>
                <a:gd name="T7" fmla="*/ 146 h 146"/>
                <a:gd name="T8" fmla="*/ 0 w 205"/>
                <a:gd name="T9" fmla="*/ 0 h 146"/>
                <a:gd name="T10" fmla="*/ 0 w 205"/>
                <a:gd name="T11" fmla="*/ 0 h 146"/>
                <a:gd name="T12" fmla="*/ 203 w 205"/>
                <a:gd name="T13" fmla="*/ 0 h 146"/>
                <a:gd name="T14" fmla="*/ 203 w 205"/>
                <a:gd name="T15" fmla="*/ 144 h 146"/>
                <a:gd name="T16" fmla="*/ 0 w 205"/>
                <a:gd name="T17" fmla="*/ 144 h 146"/>
                <a:gd name="T18" fmla="*/ 0 w 205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5" h="146">
                  <a:moveTo>
                    <a:pt x="0" y="0"/>
                  </a:moveTo>
                  <a:lnTo>
                    <a:pt x="205" y="0"/>
                  </a:lnTo>
                  <a:lnTo>
                    <a:pt x="205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3" y="0"/>
                  </a:lnTo>
                  <a:lnTo>
                    <a:pt x="203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0" name="Freeform 86"/>
            <p:cNvSpPr>
              <a:spLocks noEditPoints="1"/>
            </p:cNvSpPr>
            <p:nvPr/>
          </p:nvSpPr>
          <p:spPr bwMode="auto">
            <a:xfrm>
              <a:off x="4052" y="2002"/>
              <a:ext cx="203" cy="144"/>
            </a:xfrm>
            <a:custGeom>
              <a:avLst/>
              <a:gdLst>
                <a:gd name="T0" fmla="*/ 0 w 203"/>
                <a:gd name="T1" fmla="*/ 0 h 144"/>
                <a:gd name="T2" fmla="*/ 203 w 203"/>
                <a:gd name="T3" fmla="*/ 0 h 144"/>
                <a:gd name="T4" fmla="*/ 203 w 203"/>
                <a:gd name="T5" fmla="*/ 144 h 144"/>
                <a:gd name="T6" fmla="*/ 0 w 203"/>
                <a:gd name="T7" fmla="*/ 144 h 144"/>
                <a:gd name="T8" fmla="*/ 0 w 203"/>
                <a:gd name="T9" fmla="*/ 0 h 144"/>
                <a:gd name="T10" fmla="*/ 0 w 203"/>
                <a:gd name="T11" fmla="*/ 0 h 144"/>
                <a:gd name="T12" fmla="*/ 201 w 203"/>
                <a:gd name="T13" fmla="*/ 0 h 144"/>
                <a:gd name="T14" fmla="*/ 201 w 203"/>
                <a:gd name="T15" fmla="*/ 143 h 144"/>
                <a:gd name="T16" fmla="*/ 0 w 203"/>
                <a:gd name="T17" fmla="*/ 143 h 144"/>
                <a:gd name="T18" fmla="*/ 0 w 203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3" h="144">
                  <a:moveTo>
                    <a:pt x="0" y="0"/>
                  </a:moveTo>
                  <a:lnTo>
                    <a:pt x="203" y="0"/>
                  </a:lnTo>
                  <a:lnTo>
                    <a:pt x="203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1" y="0"/>
                  </a:lnTo>
                  <a:lnTo>
                    <a:pt x="201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Freeform 87"/>
            <p:cNvSpPr>
              <a:spLocks noEditPoints="1"/>
            </p:cNvSpPr>
            <p:nvPr/>
          </p:nvSpPr>
          <p:spPr bwMode="auto">
            <a:xfrm>
              <a:off x="4052" y="2002"/>
              <a:ext cx="201" cy="143"/>
            </a:xfrm>
            <a:custGeom>
              <a:avLst/>
              <a:gdLst>
                <a:gd name="T0" fmla="*/ 0 w 201"/>
                <a:gd name="T1" fmla="*/ 0 h 143"/>
                <a:gd name="T2" fmla="*/ 201 w 201"/>
                <a:gd name="T3" fmla="*/ 0 h 143"/>
                <a:gd name="T4" fmla="*/ 201 w 201"/>
                <a:gd name="T5" fmla="*/ 143 h 143"/>
                <a:gd name="T6" fmla="*/ 0 w 201"/>
                <a:gd name="T7" fmla="*/ 143 h 143"/>
                <a:gd name="T8" fmla="*/ 0 w 201"/>
                <a:gd name="T9" fmla="*/ 0 h 143"/>
                <a:gd name="T10" fmla="*/ 0 w 201"/>
                <a:gd name="T11" fmla="*/ 0 h 143"/>
                <a:gd name="T12" fmla="*/ 198 w 201"/>
                <a:gd name="T13" fmla="*/ 0 h 143"/>
                <a:gd name="T14" fmla="*/ 198 w 201"/>
                <a:gd name="T15" fmla="*/ 141 h 143"/>
                <a:gd name="T16" fmla="*/ 0 w 201"/>
                <a:gd name="T17" fmla="*/ 141 h 143"/>
                <a:gd name="T18" fmla="*/ 0 w 201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43">
                  <a:moveTo>
                    <a:pt x="0" y="0"/>
                  </a:moveTo>
                  <a:lnTo>
                    <a:pt x="201" y="0"/>
                  </a:lnTo>
                  <a:lnTo>
                    <a:pt x="201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8" y="0"/>
                  </a:lnTo>
                  <a:lnTo>
                    <a:pt x="198" y="141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Freeform 88"/>
            <p:cNvSpPr>
              <a:spLocks noEditPoints="1"/>
            </p:cNvSpPr>
            <p:nvPr/>
          </p:nvSpPr>
          <p:spPr bwMode="auto">
            <a:xfrm>
              <a:off x="4052" y="2002"/>
              <a:ext cx="198" cy="141"/>
            </a:xfrm>
            <a:custGeom>
              <a:avLst/>
              <a:gdLst>
                <a:gd name="T0" fmla="*/ 0 w 198"/>
                <a:gd name="T1" fmla="*/ 0 h 141"/>
                <a:gd name="T2" fmla="*/ 198 w 198"/>
                <a:gd name="T3" fmla="*/ 0 h 141"/>
                <a:gd name="T4" fmla="*/ 198 w 198"/>
                <a:gd name="T5" fmla="*/ 141 h 141"/>
                <a:gd name="T6" fmla="*/ 0 w 198"/>
                <a:gd name="T7" fmla="*/ 141 h 141"/>
                <a:gd name="T8" fmla="*/ 0 w 198"/>
                <a:gd name="T9" fmla="*/ 0 h 141"/>
                <a:gd name="T10" fmla="*/ 0 w 198"/>
                <a:gd name="T11" fmla="*/ 0 h 141"/>
                <a:gd name="T12" fmla="*/ 195 w 198"/>
                <a:gd name="T13" fmla="*/ 0 h 141"/>
                <a:gd name="T14" fmla="*/ 195 w 198"/>
                <a:gd name="T15" fmla="*/ 139 h 141"/>
                <a:gd name="T16" fmla="*/ 0 w 198"/>
                <a:gd name="T17" fmla="*/ 139 h 141"/>
                <a:gd name="T18" fmla="*/ 0 w 198"/>
                <a:gd name="T19" fmla="*/ 0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141">
                  <a:moveTo>
                    <a:pt x="0" y="0"/>
                  </a:moveTo>
                  <a:lnTo>
                    <a:pt x="198" y="0"/>
                  </a:lnTo>
                  <a:lnTo>
                    <a:pt x="198" y="141"/>
                  </a:lnTo>
                  <a:lnTo>
                    <a:pt x="0" y="1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5" y="0"/>
                  </a:lnTo>
                  <a:lnTo>
                    <a:pt x="195" y="13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Freeform 89"/>
            <p:cNvSpPr>
              <a:spLocks noEditPoints="1"/>
            </p:cNvSpPr>
            <p:nvPr/>
          </p:nvSpPr>
          <p:spPr bwMode="auto">
            <a:xfrm>
              <a:off x="4052" y="2002"/>
              <a:ext cx="195" cy="139"/>
            </a:xfrm>
            <a:custGeom>
              <a:avLst/>
              <a:gdLst>
                <a:gd name="T0" fmla="*/ 0 w 195"/>
                <a:gd name="T1" fmla="*/ 0 h 139"/>
                <a:gd name="T2" fmla="*/ 195 w 195"/>
                <a:gd name="T3" fmla="*/ 0 h 139"/>
                <a:gd name="T4" fmla="*/ 195 w 195"/>
                <a:gd name="T5" fmla="*/ 139 h 139"/>
                <a:gd name="T6" fmla="*/ 0 w 195"/>
                <a:gd name="T7" fmla="*/ 139 h 139"/>
                <a:gd name="T8" fmla="*/ 0 w 195"/>
                <a:gd name="T9" fmla="*/ 0 h 139"/>
                <a:gd name="T10" fmla="*/ 0 w 195"/>
                <a:gd name="T11" fmla="*/ 0 h 139"/>
                <a:gd name="T12" fmla="*/ 193 w 195"/>
                <a:gd name="T13" fmla="*/ 0 h 139"/>
                <a:gd name="T14" fmla="*/ 193 w 195"/>
                <a:gd name="T15" fmla="*/ 138 h 139"/>
                <a:gd name="T16" fmla="*/ 0 w 195"/>
                <a:gd name="T17" fmla="*/ 138 h 139"/>
                <a:gd name="T18" fmla="*/ 0 w 195"/>
                <a:gd name="T19" fmla="*/ 0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5" h="139">
                  <a:moveTo>
                    <a:pt x="0" y="0"/>
                  </a:moveTo>
                  <a:lnTo>
                    <a:pt x="195" y="0"/>
                  </a:lnTo>
                  <a:lnTo>
                    <a:pt x="195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3" y="0"/>
                  </a:lnTo>
                  <a:lnTo>
                    <a:pt x="193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Freeform 90"/>
            <p:cNvSpPr>
              <a:spLocks noEditPoints="1"/>
            </p:cNvSpPr>
            <p:nvPr/>
          </p:nvSpPr>
          <p:spPr bwMode="auto">
            <a:xfrm>
              <a:off x="4052" y="2002"/>
              <a:ext cx="193" cy="138"/>
            </a:xfrm>
            <a:custGeom>
              <a:avLst/>
              <a:gdLst>
                <a:gd name="T0" fmla="*/ 0 w 193"/>
                <a:gd name="T1" fmla="*/ 0 h 138"/>
                <a:gd name="T2" fmla="*/ 193 w 193"/>
                <a:gd name="T3" fmla="*/ 0 h 138"/>
                <a:gd name="T4" fmla="*/ 193 w 193"/>
                <a:gd name="T5" fmla="*/ 138 h 138"/>
                <a:gd name="T6" fmla="*/ 0 w 193"/>
                <a:gd name="T7" fmla="*/ 138 h 138"/>
                <a:gd name="T8" fmla="*/ 0 w 193"/>
                <a:gd name="T9" fmla="*/ 0 h 138"/>
                <a:gd name="T10" fmla="*/ 0 w 193"/>
                <a:gd name="T11" fmla="*/ 0 h 138"/>
                <a:gd name="T12" fmla="*/ 190 w 193"/>
                <a:gd name="T13" fmla="*/ 0 h 138"/>
                <a:gd name="T14" fmla="*/ 190 w 193"/>
                <a:gd name="T15" fmla="*/ 136 h 138"/>
                <a:gd name="T16" fmla="*/ 0 w 193"/>
                <a:gd name="T17" fmla="*/ 136 h 138"/>
                <a:gd name="T18" fmla="*/ 0 w 193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38">
                  <a:moveTo>
                    <a:pt x="0" y="0"/>
                  </a:moveTo>
                  <a:lnTo>
                    <a:pt x="193" y="0"/>
                  </a:lnTo>
                  <a:lnTo>
                    <a:pt x="193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0" y="0"/>
                  </a:lnTo>
                  <a:lnTo>
                    <a:pt x="190" y="136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5" name="Freeform 91"/>
            <p:cNvSpPr>
              <a:spLocks noEditPoints="1"/>
            </p:cNvSpPr>
            <p:nvPr/>
          </p:nvSpPr>
          <p:spPr bwMode="auto">
            <a:xfrm>
              <a:off x="4052" y="2002"/>
              <a:ext cx="190" cy="136"/>
            </a:xfrm>
            <a:custGeom>
              <a:avLst/>
              <a:gdLst>
                <a:gd name="T0" fmla="*/ 0 w 190"/>
                <a:gd name="T1" fmla="*/ 0 h 136"/>
                <a:gd name="T2" fmla="*/ 190 w 190"/>
                <a:gd name="T3" fmla="*/ 0 h 136"/>
                <a:gd name="T4" fmla="*/ 190 w 190"/>
                <a:gd name="T5" fmla="*/ 136 h 136"/>
                <a:gd name="T6" fmla="*/ 0 w 190"/>
                <a:gd name="T7" fmla="*/ 136 h 136"/>
                <a:gd name="T8" fmla="*/ 0 w 190"/>
                <a:gd name="T9" fmla="*/ 0 h 136"/>
                <a:gd name="T10" fmla="*/ 0 w 190"/>
                <a:gd name="T11" fmla="*/ 0 h 136"/>
                <a:gd name="T12" fmla="*/ 188 w 190"/>
                <a:gd name="T13" fmla="*/ 0 h 136"/>
                <a:gd name="T14" fmla="*/ 188 w 190"/>
                <a:gd name="T15" fmla="*/ 135 h 136"/>
                <a:gd name="T16" fmla="*/ 0 w 190"/>
                <a:gd name="T17" fmla="*/ 135 h 136"/>
                <a:gd name="T18" fmla="*/ 0 w 19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0" h="136">
                  <a:moveTo>
                    <a:pt x="0" y="0"/>
                  </a:moveTo>
                  <a:lnTo>
                    <a:pt x="190" y="0"/>
                  </a:lnTo>
                  <a:lnTo>
                    <a:pt x="190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8" y="0"/>
                  </a:lnTo>
                  <a:lnTo>
                    <a:pt x="188" y="135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6" name="Freeform 92"/>
            <p:cNvSpPr>
              <a:spLocks noEditPoints="1"/>
            </p:cNvSpPr>
            <p:nvPr/>
          </p:nvSpPr>
          <p:spPr bwMode="auto">
            <a:xfrm>
              <a:off x="4052" y="2002"/>
              <a:ext cx="188" cy="135"/>
            </a:xfrm>
            <a:custGeom>
              <a:avLst/>
              <a:gdLst>
                <a:gd name="T0" fmla="*/ 0 w 188"/>
                <a:gd name="T1" fmla="*/ 0 h 135"/>
                <a:gd name="T2" fmla="*/ 188 w 188"/>
                <a:gd name="T3" fmla="*/ 0 h 135"/>
                <a:gd name="T4" fmla="*/ 188 w 188"/>
                <a:gd name="T5" fmla="*/ 135 h 135"/>
                <a:gd name="T6" fmla="*/ 0 w 188"/>
                <a:gd name="T7" fmla="*/ 135 h 135"/>
                <a:gd name="T8" fmla="*/ 0 w 188"/>
                <a:gd name="T9" fmla="*/ 0 h 135"/>
                <a:gd name="T10" fmla="*/ 0 w 188"/>
                <a:gd name="T11" fmla="*/ 0 h 135"/>
                <a:gd name="T12" fmla="*/ 186 w 188"/>
                <a:gd name="T13" fmla="*/ 0 h 135"/>
                <a:gd name="T14" fmla="*/ 186 w 188"/>
                <a:gd name="T15" fmla="*/ 132 h 135"/>
                <a:gd name="T16" fmla="*/ 0 w 188"/>
                <a:gd name="T17" fmla="*/ 132 h 135"/>
                <a:gd name="T18" fmla="*/ 0 w 18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135">
                  <a:moveTo>
                    <a:pt x="0" y="0"/>
                  </a:moveTo>
                  <a:lnTo>
                    <a:pt x="188" y="0"/>
                  </a:lnTo>
                  <a:lnTo>
                    <a:pt x="188" y="135"/>
                  </a:lnTo>
                  <a:lnTo>
                    <a:pt x="0" y="1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6" y="0"/>
                  </a:lnTo>
                  <a:lnTo>
                    <a:pt x="186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7" name="Freeform 93"/>
            <p:cNvSpPr>
              <a:spLocks noEditPoints="1"/>
            </p:cNvSpPr>
            <p:nvPr/>
          </p:nvSpPr>
          <p:spPr bwMode="auto">
            <a:xfrm>
              <a:off x="4052" y="2002"/>
              <a:ext cx="186" cy="132"/>
            </a:xfrm>
            <a:custGeom>
              <a:avLst/>
              <a:gdLst>
                <a:gd name="T0" fmla="*/ 0 w 186"/>
                <a:gd name="T1" fmla="*/ 0 h 132"/>
                <a:gd name="T2" fmla="*/ 186 w 186"/>
                <a:gd name="T3" fmla="*/ 0 h 132"/>
                <a:gd name="T4" fmla="*/ 186 w 186"/>
                <a:gd name="T5" fmla="*/ 132 h 132"/>
                <a:gd name="T6" fmla="*/ 0 w 186"/>
                <a:gd name="T7" fmla="*/ 132 h 132"/>
                <a:gd name="T8" fmla="*/ 0 w 186"/>
                <a:gd name="T9" fmla="*/ 0 h 132"/>
                <a:gd name="T10" fmla="*/ 0 w 186"/>
                <a:gd name="T11" fmla="*/ 0 h 132"/>
                <a:gd name="T12" fmla="*/ 184 w 186"/>
                <a:gd name="T13" fmla="*/ 0 h 132"/>
                <a:gd name="T14" fmla="*/ 184 w 186"/>
                <a:gd name="T15" fmla="*/ 130 h 132"/>
                <a:gd name="T16" fmla="*/ 0 w 186"/>
                <a:gd name="T17" fmla="*/ 130 h 132"/>
                <a:gd name="T18" fmla="*/ 0 w 186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6" h="132">
                  <a:moveTo>
                    <a:pt x="0" y="0"/>
                  </a:moveTo>
                  <a:lnTo>
                    <a:pt x="186" y="0"/>
                  </a:lnTo>
                  <a:lnTo>
                    <a:pt x="186" y="132"/>
                  </a:lnTo>
                  <a:lnTo>
                    <a:pt x="0" y="1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4" y="0"/>
                  </a:lnTo>
                  <a:lnTo>
                    <a:pt x="184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8" name="Freeform 94"/>
            <p:cNvSpPr>
              <a:spLocks noEditPoints="1"/>
            </p:cNvSpPr>
            <p:nvPr/>
          </p:nvSpPr>
          <p:spPr bwMode="auto">
            <a:xfrm>
              <a:off x="4052" y="2002"/>
              <a:ext cx="184" cy="130"/>
            </a:xfrm>
            <a:custGeom>
              <a:avLst/>
              <a:gdLst>
                <a:gd name="T0" fmla="*/ 0 w 184"/>
                <a:gd name="T1" fmla="*/ 0 h 130"/>
                <a:gd name="T2" fmla="*/ 184 w 184"/>
                <a:gd name="T3" fmla="*/ 0 h 130"/>
                <a:gd name="T4" fmla="*/ 184 w 184"/>
                <a:gd name="T5" fmla="*/ 130 h 130"/>
                <a:gd name="T6" fmla="*/ 0 w 184"/>
                <a:gd name="T7" fmla="*/ 130 h 130"/>
                <a:gd name="T8" fmla="*/ 0 w 184"/>
                <a:gd name="T9" fmla="*/ 0 h 130"/>
                <a:gd name="T10" fmla="*/ 0 w 184"/>
                <a:gd name="T11" fmla="*/ 0 h 130"/>
                <a:gd name="T12" fmla="*/ 181 w 184"/>
                <a:gd name="T13" fmla="*/ 0 h 130"/>
                <a:gd name="T14" fmla="*/ 181 w 184"/>
                <a:gd name="T15" fmla="*/ 129 h 130"/>
                <a:gd name="T16" fmla="*/ 0 w 184"/>
                <a:gd name="T17" fmla="*/ 129 h 130"/>
                <a:gd name="T18" fmla="*/ 0 w 184"/>
                <a:gd name="T19" fmla="*/ 0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4" h="130">
                  <a:moveTo>
                    <a:pt x="0" y="0"/>
                  </a:moveTo>
                  <a:lnTo>
                    <a:pt x="184" y="0"/>
                  </a:lnTo>
                  <a:lnTo>
                    <a:pt x="184" y="130"/>
                  </a:lnTo>
                  <a:lnTo>
                    <a:pt x="0" y="13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1" y="0"/>
                  </a:lnTo>
                  <a:lnTo>
                    <a:pt x="181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9" name="Freeform 95"/>
            <p:cNvSpPr>
              <a:spLocks noEditPoints="1"/>
            </p:cNvSpPr>
            <p:nvPr/>
          </p:nvSpPr>
          <p:spPr bwMode="auto">
            <a:xfrm>
              <a:off x="4052" y="2002"/>
              <a:ext cx="181" cy="129"/>
            </a:xfrm>
            <a:custGeom>
              <a:avLst/>
              <a:gdLst>
                <a:gd name="T0" fmla="*/ 0 w 181"/>
                <a:gd name="T1" fmla="*/ 0 h 129"/>
                <a:gd name="T2" fmla="*/ 181 w 181"/>
                <a:gd name="T3" fmla="*/ 0 h 129"/>
                <a:gd name="T4" fmla="*/ 181 w 181"/>
                <a:gd name="T5" fmla="*/ 129 h 129"/>
                <a:gd name="T6" fmla="*/ 0 w 181"/>
                <a:gd name="T7" fmla="*/ 129 h 129"/>
                <a:gd name="T8" fmla="*/ 0 w 181"/>
                <a:gd name="T9" fmla="*/ 0 h 129"/>
                <a:gd name="T10" fmla="*/ 0 w 181"/>
                <a:gd name="T11" fmla="*/ 0 h 129"/>
                <a:gd name="T12" fmla="*/ 179 w 181"/>
                <a:gd name="T13" fmla="*/ 0 h 129"/>
                <a:gd name="T14" fmla="*/ 179 w 181"/>
                <a:gd name="T15" fmla="*/ 127 h 129"/>
                <a:gd name="T16" fmla="*/ 0 w 181"/>
                <a:gd name="T17" fmla="*/ 127 h 129"/>
                <a:gd name="T18" fmla="*/ 0 w 181"/>
                <a:gd name="T19" fmla="*/ 0 h 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" h="129">
                  <a:moveTo>
                    <a:pt x="0" y="0"/>
                  </a:moveTo>
                  <a:lnTo>
                    <a:pt x="181" y="0"/>
                  </a:lnTo>
                  <a:lnTo>
                    <a:pt x="181" y="129"/>
                  </a:lnTo>
                  <a:lnTo>
                    <a:pt x="0" y="1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9" y="0"/>
                  </a:lnTo>
                  <a:lnTo>
                    <a:pt x="17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0" name="Freeform 96"/>
            <p:cNvSpPr>
              <a:spLocks noEditPoints="1"/>
            </p:cNvSpPr>
            <p:nvPr/>
          </p:nvSpPr>
          <p:spPr bwMode="auto">
            <a:xfrm>
              <a:off x="4052" y="2002"/>
              <a:ext cx="179" cy="127"/>
            </a:xfrm>
            <a:custGeom>
              <a:avLst/>
              <a:gdLst>
                <a:gd name="T0" fmla="*/ 0 w 179"/>
                <a:gd name="T1" fmla="*/ 0 h 127"/>
                <a:gd name="T2" fmla="*/ 179 w 179"/>
                <a:gd name="T3" fmla="*/ 0 h 127"/>
                <a:gd name="T4" fmla="*/ 179 w 179"/>
                <a:gd name="T5" fmla="*/ 127 h 127"/>
                <a:gd name="T6" fmla="*/ 0 w 179"/>
                <a:gd name="T7" fmla="*/ 127 h 127"/>
                <a:gd name="T8" fmla="*/ 0 w 179"/>
                <a:gd name="T9" fmla="*/ 0 h 127"/>
                <a:gd name="T10" fmla="*/ 0 w 179"/>
                <a:gd name="T11" fmla="*/ 0 h 127"/>
                <a:gd name="T12" fmla="*/ 177 w 179"/>
                <a:gd name="T13" fmla="*/ 0 h 127"/>
                <a:gd name="T14" fmla="*/ 177 w 179"/>
                <a:gd name="T15" fmla="*/ 126 h 127"/>
                <a:gd name="T16" fmla="*/ 0 w 179"/>
                <a:gd name="T17" fmla="*/ 126 h 127"/>
                <a:gd name="T18" fmla="*/ 0 w 179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27">
                  <a:moveTo>
                    <a:pt x="0" y="0"/>
                  </a:moveTo>
                  <a:lnTo>
                    <a:pt x="179" y="0"/>
                  </a:lnTo>
                  <a:lnTo>
                    <a:pt x="179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7" y="0"/>
                  </a:lnTo>
                  <a:lnTo>
                    <a:pt x="177" y="126"/>
                  </a:lnTo>
                  <a:lnTo>
                    <a:pt x="0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1" name="Freeform 97"/>
            <p:cNvSpPr>
              <a:spLocks noEditPoints="1"/>
            </p:cNvSpPr>
            <p:nvPr/>
          </p:nvSpPr>
          <p:spPr bwMode="auto">
            <a:xfrm>
              <a:off x="4052" y="2002"/>
              <a:ext cx="177" cy="126"/>
            </a:xfrm>
            <a:custGeom>
              <a:avLst/>
              <a:gdLst>
                <a:gd name="T0" fmla="*/ 0 w 177"/>
                <a:gd name="T1" fmla="*/ 0 h 126"/>
                <a:gd name="T2" fmla="*/ 177 w 177"/>
                <a:gd name="T3" fmla="*/ 0 h 126"/>
                <a:gd name="T4" fmla="*/ 177 w 177"/>
                <a:gd name="T5" fmla="*/ 126 h 126"/>
                <a:gd name="T6" fmla="*/ 0 w 177"/>
                <a:gd name="T7" fmla="*/ 126 h 126"/>
                <a:gd name="T8" fmla="*/ 0 w 177"/>
                <a:gd name="T9" fmla="*/ 0 h 126"/>
                <a:gd name="T10" fmla="*/ 0 w 177"/>
                <a:gd name="T11" fmla="*/ 0 h 126"/>
                <a:gd name="T12" fmla="*/ 174 w 177"/>
                <a:gd name="T13" fmla="*/ 0 h 126"/>
                <a:gd name="T14" fmla="*/ 174 w 177"/>
                <a:gd name="T15" fmla="*/ 124 h 126"/>
                <a:gd name="T16" fmla="*/ 0 w 177"/>
                <a:gd name="T17" fmla="*/ 124 h 126"/>
                <a:gd name="T18" fmla="*/ 0 w 177"/>
                <a:gd name="T19" fmla="*/ 0 h 1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" h="126">
                  <a:moveTo>
                    <a:pt x="0" y="0"/>
                  </a:moveTo>
                  <a:lnTo>
                    <a:pt x="177" y="0"/>
                  </a:lnTo>
                  <a:lnTo>
                    <a:pt x="177" y="126"/>
                  </a:lnTo>
                  <a:lnTo>
                    <a:pt x="0" y="1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4" y="0"/>
                  </a:lnTo>
                  <a:lnTo>
                    <a:pt x="174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2" name="Freeform 98"/>
            <p:cNvSpPr>
              <a:spLocks noEditPoints="1"/>
            </p:cNvSpPr>
            <p:nvPr/>
          </p:nvSpPr>
          <p:spPr bwMode="auto">
            <a:xfrm>
              <a:off x="4052" y="2002"/>
              <a:ext cx="174" cy="124"/>
            </a:xfrm>
            <a:custGeom>
              <a:avLst/>
              <a:gdLst>
                <a:gd name="T0" fmla="*/ 0 w 174"/>
                <a:gd name="T1" fmla="*/ 0 h 124"/>
                <a:gd name="T2" fmla="*/ 174 w 174"/>
                <a:gd name="T3" fmla="*/ 0 h 124"/>
                <a:gd name="T4" fmla="*/ 174 w 174"/>
                <a:gd name="T5" fmla="*/ 124 h 124"/>
                <a:gd name="T6" fmla="*/ 0 w 174"/>
                <a:gd name="T7" fmla="*/ 124 h 124"/>
                <a:gd name="T8" fmla="*/ 0 w 174"/>
                <a:gd name="T9" fmla="*/ 0 h 124"/>
                <a:gd name="T10" fmla="*/ 0 w 174"/>
                <a:gd name="T11" fmla="*/ 0 h 124"/>
                <a:gd name="T12" fmla="*/ 171 w 174"/>
                <a:gd name="T13" fmla="*/ 0 h 124"/>
                <a:gd name="T14" fmla="*/ 171 w 174"/>
                <a:gd name="T15" fmla="*/ 122 h 124"/>
                <a:gd name="T16" fmla="*/ 0 w 174"/>
                <a:gd name="T17" fmla="*/ 122 h 124"/>
                <a:gd name="T18" fmla="*/ 0 w 174"/>
                <a:gd name="T19" fmla="*/ 0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24">
                  <a:moveTo>
                    <a:pt x="0" y="0"/>
                  </a:moveTo>
                  <a:lnTo>
                    <a:pt x="174" y="0"/>
                  </a:lnTo>
                  <a:lnTo>
                    <a:pt x="174" y="124"/>
                  </a:lnTo>
                  <a:lnTo>
                    <a:pt x="0" y="12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3" name="Freeform 99"/>
            <p:cNvSpPr>
              <a:spLocks noEditPoints="1"/>
            </p:cNvSpPr>
            <p:nvPr/>
          </p:nvSpPr>
          <p:spPr bwMode="auto">
            <a:xfrm>
              <a:off x="4052" y="2002"/>
              <a:ext cx="171" cy="122"/>
            </a:xfrm>
            <a:custGeom>
              <a:avLst/>
              <a:gdLst>
                <a:gd name="T0" fmla="*/ 0 w 171"/>
                <a:gd name="T1" fmla="*/ 0 h 122"/>
                <a:gd name="T2" fmla="*/ 171 w 171"/>
                <a:gd name="T3" fmla="*/ 0 h 122"/>
                <a:gd name="T4" fmla="*/ 171 w 171"/>
                <a:gd name="T5" fmla="*/ 122 h 122"/>
                <a:gd name="T6" fmla="*/ 0 w 171"/>
                <a:gd name="T7" fmla="*/ 122 h 122"/>
                <a:gd name="T8" fmla="*/ 0 w 171"/>
                <a:gd name="T9" fmla="*/ 0 h 122"/>
                <a:gd name="T10" fmla="*/ 0 w 171"/>
                <a:gd name="T11" fmla="*/ 0 h 122"/>
                <a:gd name="T12" fmla="*/ 169 w 171"/>
                <a:gd name="T13" fmla="*/ 0 h 122"/>
                <a:gd name="T14" fmla="*/ 169 w 171"/>
                <a:gd name="T15" fmla="*/ 121 h 122"/>
                <a:gd name="T16" fmla="*/ 0 w 171"/>
                <a:gd name="T17" fmla="*/ 121 h 122"/>
                <a:gd name="T18" fmla="*/ 0 w 171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1" h="122"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9" y="0"/>
                  </a:lnTo>
                  <a:lnTo>
                    <a:pt x="169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4" name="Freeform 100"/>
            <p:cNvSpPr>
              <a:spLocks noEditPoints="1"/>
            </p:cNvSpPr>
            <p:nvPr/>
          </p:nvSpPr>
          <p:spPr bwMode="auto">
            <a:xfrm>
              <a:off x="4052" y="2002"/>
              <a:ext cx="169" cy="121"/>
            </a:xfrm>
            <a:custGeom>
              <a:avLst/>
              <a:gdLst>
                <a:gd name="T0" fmla="*/ 0 w 169"/>
                <a:gd name="T1" fmla="*/ 0 h 121"/>
                <a:gd name="T2" fmla="*/ 169 w 169"/>
                <a:gd name="T3" fmla="*/ 0 h 121"/>
                <a:gd name="T4" fmla="*/ 169 w 169"/>
                <a:gd name="T5" fmla="*/ 121 h 121"/>
                <a:gd name="T6" fmla="*/ 0 w 169"/>
                <a:gd name="T7" fmla="*/ 121 h 121"/>
                <a:gd name="T8" fmla="*/ 0 w 169"/>
                <a:gd name="T9" fmla="*/ 0 h 121"/>
                <a:gd name="T10" fmla="*/ 0 w 169"/>
                <a:gd name="T11" fmla="*/ 0 h 121"/>
                <a:gd name="T12" fmla="*/ 167 w 169"/>
                <a:gd name="T13" fmla="*/ 0 h 121"/>
                <a:gd name="T14" fmla="*/ 167 w 169"/>
                <a:gd name="T15" fmla="*/ 119 h 121"/>
                <a:gd name="T16" fmla="*/ 0 w 169"/>
                <a:gd name="T17" fmla="*/ 119 h 121"/>
                <a:gd name="T18" fmla="*/ 0 w 169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21">
                  <a:moveTo>
                    <a:pt x="0" y="0"/>
                  </a:moveTo>
                  <a:lnTo>
                    <a:pt x="169" y="0"/>
                  </a:lnTo>
                  <a:lnTo>
                    <a:pt x="169" y="121"/>
                  </a:lnTo>
                  <a:lnTo>
                    <a:pt x="0" y="12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7" y="0"/>
                  </a:lnTo>
                  <a:lnTo>
                    <a:pt x="167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5" name="Freeform 101"/>
            <p:cNvSpPr>
              <a:spLocks noEditPoints="1"/>
            </p:cNvSpPr>
            <p:nvPr/>
          </p:nvSpPr>
          <p:spPr bwMode="auto">
            <a:xfrm>
              <a:off x="4052" y="2002"/>
              <a:ext cx="167" cy="119"/>
            </a:xfrm>
            <a:custGeom>
              <a:avLst/>
              <a:gdLst>
                <a:gd name="T0" fmla="*/ 0 w 167"/>
                <a:gd name="T1" fmla="*/ 0 h 119"/>
                <a:gd name="T2" fmla="*/ 167 w 167"/>
                <a:gd name="T3" fmla="*/ 0 h 119"/>
                <a:gd name="T4" fmla="*/ 167 w 167"/>
                <a:gd name="T5" fmla="*/ 119 h 119"/>
                <a:gd name="T6" fmla="*/ 0 w 167"/>
                <a:gd name="T7" fmla="*/ 119 h 119"/>
                <a:gd name="T8" fmla="*/ 0 w 167"/>
                <a:gd name="T9" fmla="*/ 0 h 119"/>
                <a:gd name="T10" fmla="*/ 0 w 167"/>
                <a:gd name="T11" fmla="*/ 0 h 119"/>
                <a:gd name="T12" fmla="*/ 164 w 167"/>
                <a:gd name="T13" fmla="*/ 0 h 119"/>
                <a:gd name="T14" fmla="*/ 164 w 167"/>
                <a:gd name="T15" fmla="*/ 118 h 119"/>
                <a:gd name="T16" fmla="*/ 0 w 167"/>
                <a:gd name="T17" fmla="*/ 118 h 119"/>
                <a:gd name="T18" fmla="*/ 0 w 167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7" h="119">
                  <a:moveTo>
                    <a:pt x="0" y="0"/>
                  </a:moveTo>
                  <a:lnTo>
                    <a:pt x="167" y="0"/>
                  </a:lnTo>
                  <a:lnTo>
                    <a:pt x="167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4" y="0"/>
                  </a:lnTo>
                  <a:lnTo>
                    <a:pt x="164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6" name="Freeform 102"/>
            <p:cNvSpPr>
              <a:spLocks noEditPoints="1"/>
            </p:cNvSpPr>
            <p:nvPr/>
          </p:nvSpPr>
          <p:spPr bwMode="auto">
            <a:xfrm>
              <a:off x="4052" y="2002"/>
              <a:ext cx="164" cy="118"/>
            </a:xfrm>
            <a:custGeom>
              <a:avLst/>
              <a:gdLst>
                <a:gd name="T0" fmla="*/ 0 w 164"/>
                <a:gd name="T1" fmla="*/ 0 h 118"/>
                <a:gd name="T2" fmla="*/ 164 w 164"/>
                <a:gd name="T3" fmla="*/ 0 h 118"/>
                <a:gd name="T4" fmla="*/ 164 w 164"/>
                <a:gd name="T5" fmla="*/ 118 h 118"/>
                <a:gd name="T6" fmla="*/ 0 w 164"/>
                <a:gd name="T7" fmla="*/ 118 h 118"/>
                <a:gd name="T8" fmla="*/ 0 w 164"/>
                <a:gd name="T9" fmla="*/ 0 h 118"/>
                <a:gd name="T10" fmla="*/ 0 w 164"/>
                <a:gd name="T11" fmla="*/ 0 h 118"/>
                <a:gd name="T12" fmla="*/ 162 w 164"/>
                <a:gd name="T13" fmla="*/ 0 h 118"/>
                <a:gd name="T14" fmla="*/ 162 w 164"/>
                <a:gd name="T15" fmla="*/ 116 h 118"/>
                <a:gd name="T16" fmla="*/ 0 w 164"/>
                <a:gd name="T17" fmla="*/ 116 h 118"/>
                <a:gd name="T18" fmla="*/ 0 w 164"/>
                <a:gd name="T19" fmla="*/ 0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18">
                  <a:moveTo>
                    <a:pt x="0" y="0"/>
                  </a:moveTo>
                  <a:lnTo>
                    <a:pt x="164" y="0"/>
                  </a:lnTo>
                  <a:lnTo>
                    <a:pt x="164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2" y="0"/>
                  </a:lnTo>
                  <a:lnTo>
                    <a:pt x="162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" name="Freeform 103"/>
            <p:cNvSpPr>
              <a:spLocks noEditPoints="1"/>
            </p:cNvSpPr>
            <p:nvPr/>
          </p:nvSpPr>
          <p:spPr bwMode="auto">
            <a:xfrm>
              <a:off x="4052" y="2002"/>
              <a:ext cx="162" cy="116"/>
            </a:xfrm>
            <a:custGeom>
              <a:avLst/>
              <a:gdLst>
                <a:gd name="T0" fmla="*/ 0 w 162"/>
                <a:gd name="T1" fmla="*/ 0 h 116"/>
                <a:gd name="T2" fmla="*/ 162 w 162"/>
                <a:gd name="T3" fmla="*/ 0 h 116"/>
                <a:gd name="T4" fmla="*/ 162 w 162"/>
                <a:gd name="T5" fmla="*/ 116 h 116"/>
                <a:gd name="T6" fmla="*/ 0 w 162"/>
                <a:gd name="T7" fmla="*/ 116 h 116"/>
                <a:gd name="T8" fmla="*/ 0 w 162"/>
                <a:gd name="T9" fmla="*/ 0 h 116"/>
                <a:gd name="T10" fmla="*/ 0 w 162"/>
                <a:gd name="T11" fmla="*/ 0 h 116"/>
                <a:gd name="T12" fmla="*/ 160 w 162"/>
                <a:gd name="T13" fmla="*/ 0 h 116"/>
                <a:gd name="T14" fmla="*/ 160 w 162"/>
                <a:gd name="T15" fmla="*/ 113 h 116"/>
                <a:gd name="T16" fmla="*/ 0 w 162"/>
                <a:gd name="T17" fmla="*/ 113 h 116"/>
                <a:gd name="T18" fmla="*/ 0 w 162"/>
                <a:gd name="T19" fmla="*/ 0 h 1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2" h="116">
                  <a:moveTo>
                    <a:pt x="0" y="0"/>
                  </a:moveTo>
                  <a:lnTo>
                    <a:pt x="162" y="0"/>
                  </a:lnTo>
                  <a:lnTo>
                    <a:pt x="162" y="116"/>
                  </a:lnTo>
                  <a:lnTo>
                    <a:pt x="0" y="1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0" y="0"/>
                  </a:lnTo>
                  <a:lnTo>
                    <a:pt x="160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8" name="Freeform 104"/>
            <p:cNvSpPr>
              <a:spLocks noEditPoints="1"/>
            </p:cNvSpPr>
            <p:nvPr/>
          </p:nvSpPr>
          <p:spPr bwMode="auto">
            <a:xfrm>
              <a:off x="4052" y="2002"/>
              <a:ext cx="160" cy="113"/>
            </a:xfrm>
            <a:custGeom>
              <a:avLst/>
              <a:gdLst>
                <a:gd name="T0" fmla="*/ 0 w 160"/>
                <a:gd name="T1" fmla="*/ 0 h 113"/>
                <a:gd name="T2" fmla="*/ 160 w 160"/>
                <a:gd name="T3" fmla="*/ 0 h 113"/>
                <a:gd name="T4" fmla="*/ 160 w 160"/>
                <a:gd name="T5" fmla="*/ 113 h 113"/>
                <a:gd name="T6" fmla="*/ 0 w 160"/>
                <a:gd name="T7" fmla="*/ 113 h 113"/>
                <a:gd name="T8" fmla="*/ 0 w 160"/>
                <a:gd name="T9" fmla="*/ 0 h 113"/>
                <a:gd name="T10" fmla="*/ 0 w 160"/>
                <a:gd name="T11" fmla="*/ 0 h 113"/>
                <a:gd name="T12" fmla="*/ 158 w 160"/>
                <a:gd name="T13" fmla="*/ 0 h 113"/>
                <a:gd name="T14" fmla="*/ 158 w 160"/>
                <a:gd name="T15" fmla="*/ 112 h 113"/>
                <a:gd name="T16" fmla="*/ 0 w 160"/>
                <a:gd name="T17" fmla="*/ 112 h 113"/>
                <a:gd name="T18" fmla="*/ 0 w 160"/>
                <a:gd name="T19" fmla="*/ 0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0" h="113">
                  <a:moveTo>
                    <a:pt x="0" y="0"/>
                  </a:moveTo>
                  <a:lnTo>
                    <a:pt x="160" y="0"/>
                  </a:lnTo>
                  <a:lnTo>
                    <a:pt x="160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8" y="0"/>
                  </a:lnTo>
                  <a:lnTo>
                    <a:pt x="15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9" name="Freeform 105"/>
            <p:cNvSpPr>
              <a:spLocks noEditPoints="1"/>
            </p:cNvSpPr>
            <p:nvPr/>
          </p:nvSpPr>
          <p:spPr bwMode="auto">
            <a:xfrm>
              <a:off x="4052" y="2002"/>
              <a:ext cx="158" cy="112"/>
            </a:xfrm>
            <a:custGeom>
              <a:avLst/>
              <a:gdLst>
                <a:gd name="T0" fmla="*/ 0 w 158"/>
                <a:gd name="T1" fmla="*/ 0 h 112"/>
                <a:gd name="T2" fmla="*/ 158 w 158"/>
                <a:gd name="T3" fmla="*/ 0 h 112"/>
                <a:gd name="T4" fmla="*/ 158 w 158"/>
                <a:gd name="T5" fmla="*/ 112 h 112"/>
                <a:gd name="T6" fmla="*/ 0 w 158"/>
                <a:gd name="T7" fmla="*/ 112 h 112"/>
                <a:gd name="T8" fmla="*/ 0 w 158"/>
                <a:gd name="T9" fmla="*/ 0 h 112"/>
                <a:gd name="T10" fmla="*/ 0 w 158"/>
                <a:gd name="T11" fmla="*/ 0 h 112"/>
                <a:gd name="T12" fmla="*/ 155 w 158"/>
                <a:gd name="T13" fmla="*/ 0 h 112"/>
                <a:gd name="T14" fmla="*/ 155 w 158"/>
                <a:gd name="T15" fmla="*/ 110 h 112"/>
                <a:gd name="T16" fmla="*/ 0 w 158"/>
                <a:gd name="T17" fmla="*/ 110 h 112"/>
                <a:gd name="T18" fmla="*/ 0 w 158"/>
                <a:gd name="T19" fmla="*/ 0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112">
                  <a:moveTo>
                    <a:pt x="0" y="0"/>
                  </a:moveTo>
                  <a:lnTo>
                    <a:pt x="158" y="0"/>
                  </a:lnTo>
                  <a:lnTo>
                    <a:pt x="158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5" y="0"/>
                  </a:lnTo>
                  <a:lnTo>
                    <a:pt x="155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0" name="Freeform 106"/>
            <p:cNvSpPr>
              <a:spLocks noEditPoints="1"/>
            </p:cNvSpPr>
            <p:nvPr/>
          </p:nvSpPr>
          <p:spPr bwMode="auto">
            <a:xfrm>
              <a:off x="4052" y="2002"/>
              <a:ext cx="155" cy="110"/>
            </a:xfrm>
            <a:custGeom>
              <a:avLst/>
              <a:gdLst>
                <a:gd name="T0" fmla="*/ 0 w 155"/>
                <a:gd name="T1" fmla="*/ 0 h 110"/>
                <a:gd name="T2" fmla="*/ 155 w 155"/>
                <a:gd name="T3" fmla="*/ 0 h 110"/>
                <a:gd name="T4" fmla="*/ 155 w 155"/>
                <a:gd name="T5" fmla="*/ 110 h 110"/>
                <a:gd name="T6" fmla="*/ 0 w 155"/>
                <a:gd name="T7" fmla="*/ 110 h 110"/>
                <a:gd name="T8" fmla="*/ 0 w 155"/>
                <a:gd name="T9" fmla="*/ 0 h 110"/>
                <a:gd name="T10" fmla="*/ 0 w 155"/>
                <a:gd name="T11" fmla="*/ 0 h 110"/>
                <a:gd name="T12" fmla="*/ 153 w 155"/>
                <a:gd name="T13" fmla="*/ 0 h 110"/>
                <a:gd name="T14" fmla="*/ 153 w 155"/>
                <a:gd name="T15" fmla="*/ 108 h 110"/>
                <a:gd name="T16" fmla="*/ 0 w 155"/>
                <a:gd name="T17" fmla="*/ 108 h 110"/>
                <a:gd name="T18" fmla="*/ 0 w 155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0">
                  <a:moveTo>
                    <a:pt x="0" y="0"/>
                  </a:moveTo>
                  <a:lnTo>
                    <a:pt x="155" y="0"/>
                  </a:lnTo>
                  <a:lnTo>
                    <a:pt x="155" y="110"/>
                  </a:lnTo>
                  <a:lnTo>
                    <a:pt x="0" y="1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1" name="Freeform 107"/>
            <p:cNvSpPr>
              <a:spLocks noEditPoints="1"/>
            </p:cNvSpPr>
            <p:nvPr/>
          </p:nvSpPr>
          <p:spPr bwMode="auto">
            <a:xfrm>
              <a:off x="4052" y="2002"/>
              <a:ext cx="153" cy="108"/>
            </a:xfrm>
            <a:custGeom>
              <a:avLst/>
              <a:gdLst>
                <a:gd name="T0" fmla="*/ 0 w 153"/>
                <a:gd name="T1" fmla="*/ 0 h 108"/>
                <a:gd name="T2" fmla="*/ 153 w 153"/>
                <a:gd name="T3" fmla="*/ 0 h 108"/>
                <a:gd name="T4" fmla="*/ 153 w 153"/>
                <a:gd name="T5" fmla="*/ 108 h 108"/>
                <a:gd name="T6" fmla="*/ 0 w 153"/>
                <a:gd name="T7" fmla="*/ 108 h 108"/>
                <a:gd name="T8" fmla="*/ 0 w 153"/>
                <a:gd name="T9" fmla="*/ 0 h 108"/>
                <a:gd name="T10" fmla="*/ 0 w 153"/>
                <a:gd name="T11" fmla="*/ 0 h 108"/>
                <a:gd name="T12" fmla="*/ 151 w 153"/>
                <a:gd name="T13" fmla="*/ 0 h 108"/>
                <a:gd name="T14" fmla="*/ 151 w 153"/>
                <a:gd name="T15" fmla="*/ 107 h 108"/>
                <a:gd name="T16" fmla="*/ 0 w 153"/>
                <a:gd name="T17" fmla="*/ 107 h 108"/>
                <a:gd name="T18" fmla="*/ 0 w 153"/>
                <a:gd name="T19" fmla="*/ 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" h="108">
                  <a:moveTo>
                    <a:pt x="0" y="0"/>
                  </a:move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1" y="0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2" name="Freeform 108"/>
            <p:cNvSpPr>
              <a:spLocks noEditPoints="1"/>
            </p:cNvSpPr>
            <p:nvPr/>
          </p:nvSpPr>
          <p:spPr bwMode="auto">
            <a:xfrm>
              <a:off x="4052" y="2002"/>
              <a:ext cx="151" cy="107"/>
            </a:xfrm>
            <a:custGeom>
              <a:avLst/>
              <a:gdLst>
                <a:gd name="T0" fmla="*/ 0 w 151"/>
                <a:gd name="T1" fmla="*/ 0 h 107"/>
                <a:gd name="T2" fmla="*/ 151 w 151"/>
                <a:gd name="T3" fmla="*/ 0 h 107"/>
                <a:gd name="T4" fmla="*/ 151 w 151"/>
                <a:gd name="T5" fmla="*/ 107 h 107"/>
                <a:gd name="T6" fmla="*/ 0 w 151"/>
                <a:gd name="T7" fmla="*/ 107 h 107"/>
                <a:gd name="T8" fmla="*/ 0 w 151"/>
                <a:gd name="T9" fmla="*/ 0 h 107"/>
                <a:gd name="T10" fmla="*/ 0 w 151"/>
                <a:gd name="T11" fmla="*/ 0 h 107"/>
                <a:gd name="T12" fmla="*/ 147 w 151"/>
                <a:gd name="T13" fmla="*/ 0 h 107"/>
                <a:gd name="T14" fmla="*/ 147 w 151"/>
                <a:gd name="T15" fmla="*/ 105 h 107"/>
                <a:gd name="T16" fmla="*/ 0 w 151"/>
                <a:gd name="T17" fmla="*/ 105 h 107"/>
                <a:gd name="T18" fmla="*/ 0 w 151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1" h="107">
                  <a:moveTo>
                    <a:pt x="0" y="0"/>
                  </a:moveTo>
                  <a:lnTo>
                    <a:pt x="151" y="0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47" y="105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3" name="Freeform 109"/>
            <p:cNvSpPr>
              <a:spLocks noEditPoints="1"/>
            </p:cNvSpPr>
            <p:nvPr/>
          </p:nvSpPr>
          <p:spPr bwMode="auto">
            <a:xfrm>
              <a:off x="4052" y="2002"/>
              <a:ext cx="147" cy="105"/>
            </a:xfrm>
            <a:custGeom>
              <a:avLst/>
              <a:gdLst>
                <a:gd name="T0" fmla="*/ 0 w 147"/>
                <a:gd name="T1" fmla="*/ 0 h 105"/>
                <a:gd name="T2" fmla="*/ 147 w 147"/>
                <a:gd name="T3" fmla="*/ 0 h 105"/>
                <a:gd name="T4" fmla="*/ 147 w 147"/>
                <a:gd name="T5" fmla="*/ 105 h 105"/>
                <a:gd name="T6" fmla="*/ 0 w 147"/>
                <a:gd name="T7" fmla="*/ 105 h 105"/>
                <a:gd name="T8" fmla="*/ 0 w 147"/>
                <a:gd name="T9" fmla="*/ 0 h 105"/>
                <a:gd name="T10" fmla="*/ 0 w 147"/>
                <a:gd name="T11" fmla="*/ 0 h 105"/>
                <a:gd name="T12" fmla="*/ 145 w 147"/>
                <a:gd name="T13" fmla="*/ 0 h 105"/>
                <a:gd name="T14" fmla="*/ 145 w 147"/>
                <a:gd name="T15" fmla="*/ 104 h 105"/>
                <a:gd name="T16" fmla="*/ 0 w 147"/>
                <a:gd name="T17" fmla="*/ 104 h 105"/>
                <a:gd name="T18" fmla="*/ 0 w 147"/>
                <a:gd name="T19" fmla="*/ 0 h 1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05">
                  <a:moveTo>
                    <a:pt x="0" y="0"/>
                  </a:moveTo>
                  <a:lnTo>
                    <a:pt x="147" y="0"/>
                  </a:lnTo>
                  <a:lnTo>
                    <a:pt x="147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5" y="0"/>
                  </a:lnTo>
                  <a:lnTo>
                    <a:pt x="145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4" name="Freeform 110"/>
            <p:cNvSpPr>
              <a:spLocks noEditPoints="1"/>
            </p:cNvSpPr>
            <p:nvPr/>
          </p:nvSpPr>
          <p:spPr bwMode="auto">
            <a:xfrm>
              <a:off x="4052" y="2002"/>
              <a:ext cx="145" cy="104"/>
            </a:xfrm>
            <a:custGeom>
              <a:avLst/>
              <a:gdLst>
                <a:gd name="T0" fmla="*/ 0 w 145"/>
                <a:gd name="T1" fmla="*/ 0 h 104"/>
                <a:gd name="T2" fmla="*/ 145 w 145"/>
                <a:gd name="T3" fmla="*/ 0 h 104"/>
                <a:gd name="T4" fmla="*/ 145 w 145"/>
                <a:gd name="T5" fmla="*/ 104 h 104"/>
                <a:gd name="T6" fmla="*/ 0 w 145"/>
                <a:gd name="T7" fmla="*/ 104 h 104"/>
                <a:gd name="T8" fmla="*/ 0 w 145"/>
                <a:gd name="T9" fmla="*/ 0 h 104"/>
                <a:gd name="T10" fmla="*/ 0 w 145"/>
                <a:gd name="T11" fmla="*/ 0 h 104"/>
                <a:gd name="T12" fmla="*/ 143 w 145"/>
                <a:gd name="T13" fmla="*/ 0 h 104"/>
                <a:gd name="T14" fmla="*/ 143 w 145"/>
                <a:gd name="T15" fmla="*/ 102 h 104"/>
                <a:gd name="T16" fmla="*/ 0 w 145"/>
                <a:gd name="T17" fmla="*/ 102 h 104"/>
                <a:gd name="T18" fmla="*/ 0 w 145"/>
                <a:gd name="T19" fmla="*/ 0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4">
                  <a:moveTo>
                    <a:pt x="0" y="0"/>
                  </a:moveTo>
                  <a:lnTo>
                    <a:pt x="145" y="0"/>
                  </a:lnTo>
                  <a:lnTo>
                    <a:pt x="145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Freeform 111"/>
            <p:cNvSpPr>
              <a:spLocks noEditPoints="1"/>
            </p:cNvSpPr>
            <p:nvPr/>
          </p:nvSpPr>
          <p:spPr bwMode="auto">
            <a:xfrm>
              <a:off x="4052" y="2002"/>
              <a:ext cx="143" cy="102"/>
            </a:xfrm>
            <a:custGeom>
              <a:avLst/>
              <a:gdLst>
                <a:gd name="T0" fmla="*/ 0 w 143"/>
                <a:gd name="T1" fmla="*/ 0 h 102"/>
                <a:gd name="T2" fmla="*/ 143 w 143"/>
                <a:gd name="T3" fmla="*/ 0 h 102"/>
                <a:gd name="T4" fmla="*/ 143 w 143"/>
                <a:gd name="T5" fmla="*/ 102 h 102"/>
                <a:gd name="T6" fmla="*/ 0 w 143"/>
                <a:gd name="T7" fmla="*/ 102 h 102"/>
                <a:gd name="T8" fmla="*/ 0 w 143"/>
                <a:gd name="T9" fmla="*/ 0 h 102"/>
                <a:gd name="T10" fmla="*/ 0 w 143"/>
                <a:gd name="T11" fmla="*/ 0 h 102"/>
                <a:gd name="T12" fmla="*/ 141 w 143"/>
                <a:gd name="T13" fmla="*/ 0 h 102"/>
                <a:gd name="T14" fmla="*/ 141 w 143"/>
                <a:gd name="T15" fmla="*/ 100 h 102"/>
                <a:gd name="T16" fmla="*/ 0 w 143"/>
                <a:gd name="T17" fmla="*/ 100 h 102"/>
                <a:gd name="T18" fmla="*/ 0 w 143"/>
                <a:gd name="T19" fmla="*/ 0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" h="102">
                  <a:moveTo>
                    <a:pt x="0" y="0"/>
                  </a:moveTo>
                  <a:lnTo>
                    <a:pt x="143" y="0"/>
                  </a:lnTo>
                  <a:lnTo>
                    <a:pt x="143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1" y="0"/>
                  </a:lnTo>
                  <a:lnTo>
                    <a:pt x="141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Freeform 112"/>
            <p:cNvSpPr>
              <a:spLocks noEditPoints="1"/>
            </p:cNvSpPr>
            <p:nvPr/>
          </p:nvSpPr>
          <p:spPr bwMode="auto">
            <a:xfrm>
              <a:off x="4052" y="2002"/>
              <a:ext cx="141" cy="100"/>
            </a:xfrm>
            <a:custGeom>
              <a:avLst/>
              <a:gdLst>
                <a:gd name="T0" fmla="*/ 0 w 141"/>
                <a:gd name="T1" fmla="*/ 0 h 100"/>
                <a:gd name="T2" fmla="*/ 141 w 141"/>
                <a:gd name="T3" fmla="*/ 0 h 100"/>
                <a:gd name="T4" fmla="*/ 141 w 141"/>
                <a:gd name="T5" fmla="*/ 100 h 100"/>
                <a:gd name="T6" fmla="*/ 0 w 141"/>
                <a:gd name="T7" fmla="*/ 100 h 100"/>
                <a:gd name="T8" fmla="*/ 0 w 141"/>
                <a:gd name="T9" fmla="*/ 0 h 100"/>
                <a:gd name="T10" fmla="*/ 0 w 141"/>
                <a:gd name="T11" fmla="*/ 0 h 100"/>
                <a:gd name="T12" fmla="*/ 138 w 141"/>
                <a:gd name="T13" fmla="*/ 0 h 100"/>
                <a:gd name="T14" fmla="*/ 138 w 141"/>
                <a:gd name="T15" fmla="*/ 99 h 100"/>
                <a:gd name="T16" fmla="*/ 0 w 141"/>
                <a:gd name="T17" fmla="*/ 99 h 100"/>
                <a:gd name="T18" fmla="*/ 0 w 141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1" h="100">
                  <a:moveTo>
                    <a:pt x="0" y="0"/>
                  </a:moveTo>
                  <a:lnTo>
                    <a:pt x="141" y="0"/>
                  </a:lnTo>
                  <a:lnTo>
                    <a:pt x="141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8" y="0"/>
                  </a:lnTo>
                  <a:lnTo>
                    <a:pt x="138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Freeform 113"/>
            <p:cNvSpPr>
              <a:spLocks noEditPoints="1"/>
            </p:cNvSpPr>
            <p:nvPr/>
          </p:nvSpPr>
          <p:spPr bwMode="auto">
            <a:xfrm>
              <a:off x="4052" y="2002"/>
              <a:ext cx="138" cy="99"/>
            </a:xfrm>
            <a:custGeom>
              <a:avLst/>
              <a:gdLst>
                <a:gd name="T0" fmla="*/ 0 w 138"/>
                <a:gd name="T1" fmla="*/ 0 h 99"/>
                <a:gd name="T2" fmla="*/ 138 w 138"/>
                <a:gd name="T3" fmla="*/ 0 h 99"/>
                <a:gd name="T4" fmla="*/ 138 w 138"/>
                <a:gd name="T5" fmla="*/ 99 h 99"/>
                <a:gd name="T6" fmla="*/ 0 w 138"/>
                <a:gd name="T7" fmla="*/ 99 h 99"/>
                <a:gd name="T8" fmla="*/ 0 w 138"/>
                <a:gd name="T9" fmla="*/ 0 h 99"/>
                <a:gd name="T10" fmla="*/ 0 w 138"/>
                <a:gd name="T11" fmla="*/ 0 h 99"/>
                <a:gd name="T12" fmla="*/ 136 w 138"/>
                <a:gd name="T13" fmla="*/ 0 h 99"/>
                <a:gd name="T14" fmla="*/ 136 w 138"/>
                <a:gd name="T15" fmla="*/ 97 h 99"/>
                <a:gd name="T16" fmla="*/ 0 w 138"/>
                <a:gd name="T17" fmla="*/ 97 h 99"/>
                <a:gd name="T18" fmla="*/ 0 w 138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99">
                  <a:moveTo>
                    <a:pt x="0" y="0"/>
                  </a:moveTo>
                  <a:lnTo>
                    <a:pt x="138" y="0"/>
                  </a:lnTo>
                  <a:lnTo>
                    <a:pt x="138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6" y="0"/>
                  </a:lnTo>
                  <a:lnTo>
                    <a:pt x="136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Freeform 114"/>
            <p:cNvSpPr>
              <a:spLocks noEditPoints="1"/>
            </p:cNvSpPr>
            <p:nvPr/>
          </p:nvSpPr>
          <p:spPr bwMode="auto">
            <a:xfrm>
              <a:off x="4052" y="2002"/>
              <a:ext cx="136" cy="97"/>
            </a:xfrm>
            <a:custGeom>
              <a:avLst/>
              <a:gdLst>
                <a:gd name="T0" fmla="*/ 0 w 136"/>
                <a:gd name="T1" fmla="*/ 0 h 97"/>
                <a:gd name="T2" fmla="*/ 136 w 136"/>
                <a:gd name="T3" fmla="*/ 0 h 97"/>
                <a:gd name="T4" fmla="*/ 136 w 136"/>
                <a:gd name="T5" fmla="*/ 97 h 97"/>
                <a:gd name="T6" fmla="*/ 0 w 136"/>
                <a:gd name="T7" fmla="*/ 97 h 97"/>
                <a:gd name="T8" fmla="*/ 0 w 136"/>
                <a:gd name="T9" fmla="*/ 0 h 97"/>
                <a:gd name="T10" fmla="*/ 0 w 136"/>
                <a:gd name="T11" fmla="*/ 0 h 97"/>
                <a:gd name="T12" fmla="*/ 134 w 136"/>
                <a:gd name="T13" fmla="*/ 0 h 97"/>
                <a:gd name="T14" fmla="*/ 134 w 136"/>
                <a:gd name="T15" fmla="*/ 96 h 97"/>
                <a:gd name="T16" fmla="*/ 0 w 136"/>
                <a:gd name="T17" fmla="*/ 96 h 97"/>
                <a:gd name="T18" fmla="*/ 0 w 136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7">
                  <a:moveTo>
                    <a:pt x="0" y="0"/>
                  </a:moveTo>
                  <a:lnTo>
                    <a:pt x="136" y="0"/>
                  </a:lnTo>
                  <a:lnTo>
                    <a:pt x="136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4" y="0"/>
                  </a:lnTo>
                  <a:lnTo>
                    <a:pt x="134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Freeform 115"/>
            <p:cNvSpPr>
              <a:spLocks noEditPoints="1"/>
            </p:cNvSpPr>
            <p:nvPr/>
          </p:nvSpPr>
          <p:spPr bwMode="auto">
            <a:xfrm>
              <a:off x="4052" y="2002"/>
              <a:ext cx="134" cy="96"/>
            </a:xfrm>
            <a:custGeom>
              <a:avLst/>
              <a:gdLst>
                <a:gd name="T0" fmla="*/ 0 w 134"/>
                <a:gd name="T1" fmla="*/ 0 h 96"/>
                <a:gd name="T2" fmla="*/ 134 w 134"/>
                <a:gd name="T3" fmla="*/ 0 h 96"/>
                <a:gd name="T4" fmla="*/ 134 w 134"/>
                <a:gd name="T5" fmla="*/ 96 h 96"/>
                <a:gd name="T6" fmla="*/ 0 w 134"/>
                <a:gd name="T7" fmla="*/ 96 h 96"/>
                <a:gd name="T8" fmla="*/ 0 w 134"/>
                <a:gd name="T9" fmla="*/ 0 h 96"/>
                <a:gd name="T10" fmla="*/ 0 w 134"/>
                <a:gd name="T11" fmla="*/ 0 h 96"/>
                <a:gd name="T12" fmla="*/ 132 w 134"/>
                <a:gd name="T13" fmla="*/ 0 h 96"/>
                <a:gd name="T14" fmla="*/ 132 w 134"/>
                <a:gd name="T15" fmla="*/ 93 h 96"/>
                <a:gd name="T16" fmla="*/ 0 w 134"/>
                <a:gd name="T17" fmla="*/ 93 h 96"/>
                <a:gd name="T18" fmla="*/ 0 w 134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96">
                  <a:moveTo>
                    <a:pt x="0" y="0"/>
                  </a:moveTo>
                  <a:lnTo>
                    <a:pt x="134" y="0"/>
                  </a:lnTo>
                  <a:lnTo>
                    <a:pt x="134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2" y="0"/>
                  </a:lnTo>
                  <a:lnTo>
                    <a:pt x="132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Freeform 116"/>
            <p:cNvSpPr>
              <a:spLocks noEditPoints="1"/>
            </p:cNvSpPr>
            <p:nvPr/>
          </p:nvSpPr>
          <p:spPr bwMode="auto">
            <a:xfrm>
              <a:off x="4052" y="2002"/>
              <a:ext cx="132" cy="93"/>
            </a:xfrm>
            <a:custGeom>
              <a:avLst/>
              <a:gdLst>
                <a:gd name="T0" fmla="*/ 0 w 132"/>
                <a:gd name="T1" fmla="*/ 0 h 93"/>
                <a:gd name="T2" fmla="*/ 132 w 132"/>
                <a:gd name="T3" fmla="*/ 0 h 93"/>
                <a:gd name="T4" fmla="*/ 132 w 132"/>
                <a:gd name="T5" fmla="*/ 93 h 93"/>
                <a:gd name="T6" fmla="*/ 0 w 132"/>
                <a:gd name="T7" fmla="*/ 93 h 93"/>
                <a:gd name="T8" fmla="*/ 0 w 132"/>
                <a:gd name="T9" fmla="*/ 0 h 93"/>
                <a:gd name="T10" fmla="*/ 0 w 132"/>
                <a:gd name="T11" fmla="*/ 0 h 93"/>
                <a:gd name="T12" fmla="*/ 129 w 132"/>
                <a:gd name="T13" fmla="*/ 0 h 93"/>
                <a:gd name="T14" fmla="*/ 129 w 132"/>
                <a:gd name="T15" fmla="*/ 91 h 93"/>
                <a:gd name="T16" fmla="*/ 0 w 132"/>
                <a:gd name="T17" fmla="*/ 91 h 93"/>
                <a:gd name="T18" fmla="*/ 0 w 132"/>
                <a:gd name="T19" fmla="*/ 0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2" h="93">
                  <a:moveTo>
                    <a:pt x="0" y="0"/>
                  </a:moveTo>
                  <a:lnTo>
                    <a:pt x="132" y="0"/>
                  </a:lnTo>
                  <a:lnTo>
                    <a:pt x="132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9" y="0"/>
                  </a:lnTo>
                  <a:lnTo>
                    <a:pt x="129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Freeform 117"/>
            <p:cNvSpPr>
              <a:spLocks noEditPoints="1"/>
            </p:cNvSpPr>
            <p:nvPr/>
          </p:nvSpPr>
          <p:spPr bwMode="auto">
            <a:xfrm>
              <a:off x="4052" y="2002"/>
              <a:ext cx="129" cy="91"/>
            </a:xfrm>
            <a:custGeom>
              <a:avLst/>
              <a:gdLst>
                <a:gd name="T0" fmla="*/ 0 w 129"/>
                <a:gd name="T1" fmla="*/ 0 h 91"/>
                <a:gd name="T2" fmla="*/ 129 w 129"/>
                <a:gd name="T3" fmla="*/ 0 h 91"/>
                <a:gd name="T4" fmla="*/ 129 w 129"/>
                <a:gd name="T5" fmla="*/ 91 h 91"/>
                <a:gd name="T6" fmla="*/ 0 w 129"/>
                <a:gd name="T7" fmla="*/ 91 h 91"/>
                <a:gd name="T8" fmla="*/ 0 w 129"/>
                <a:gd name="T9" fmla="*/ 0 h 91"/>
                <a:gd name="T10" fmla="*/ 0 w 129"/>
                <a:gd name="T11" fmla="*/ 0 h 91"/>
                <a:gd name="T12" fmla="*/ 127 w 129"/>
                <a:gd name="T13" fmla="*/ 0 h 91"/>
                <a:gd name="T14" fmla="*/ 127 w 129"/>
                <a:gd name="T15" fmla="*/ 90 h 91"/>
                <a:gd name="T16" fmla="*/ 0 w 129"/>
                <a:gd name="T17" fmla="*/ 90 h 91"/>
                <a:gd name="T18" fmla="*/ 0 w 129"/>
                <a:gd name="T19" fmla="*/ 0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9" h="91">
                  <a:moveTo>
                    <a:pt x="0" y="0"/>
                  </a:moveTo>
                  <a:lnTo>
                    <a:pt x="129" y="0"/>
                  </a:lnTo>
                  <a:lnTo>
                    <a:pt x="129" y="91"/>
                  </a:lnTo>
                  <a:lnTo>
                    <a:pt x="0" y="9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7" y="0"/>
                  </a:lnTo>
                  <a:lnTo>
                    <a:pt x="12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Freeform 118"/>
            <p:cNvSpPr>
              <a:spLocks noEditPoints="1"/>
            </p:cNvSpPr>
            <p:nvPr/>
          </p:nvSpPr>
          <p:spPr bwMode="auto">
            <a:xfrm>
              <a:off x="4052" y="2002"/>
              <a:ext cx="127" cy="90"/>
            </a:xfrm>
            <a:custGeom>
              <a:avLst/>
              <a:gdLst>
                <a:gd name="T0" fmla="*/ 0 w 127"/>
                <a:gd name="T1" fmla="*/ 0 h 90"/>
                <a:gd name="T2" fmla="*/ 127 w 127"/>
                <a:gd name="T3" fmla="*/ 0 h 90"/>
                <a:gd name="T4" fmla="*/ 127 w 127"/>
                <a:gd name="T5" fmla="*/ 90 h 90"/>
                <a:gd name="T6" fmla="*/ 0 w 127"/>
                <a:gd name="T7" fmla="*/ 90 h 90"/>
                <a:gd name="T8" fmla="*/ 0 w 127"/>
                <a:gd name="T9" fmla="*/ 0 h 90"/>
                <a:gd name="T10" fmla="*/ 0 w 127"/>
                <a:gd name="T11" fmla="*/ 0 h 90"/>
                <a:gd name="T12" fmla="*/ 124 w 127"/>
                <a:gd name="T13" fmla="*/ 0 h 90"/>
                <a:gd name="T14" fmla="*/ 124 w 127"/>
                <a:gd name="T15" fmla="*/ 88 h 90"/>
                <a:gd name="T16" fmla="*/ 0 w 127"/>
                <a:gd name="T17" fmla="*/ 88 h 90"/>
                <a:gd name="T18" fmla="*/ 0 w 127"/>
                <a:gd name="T19" fmla="*/ 0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90">
                  <a:moveTo>
                    <a:pt x="0" y="0"/>
                  </a:moveTo>
                  <a:lnTo>
                    <a:pt x="127" y="0"/>
                  </a:lnTo>
                  <a:lnTo>
                    <a:pt x="127" y="90"/>
                  </a:lnTo>
                  <a:lnTo>
                    <a:pt x="0" y="9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4" y="0"/>
                  </a:lnTo>
                  <a:lnTo>
                    <a:pt x="12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Freeform 119"/>
            <p:cNvSpPr>
              <a:spLocks noEditPoints="1"/>
            </p:cNvSpPr>
            <p:nvPr/>
          </p:nvSpPr>
          <p:spPr bwMode="auto">
            <a:xfrm>
              <a:off x="4052" y="2002"/>
              <a:ext cx="124" cy="88"/>
            </a:xfrm>
            <a:custGeom>
              <a:avLst/>
              <a:gdLst>
                <a:gd name="T0" fmla="*/ 0 w 124"/>
                <a:gd name="T1" fmla="*/ 0 h 88"/>
                <a:gd name="T2" fmla="*/ 124 w 124"/>
                <a:gd name="T3" fmla="*/ 0 h 88"/>
                <a:gd name="T4" fmla="*/ 124 w 124"/>
                <a:gd name="T5" fmla="*/ 88 h 88"/>
                <a:gd name="T6" fmla="*/ 0 w 124"/>
                <a:gd name="T7" fmla="*/ 88 h 88"/>
                <a:gd name="T8" fmla="*/ 0 w 124"/>
                <a:gd name="T9" fmla="*/ 0 h 88"/>
                <a:gd name="T10" fmla="*/ 0 w 124"/>
                <a:gd name="T11" fmla="*/ 0 h 88"/>
                <a:gd name="T12" fmla="*/ 121 w 124"/>
                <a:gd name="T13" fmla="*/ 0 h 88"/>
                <a:gd name="T14" fmla="*/ 121 w 124"/>
                <a:gd name="T15" fmla="*/ 87 h 88"/>
                <a:gd name="T16" fmla="*/ 0 w 124"/>
                <a:gd name="T17" fmla="*/ 87 h 88"/>
                <a:gd name="T18" fmla="*/ 0 w 124"/>
                <a:gd name="T19" fmla="*/ 0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4" h="88">
                  <a:moveTo>
                    <a:pt x="0" y="0"/>
                  </a:moveTo>
                  <a:lnTo>
                    <a:pt x="124" y="0"/>
                  </a:lnTo>
                  <a:lnTo>
                    <a:pt x="124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1" y="0"/>
                  </a:lnTo>
                  <a:lnTo>
                    <a:pt x="121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Freeform 120"/>
            <p:cNvSpPr>
              <a:spLocks noEditPoints="1"/>
            </p:cNvSpPr>
            <p:nvPr/>
          </p:nvSpPr>
          <p:spPr bwMode="auto">
            <a:xfrm>
              <a:off x="4052" y="2002"/>
              <a:ext cx="121" cy="87"/>
            </a:xfrm>
            <a:custGeom>
              <a:avLst/>
              <a:gdLst>
                <a:gd name="T0" fmla="*/ 0 w 121"/>
                <a:gd name="T1" fmla="*/ 0 h 87"/>
                <a:gd name="T2" fmla="*/ 121 w 121"/>
                <a:gd name="T3" fmla="*/ 0 h 87"/>
                <a:gd name="T4" fmla="*/ 121 w 121"/>
                <a:gd name="T5" fmla="*/ 87 h 87"/>
                <a:gd name="T6" fmla="*/ 0 w 121"/>
                <a:gd name="T7" fmla="*/ 87 h 87"/>
                <a:gd name="T8" fmla="*/ 0 w 121"/>
                <a:gd name="T9" fmla="*/ 0 h 87"/>
                <a:gd name="T10" fmla="*/ 0 w 121"/>
                <a:gd name="T11" fmla="*/ 0 h 87"/>
                <a:gd name="T12" fmla="*/ 119 w 121"/>
                <a:gd name="T13" fmla="*/ 0 h 87"/>
                <a:gd name="T14" fmla="*/ 119 w 121"/>
                <a:gd name="T15" fmla="*/ 85 h 87"/>
                <a:gd name="T16" fmla="*/ 0 w 121"/>
                <a:gd name="T17" fmla="*/ 85 h 87"/>
                <a:gd name="T18" fmla="*/ 0 w 121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" h="87">
                  <a:moveTo>
                    <a:pt x="0" y="0"/>
                  </a:moveTo>
                  <a:lnTo>
                    <a:pt x="121" y="0"/>
                  </a:lnTo>
                  <a:lnTo>
                    <a:pt x="121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9" y="0"/>
                  </a:lnTo>
                  <a:lnTo>
                    <a:pt x="119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5" name="Freeform 121"/>
            <p:cNvSpPr>
              <a:spLocks noEditPoints="1"/>
            </p:cNvSpPr>
            <p:nvPr/>
          </p:nvSpPr>
          <p:spPr bwMode="auto">
            <a:xfrm>
              <a:off x="4052" y="2002"/>
              <a:ext cx="119" cy="85"/>
            </a:xfrm>
            <a:custGeom>
              <a:avLst/>
              <a:gdLst>
                <a:gd name="T0" fmla="*/ 0 w 119"/>
                <a:gd name="T1" fmla="*/ 0 h 85"/>
                <a:gd name="T2" fmla="*/ 119 w 119"/>
                <a:gd name="T3" fmla="*/ 0 h 85"/>
                <a:gd name="T4" fmla="*/ 119 w 119"/>
                <a:gd name="T5" fmla="*/ 85 h 85"/>
                <a:gd name="T6" fmla="*/ 0 w 119"/>
                <a:gd name="T7" fmla="*/ 85 h 85"/>
                <a:gd name="T8" fmla="*/ 0 w 119"/>
                <a:gd name="T9" fmla="*/ 0 h 85"/>
                <a:gd name="T10" fmla="*/ 0 w 119"/>
                <a:gd name="T11" fmla="*/ 0 h 85"/>
                <a:gd name="T12" fmla="*/ 117 w 119"/>
                <a:gd name="T13" fmla="*/ 0 h 85"/>
                <a:gd name="T14" fmla="*/ 117 w 119"/>
                <a:gd name="T15" fmla="*/ 83 h 85"/>
                <a:gd name="T16" fmla="*/ 0 w 119"/>
                <a:gd name="T17" fmla="*/ 83 h 85"/>
                <a:gd name="T18" fmla="*/ 0 w 119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9" h="85">
                  <a:moveTo>
                    <a:pt x="0" y="0"/>
                  </a:moveTo>
                  <a:lnTo>
                    <a:pt x="119" y="0"/>
                  </a:lnTo>
                  <a:lnTo>
                    <a:pt x="119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7" y="0"/>
                  </a:lnTo>
                  <a:lnTo>
                    <a:pt x="117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6" name="Freeform 122"/>
            <p:cNvSpPr>
              <a:spLocks noEditPoints="1"/>
            </p:cNvSpPr>
            <p:nvPr/>
          </p:nvSpPr>
          <p:spPr bwMode="auto">
            <a:xfrm>
              <a:off x="4052" y="2002"/>
              <a:ext cx="117" cy="83"/>
            </a:xfrm>
            <a:custGeom>
              <a:avLst/>
              <a:gdLst>
                <a:gd name="T0" fmla="*/ 0 w 117"/>
                <a:gd name="T1" fmla="*/ 0 h 83"/>
                <a:gd name="T2" fmla="*/ 117 w 117"/>
                <a:gd name="T3" fmla="*/ 0 h 83"/>
                <a:gd name="T4" fmla="*/ 117 w 117"/>
                <a:gd name="T5" fmla="*/ 83 h 83"/>
                <a:gd name="T6" fmla="*/ 0 w 117"/>
                <a:gd name="T7" fmla="*/ 83 h 83"/>
                <a:gd name="T8" fmla="*/ 0 w 117"/>
                <a:gd name="T9" fmla="*/ 0 h 83"/>
                <a:gd name="T10" fmla="*/ 0 w 117"/>
                <a:gd name="T11" fmla="*/ 0 h 83"/>
                <a:gd name="T12" fmla="*/ 115 w 117"/>
                <a:gd name="T13" fmla="*/ 0 h 83"/>
                <a:gd name="T14" fmla="*/ 115 w 117"/>
                <a:gd name="T15" fmla="*/ 82 h 83"/>
                <a:gd name="T16" fmla="*/ 0 w 117"/>
                <a:gd name="T17" fmla="*/ 82 h 83"/>
                <a:gd name="T18" fmla="*/ 0 w 117"/>
                <a:gd name="T19" fmla="*/ 0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3">
                  <a:moveTo>
                    <a:pt x="0" y="0"/>
                  </a:moveTo>
                  <a:lnTo>
                    <a:pt x="117" y="0"/>
                  </a:lnTo>
                  <a:lnTo>
                    <a:pt x="117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5" y="0"/>
                  </a:lnTo>
                  <a:lnTo>
                    <a:pt x="115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7" name="Freeform 123"/>
            <p:cNvSpPr>
              <a:spLocks noEditPoints="1"/>
            </p:cNvSpPr>
            <p:nvPr/>
          </p:nvSpPr>
          <p:spPr bwMode="auto">
            <a:xfrm>
              <a:off x="4052" y="2002"/>
              <a:ext cx="115" cy="82"/>
            </a:xfrm>
            <a:custGeom>
              <a:avLst/>
              <a:gdLst>
                <a:gd name="T0" fmla="*/ 0 w 115"/>
                <a:gd name="T1" fmla="*/ 0 h 82"/>
                <a:gd name="T2" fmla="*/ 115 w 115"/>
                <a:gd name="T3" fmla="*/ 0 h 82"/>
                <a:gd name="T4" fmla="*/ 115 w 115"/>
                <a:gd name="T5" fmla="*/ 82 h 82"/>
                <a:gd name="T6" fmla="*/ 0 w 115"/>
                <a:gd name="T7" fmla="*/ 82 h 82"/>
                <a:gd name="T8" fmla="*/ 0 w 115"/>
                <a:gd name="T9" fmla="*/ 0 h 82"/>
                <a:gd name="T10" fmla="*/ 0 w 115"/>
                <a:gd name="T11" fmla="*/ 0 h 82"/>
                <a:gd name="T12" fmla="*/ 112 w 115"/>
                <a:gd name="T13" fmla="*/ 0 h 82"/>
                <a:gd name="T14" fmla="*/ 112 w 115"/>
                <a:gd name="T15" fmla="*/ 80 h 82"/>
                <a:gd name="T16" fmla="*/ 0 w 115"/>
                <a:gd name="T17" fmla="*/ 80 h 82"/>
                <a:gd name="T18" fmla="*/ 0 w 115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82">
                  <a:moveTo>
                    <a:pt x="0" y="0"/>
                  </a:moveTo>
                  <a:lnTo>
                    <a:pt x="115" y="0"/>
                  </a:lnTo>
                  <a:lnTo>
                    <a:pt x="115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2" y="0"/>
                  </a:lnTo>
                  <a:lnTo>
                    <a:pt x="112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8" name="Freeform 124"/>
            <p:cNvSpPr>
              <a:spLocks noEditPoints="1"/>
            </p:cNvSpPr>
            <p:nvPr/>
          </p:nvSpPr>
          <p:spPr bwMode="auto">
            <a:xfrm>
              <a:off x="4052" y="2002"/>
              <a:ext cx="112" cy="80"/>
            </a:xfrm>
            <a:custGeom>
              <a:avLst/>
              <a:gdLst>
                <a:gd name="T0" fmla="*/ 0 w 112"/>
                <a:gd name="T1" fmla="*/ 0 h 80"/>
                <a:gd name="T2" fmla="*/ 112 w 112"/>
                <a:gd name="T3" fmla="*/ 0 h 80"/>
                <a:gd name="T4" fmla="*/ 112 w 112"/>
                <a:gd name="T5" fmla="*/ 80 h 80"/>
                <a:gd name="T6" fmla="*/ 0 w 112"/>
                <a:gd name="T7" fmla="*/ 80 h 80"/>
                <a:gd name="T8" fmla="*/ 0 w 112"/>
                <a:gd name="T9" fmla="*/ 0 h 80"/>
                <a:gd name="T10" fmla="*/ 0 w 112"/>
                <a:gd name="T11" fmla="*/ 0 h 80"/>
                <a:gd name="T12" fmla="*/ 110 w 112"/>
                <a:gd name="T13" fmla="*/ 0 h 80"/>
                <a:gd name="T14" fmla="*/ 110 w 112"/>
                <a:gd name="T15" fmla="*/ 79 h 80"/>
                <a:gd name="T16" fmla="*/ 0 w 112"/>
                <a:gd name="T17" fmla="*/ 79 h 80"/>
                <a:gd name="T18" fmla="*/ 0 w 112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2" h="80">
                  <a:moveTo>
                    <a:pt x="0" y="0"/>
                  </a:moveTo>
                  <a:lnTo>
                    <a:pt x="112" y="0"/>
                  </a:lnTo>
                  <a:lnTo>
                    <a:pt x="112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0" y="0"/>
                  </a:ln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9" name="Freeform 125"/>
            <p:cNvSpPr>
              <a:spLocks noEditPoints="1"/>
            </p:cNvSpPr>
            <p:nvPr/>
          </p:nvSpPr>
          <p:spPr bwMode="auto">
            <a:xfrm>
              <a:off x="4052" y="2002"/>
              <a:ext cx="110" cy="79"/>
            </a:xfrm>
            <a:custGeom>
              <a:avLst/>
              <a:gdLst>
                <a:gd name="T0" fmla="*/ 0 w 110"/>
                <a:gd name="T1" fmla="*/ 0 h 79"/>
                <a:gd name="T2" fmla="*/ 110 w 110"/>
                <a:gd name="T3" fmla="*/ 0 h 79"/>
                <a:gd name="T4" fmla="*/ 110 w 110"/>
                <a:gd name="T5" fmla="*/ 79 h 79"/>
                <a:gd name="T6" fmla="*/ 0 w 110"/>
                <a:gd name="T7" fmla="*/ 79 h 79"/>
                <a:gd name="T8" fmla="*/ 0 w 110"/>
                <a:gd name="T9" fmla="*/ 0 h 79"/>
                <a:gd name="T10" fmla="*/ 0 w 110"/>
                <a:gd name="T11" fmla="*/ 0 h 79"/>
                <a:gd name="T12" fmla="*/ 108 w 110"/>
                <a:gd name="T13" fmla="*/ 0 h 79"/>
                <a:gd name="T14" fmla="*/ 108 w 110"/>
                <a:gd name="T15" fmla="*/ 76 h 79"/>
                <a:gd name="T16" fmla="*/ 0 w 110"/>
                <a:gd name="T17" fmla="*/ 76 h 79"/>
                <a:gd name="T18" fmla="*/ 0 w 110"/>
                <a:gd name="T19" fmla="*/ 0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79">
                  <a:moveTo>
                    <a:pt x="0" y="0"/>
                  </a:moveTo>
                  <a:lnTo>
                    <a:pt x="110" y="0"/>
                  </a:ln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0" name="Freeform 126"/>
            <p:cNvSpPr>
              <a:spLocks noEditPoints="1"/>
            </p:cNvSpPr>
            <p:nvPr/>
          </p:nvSpPr>
          <p:spPr bwMode="auto">
            <a:xfrm>
              <a:off x="4052" y="2002"/>
              <a:ext cx="108" cy="76"/>
            </a:xfrm>
            <a:custGeom>
              <a:avLst/>
              <a:gdLst>
                <a:gd name="T0" fmla="*/ 0 w 108"/>
                <a:gd name="T1" fmla="*/ 0 h 76"/>
                <a:gd name="T2" fmla="*/ 108 w 108"/>
                <a:gd name="T3" fmla="*/ 0 h 76"/>
                <a:gd name="T4" fmla="*/ 108 w 108"/>
                <a:gd name="T5" fmla="*/ 76 h 76"/>
                <a:gd name="T6" fmla="*/ 0 w 108"/>
                <a:gd name="T7" fmla="*/ 76 h 76"/>
                <a:gd name="T8" fmla="*/ 0 w 108"/>
                <a:gd name="T9" fmla="*/ 0 h 76"/>
                <a:gd name="T10" fmla="*/ 0 w 108"/>
                <a:gd name="T11" fmla="*/ 0 h 76"/>
                <a:gd name="T12" fmla="*/ 105 w 108"/>
                <a:gd name="T13" fmla="*/ 0 h 76"/>
                <a:gd name="T14" fmla="*/ 105 w 108"/>
                <a:gd name="T15" fmla="*/ 74 h 76"/>
                <a:gd name="T16" fmla="*/ 0 w 108"/>
                <a:gd name="T17" fmla="*/ 74 h 76"/>
                <a:gd name="T18" fmla="*/ 0 w 108"/>
                <a:gd name="T19" fmla="*/ 0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76">
                  <a:moveTo>
                    <a:pt x="0" y="0"/>
                  </a:moveTo>
                  <a:lnTo>
                    <a:pt x="108" y="0"/>
                  </a:lnTo>
                  <a:lnTo>
                    <a:pt x="108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5" y="0"/>
                  </a:lnTo>
                  <a:lnTo>
                    <a:pt x="105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1" name="Freeform 127"/>
            <p:cNvSpPr>
              <a:spLocks noEditPoints="1"/>
            </p:cNvSpPr>
            <p:nvPr/>
          </p:nvSpPr>
          <p:spPr bwMode="auto">
            <a:xfrm>
              <a:off x="4052" y="2002"/>
              <a:ext cx="105" cy="74"/>
            </a:xfrm>
            <a:custGeom>
              <a:avLst/>
              <a:gdLst>
                <a:gd name="T0" fmla="*/ 0 w 105"/>
                <a:gd name="T1" fmla="*/ 0 h 74"/>
                <a:gd name="T2" fmla="*/ 105 w 105"/>
                <a:gd name="T3" fmla="*/ 0 h 74"/>
                <a:gd name="T4" fmla="*/ 105 w 105"/>
                <a:gd name="T5" fmla="*/ 74 h 74"/>
                <a:gd name="T6" fmla="*/ 0 w 105"/>
                <a:gd name="T7" fmla="*/ 74 h 74"/>
                <a:gd name="T8" fmla="*/ 0 w 105"/>
                <a:gd name="T9" fmla="*/ 0 h 74"/>
                <a:gd name="T10" fmla="*/ 0 w 105"/>
                <a:gd name="T11" fmla="*/ 0 h 74"/>
                <a:gd name="T12" fmla="*/ 103 w 105"/>
                <a:gd name="T13" fmla="*/ 0 h 74"/>
                <a:gd name="T14" fmla="*/ 103 w 105"/>
                <a:gd name="T15" fmla="*/ 73 h 74"/>
                <a:gd name="T16" fmla="*/ 0 w 105"/>
                <a:gd name="T17" fmla="*/ 73 h 74"/>
                <a:gd name="T18" fmla="*/ 0 w 105"/>
                <a:gd name="T19" fmla="*/ 0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74">
                  <a:moveTo>
                    <a:pt x="0" y="0"/>
                  </a:moveTo>
                  <a:lnTo>
                    <a:pt x="105" y="0"/>
                  </a:lnTo>
                  <a:lnTo>
                    <a:pt x="105" y="74"/>
                  </a:lnTo>
                  <a:lnTo>
                    <a:pt x="0" y="7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3" y="0"/>
                  </a:lnTo>
                  <a:lnTo>
                    <a:pt x="103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2" name="Freeform 128"/>
            <p:cNvSpPr>
              <a:spLocks noEditPoints="1"/>
            </p:cNvSpPr>
            <p:nvPr/>
          </p:nvSpPr>
          <p:spPr bwMode="auto">
            <a:xfrm>
              <a:off x="4052" y="2002"/>
              <a:ext cx="103" cy="73"/>
            </a:xfrm>
            <a:custGeom>
              <a:avLst/>
              <a:gdLst>
                <a:gd name="T0" fmla="*/ 0 w 103"/>
                <a:gd name="T1" fmla="*/ 0 h 73"/>
                <a:gd name="T2" fmla="*/ 103 w 103"/>
                <a:gd name="T3" fmla="*/ 0 h 73"/>
                <a:gd name="T4" fmla="*/ 103 w 103"/>
                <a:gd name="T5" fmla="*/ 73 h 73"/>
                <a:gd name="T6" fmla="*/ 0 w 103"/>
                <a:gd name="T7" fmla="*/ 73 h 73"/>
                <a:gd name="T8" fmla="*/ 0 w 103"/>
                <a:gd name="T9" fmla="*/ 0 h 73"/>
                <a:gd name="T10" fmla="*/ 0 w 103"/>
                <a:gd name="T11" fmla="*/ 0 h 73"/>
                <a:gd name="T12" fmla="*/ 100 w 103"/>
                <a:gd name="T13" fmla="*/ 0 h 73"/>
                <a:gd name="T14" fmla="*/ 100 w 103"/>
                <a:gd name="T15" fmla="*/ 71 h 73"/>
                <a:gd name="T16" fmla="*/ 0 w 103"/>
                <a:gd name="T17" fmla="*/ 71 h 73"/>
                <a:gd name="T18" fmla="*/ 0 w 103"/>
                <a:gd name="T19" fmla="*/ 0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73">
                  <a:moveTo>
                    <a:pt x="0" y="0"/>
                  </a:moveTo>
                  <a:lnTo>
                    <a:pt x="103" y="0"/>
                  </a:lnTo>
                  <a:lnTo>
                    <a:pt x="103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0" y="0"/>
                  </a:lnTo>
                  <a:lnTo>
                    <a:pt x="100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3" name="Freeform 129"/>
            <p:cNvSpPr>
              <a:spLocks noEditPoints="1"/>
            </p:cNvSpPr>
            <p:nvPr/>
          </p:nvSpPr>
          <p:spPr bwMode="auto">
            <a:xfrm>
              <a:off x="4052" y="2002"/>
              <a:ext cx="100" cy="71"/>
            </a:xfrm>
            <a:custGeom>
              <a:avLst/>
              <a:gdLst>
                <a:gd name="T0" fmla="*/ 0 w 100"/>
                <a:gd name="T1" fmla="*/ 0 h 71"/>
                <a:gd name="T2" fmla="*/ 100 w 100"/>
                <a:gd name="T3" fmla="*/ 0 h 71"/>
                <a:gd name="T4" fmla="*/ 100 w 100"/>
                <a:gd name="T5" fmla="*/ 71 h 71"/>
                <a:gd name="T6" fmla="*/ 0 w 100"/>
                <a:gd name="T7" fmla="*/ 71 h 71"/>
                <a:gd name="T8" fmla="*/ 0 w 100"/>
                <a:gd name="T9" fmla="*/ 0 h 71"/>
                <a:gd name="T10" fmla="*/ 0 w 100"/>
                <a:gd name="T11" fmla="*/ 0 h 71"/>
                <a:gd name="T12" fmla="*/ 98 w 100"/>
                <a:gd name="T13" fmla="*/ 0 h 71"/>
                <a:gd name="T14" fmla="*/ 98 w 100"/>
                <a:gd name="T15" fmla="*/ 70 h 71"/>
                <a:gd name="T16" fmla="*/ 0 w 100"/>
                <a:gd name="T17" fmla="*/ 70 h 71"/>
                <a:gd name="T18" fmla="*/ 0 w 100"/>
                <a:gd name="T19" fmla="*/ 0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" h="71">
                  <a:moveTo>
                    <a:pt x="0" y="0"/>
                  </a:moveTo>
                  <a:lnTo>
                    <a:pt x="100" y="0"/>
                  </a:lnTo>
                  <a:lnTo>
                    <a:pt x="100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4" name="Freeform 130"/>
            <p:cNvSpPr>
              <a:spLocks noEditPoints="1"/>
            </p:cNvSpPr>
            <p:nvPr/>
          </p:nvSpPr>
          <p:spPr bwMode="auto">
            <a:xfrm>
              <a:off x="4052" y="2002"/>
              <a:ext cx="98" cy="70"/>
            </a:xfrm>
            <a:custGeom>
              <a:avLst/>
              <a:gdLst>
                <a:gd name="T0" fmla="*/ 0 w 98"/>
                <a:gd name="T1" fmla="*/ 0 h 70"/>
                <a:gd name="T2" fmla="*/ 98 w 98"/>
                <a:gd name="T3" fmla="*/ 0 h 70"/>
                <a:gd name="T4" fmla="*/ 98 w 98"/>
                <a:gd name="T5" fmla="*/ 70 h 70"/>
                <a:gd name="T6" fmla="*/ 0 w 98"/>
                <a:gd name="T7" fmla="*/ 70 h 70"/>
                <a:gd name="T8" fmla="*/ 0 w 98"/>
                <a:gd name="T9" fmla="*/ 0 h 70"/>
                <a:gd name="T10" fmla="*/ 0 w 98"/>
                <a:gd name="T11" fmla="*/ 0 h 70"/>
                <a:gd name="T12" fmla="*/ 95 w 98"/>
                <a:gd name="T13" fmla="*/ 0 h 70"/>
                <a:gd name="T14" fmla="*/ 95 w 98"/>
                <a:gd name="T15" fmla="*/ 68 h 70"/>
                <a:gd name="T16" fmla="*/ 0 w 98"/>
                <a:gd name="T17" fmla="*/ 68 h 70"/>
                <a:gd name="T18" fmla="*/ 0 w 98"/>
                <a:gd name="T19" fmla="*/ 0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70"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5" y="0"/>
                  </a:lnTo>
                  <a:lnTo>
                    <a:pt x="95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5" name="Freeform 131"/>
            <p:cNvSpPr>
              <a:spLocks noEditPoints="1"/>
            </p:cNvSpPr>
            <p:nvPr/>
          </p:nvSpPr>
          <p:spPr bwMode="auto">
            <a:xfrm>
              <a:off x="4052" y="2002"/>
              <a:ext cx="95" cy="68"/>
            </a:xfrm>
            <a:custGeom>
              <a:avLst/>
              <a:gdLst>
                <a:gd name="T0" fmla="*/ 0 w 95"/>
                <a:gd name="T1" fmla="*/ 0 h 68"/>
                <a:gd name="T2" fmla="*/ 95 w 95"/>
                <a:gd name="T3" fmla="*/ 0 h 68"/>
                <a:gd name="T4" fmla="*/ 95 w 95"/>
                <a:gd name="T5" fmla="*/ 68 h 68"/>
                <a:gd name="T6" fmla="*/ 0 w 95"/>
                <a:gd name="T7" fmla="*/ 68 h 68"/>
                <a:gd name="T8" fmla="*/ 0 w 95"/>
                <a:gd name="T9" fmla="*/ 0 h 68"/>
                <a:gd name="T10" fmla="*/ 0 w 95"/>
                <a:gd name="T11" fmla="*/ 0 h 68"/>
                <a:gd name="T12" fmla="*/ 93 w 95"/>
                <a:gd name="T13" fmla="*/ 0 h 68"/>
                <a:gd name="T14" fmla="*/ 93 w 95"/>
                <a:gd name="T15" fmla="*/ 66 h 68"/>
                <a:gd name="T16" fmla="*/ 0 w 95"/>
                <a:gd name="T17" fmla="*/ 66 h 68"/>
                <a:gd name="T18" fmla="*/ 0 w 95"/>
                <a:gd name="T19" fmla="*/ 0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5" h="68">
                  <a:moveTo>
                    <a:pt x="0" y="0"/>
                  </a:moveTo>
                  <a:lnTo>
                    <a:pt x="95" y="0"/>
                  </a:lnTo>
                  <a:lnTo>
                    <a:pt x="95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3" y="0"/>
                  </a:lnTo>
                  <a:lnTo>
                    <a:pt x="93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Freeform 132"/>
            <p:cNvSpPr>
              <a:spLocks noEditPoints="1"/>
            </p:cNvSpPr>
            <p:nvPr/>
          </p:nvSpPr>
          <p:spPr bwMode="auto">
            <a:xfrm>
              <a:off x="4052" y="2002"/>
              <a:ext cx="93" cy="66"/>
            </a:xfrm>
            <a:custGeom>
              <a:avLst/>
              <a:gdLst>
                <a:gd name="T0" fmla="*/ 0 w 93"/>
                <a:gd name="T1" fmla="*/ 0 h 66"/>
                <a:gd name="T2" fmla="*/ 93 w 93"/>
                <a:gd name="T3" fmla="*/ 0 h 66"/>
                <a:gd name="T4" fmla="*/ 93 w 93"/>
                <a:gd name="T5" fmla="*/ 66 h 66"/>
                <a:gd name="T6" fmla="*/ 0 w 93"/>
                <a:gd name="T7" fmla="*/ 66 h 66"/>
                <a:gd name="T8" fmla="*/ 0 w 93"/>
                <a:gd name="T9" fmla="*/ 0 h 66"/>
                <a:gd name="T10" fmla="*/ 0 w 93"/>
                <a:gd name="T11" fmla="*/ 0 h 66"/>
                <a:gd name="T12" fmla="*/ 91 w 93"/>
                <a:gd name="T13" fmla="*/ 0 h 66"/>
                <a:gd name="T14" fmla="*/ 91 w 93"/>
                <a:gd name="T15" fmla="*/ 65 h 66"/>
                <a:gd name="T16" fmla="*/ 0 w 93"/>
                <a:gd name="T17" fmla="*/ 65 h 66"/>
                <a:gd name="T18" fmla="*/ 0 w 93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3" h="66">
                  <a:moveTo>
                    <a:pt x="0" y="0"/>
                  </a:moveTo>
                  <a:lnTo>
                    <a:pt x="93" y="0"/>
                  </a:lnTo>
                  <a:lnTo>
                    <a:pt x="93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91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Freeform 133"/>
            <p:cNvSpPr>
              <a:spLocks noEditPoints="1"/>
            </p:cNvSpPr>
            <p:nvPr/>
          </p:nvSpPr>
          <p:spPr bwMode="auto">
            <a:xfrm>
              <a:off x="4052" y="2002"/>
              <a:ext cx="91" cy="65"/>
            </a:xfrm>
            <a:custGeom>
              <a:avLst/>
              <a:gdLst>
                <a:gd name="T0" fmla="*/ 0 w 91"/>
                <a:gd name="T1" fmla="*/ 0 h 65"/>
                <a:gd name="T2" fmla="*/ 91 w 91"/>
                <a:gd name="T3" fmla="*/ 0 h 65"/>
                <a:gd name="T4" fmla="*/ 91 w 91"/>
                <a:gd name="T5" fmla="*/ 65 h 65"/>
                <a:gd name="T6" fmla="*/ 0 w 91"/>
                <a:gd name="T7" fmla="*/ 65 h 65"/>
                <a:gd name="T8" fmla="*/ 0 w 91"/>
                <a:gd name="T9" fmla="*/ 0 h 65"/>
                <a:gd name="T10" fmla="*/ 0 w 91"/>
                <a:gd name="T11" fmla="*/ 0 h 65"/>
                <a:gd name="T12" fmla="*/ 89 w 91"/>
                <a:gd name="T13" fmla="*/ 0 h 65"/>
                <a:gd name="T14" fmla="*/ 89 w 91"/>
                <a:gd name="T15" fmla="*/ 63 h 65"/>
                <a:gd name="T16" fmla="*/ 0 w 91"/>
                <a:gd name="T17" fmla="*/ 63 h 65"/>
                <a:gd name="T18" fmla="*/ 0 w 91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65">
                  <a:moveTo>
                    <a:pt x="0" y="0"/>
                  </a:moveTo>
                  <a:lnTo>
                    <a:pt x="91" y="0"/>
                  </a:lnTo>
                  <a:lnTo>
                    <a:pt x="91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Freeform 134"/>
            <p:cNvSpPr>
              <a:spLocks noEditPoints="1"/>
            </p:cNvSpPr>
            <p:nvPr/>
          </p:nvSpPr>
          <p:spPr bwMode="auto">
            <a:xfrm>
              <a:off x="4052" y="2002"/>
              <a:ext cx="89" cy="63"/>
            </a:xfrm>
            <a:custGeom>
              <a:avLst/>
              <a:gdLst>
                <a:gd name="T0" fmla="*/ 0 w 89"/>
                <a:gd name="T1" fmla="*/ 0 h 63"/>
                <a:gd name="T2" fmla="*/ 89 w 89"/>
                <a:gd name="T3" fmla="*/ 0 h 63"/>
                <a:gd name="T4" fmla="*/ 89 w 89"/>
                <a:gd name="T5" fmla="*/ 63 h 63"/>
                <a:gd name="T6" fmla="*/ 0 w 89"/>
                <a:gd name="T7" fmla="*/ 63 h 63"/>
                <a:gd name="T8" fmla="*/ 0 w 89"/>
                <a:gd name="T9" fmla="*/ 0 h 63"/>
                <a:gd name="T10" fmla="*/ 0 w 89"/>
                <a:gd name="T11" fmla="*/ 0 h 63"/>
                <a:gd name="T12" fmla="*/ 86 w 89"/>
                <a:gd name="T13" fmla="*/ 0 h 63"/>
                <a:gd name="T14" fmla="*/ 86 w 89"/>
                <a:gd name="T15" fmla="*/ 61 h 63"/>
                <a:gd name="T16" fmla="*/ 0 w 89"/>
                <a:gd name="T17" fmla="*/ 61 h 63"/>
                <a:gd name="T18" fmla="*/ 0 w 89"/>
                <a:gd name="T19" fmla="*/ 0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3">
                  <a:moveTo>
                    <a:pt x="0" y="0"/>
                  </a:moveTo>
                  <a:lnTo>
                    <a:pt x="89" y="0"/>
                  </a:lnTo>
                  <a:lnTo>
                    <a:pt x="89" y="63"/>
                  </a:lnTo>
                  <a:lnTo>
                    <a:pt x="0" y="6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" y="0"/>
                  </a:lnTo>
                  <a:lnTo>
                    <a:pt x="86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9" name="Freeform 135"/>
            <p:cNvSpPr>
              <a:spLocks noEditPoints="1"/>
            </p:cNvSpPr>
            <p:nvPr/>
          </p:nvSpPr>
          <p:spPr bwMode="auto">
            <a:xfrm>
              <a:off x="4052" y="2002"/>
              <a:ext cx="86" cy="61"/>
            </a:xfrm>
            <a:custGeom>
              <a:avLst/>
              <a:gdLst>
                <a:gd name="T0" fmla="*/ 0 w 86"/>
                <a:gd name="T1" fmla="*/ 0 h 61"/>
                <a:gd name="T2" fmla="*/ 86 w 86"/>
                <a:gd name="T3" fmla="*/ 0 h 61"/>
                <a:gd name="T4" fmla="*/ 86 w 86"/>
                <a:gd name="T5" fmla="*/ 61 h 61"/>
                <a:gd name="T6" fmla="*/ 0 w 86"/>
                <a:gd name="T7" fmla="*/ 61 h 61"/>
                <a:gd name="T8" fmla="*/ 0 w 86"/>
                <a:gd name="T9" fmla="*/ 0 h 61"/>
                <a:gd name="T10" fmla="*/ 0 w 86"/>
                <a:gd name="T11" fmla="*/ 0 h 61"/>
                <a:gd name="T12" fmla="*/ 84 w 86"/>
                <a:gd name="T13" fmla="*/ 0 h 61"/>
                <a:gd name="T14" fmla="*/ 84 w 86"/>
                <a:gd name="T15" fmla="*/ 60 h 61"/>
                <a:gd name="T16" fmla="*/ 0 w 86"/>
                <a:gd name="T17" fmla="*/ 60 h 61"/>
                <a:gd name="T18" fmla="*/ 0 w 86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61">
                  <a:moveTo>
                    <a:pt x="0" y="0"/>
                  </a:moveTo>
                  <a:lnTo>
                    <a:pt x="86" y="0"/>
                  </a:lnTo>
                  <a:lnTo>
                    <a:pt x="86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84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0" name="Freeform 136"/>
            <p:cNvSpPr>
              <a:spLocks noEditPoints="1"/>
            </p:cNvSpPr>
            <p:nvPr/>
          </p:nvSpPr>
          <p:spPr bwMode="auto">
            <a:xfrm>
              <a:off x="4052" y="200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84 w 84"/>
                <a:gd name="T3" fmla="*/ 0 h 60"/>
                <a:gd name="T4" fmla="*/ 84 w 84"/>
                <a:gd name="T5" fmla="*/ 60 h 60"/>
                <a:gd name="T6" fmla="*/ 0 w 84"/>
                <a:gd name="T7" fmla="*/ 60 h 60"/>
                <a:gd name="T8" fmla="*/ 0 w 84"/>
                <a:gd name="T9" fmla="*/ 0 h 60"/>
                <a:gd name="T10" fmla="*/ 0 w 84"/>
                <a:gd name="T11" fmla="*/ 0 h 60"/>
                <a:gd name="T12" fmla="*/ 82 w 84"/>
                <a:gd name="T13" fmla="*/ 0 h 60"/>
                <a:gd name="T14" fmla="*/ 82 w 84"/>
                <a:gd name="T15" fmla="*/ 57 h 60"/>
                <a:gd name="T16" fmla="*/ 0 w 84"/>
                <a:gd name="T17" fmla="*/ 57 h 60"/>
                <a:gd name="T18" fmla="*/ 0 w 84"/>
                <a:gd name="T19" fmla="*/ 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84" y="0"/>
                  </a:lnTo>
                  <a:lnTo>
                    <a:pt x="84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1" name="Freeform 137"/>
            <p:cNvSpPr>
              <a:spLocks noEditPoints="1"/>
            </p:cNvSpPr>
            <p:nvPr/>
          </p:nvSpPr>
          <p:spPr bwMode="auto">
            <a:xfrm>
              <a:off x="4052" y="2002"/>
              <a:ext cx="82" cy="57"/>
            </a:xfrm>
            <a:custGeom>
              <a:avLst/>
              <a:gdLst>
                <a:gd name="T0" fmla="*/ 0 w 82"/>
                <a:gd name="T1" fmla="*/ 0 h 57"/>
                <a:gd name="T2" fmla="*/ 82 w 82"/>
                <a:gd name="T3" fmla="*/ 0 h 57"/>
                <a:gd name="T4" fmla="*/ 82 w 82"/>
                <a:gd name="T5" fmla="*/ 57 h 57"/>
                <a:gd name="T6" fmla="*/ 0 w 82"/>
                <a:gd name="T7" fmla="*/ 57 h 57"/>
                <a:gd name="T8" fmla="*/ 0 w 82"/>
                <a:gd name="T9" fmla="*/ 0 h 57"/>
                <a:gd name="T10" fmla="*/ 0 w 82"/>
                <a:gd name="T11" fmla="*/ 0 h 57"/>
                <a:gd name="T12" fmla="*/ 79 w 82"/>
                <a:gd name="T13" fmla="*/ 0 h 57"/>
                <a:gd name="T14" fmla="*/ 79 w 82"/>
                <a:gd name="T15" fmla="*/ 56 h 57"/>
                <a:gd name="T16" fmla="*/ 0 w 82"/>
                <a:gd name="T17" fmla="*/ 56 h 57"/>
                <a:gd name="T18" fmla="*/ 0 w 82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lnTo>
                    <a:pt x="82" y="0"/>
                  </a:lnTo>
                  <a:lnTo>
                    <a:pt x="82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2" name="Freeform 138"/>
            <p:cNvSpPr>
              <a:spLocks noEditPoints="1"/>
            </p:cNvSpPr>
            <p:nvPr/>
          </p:nvSpPr>
          <p:spPr bwMode="auto">
            <a:xfrm>
              <a:off x="4052" y="2002"/>
              <a:ext cx="79" cy="56"/>
            </a:xfrm>
            <a:custGeom>
              <a:avLst/>
              <a:gdLst>
                <a:gd name="T0" fmla="*/ 0 w 79"/>
                <a:gd name="T1" fmla="*/ 0 h 56"/>
                <a:gd name="T2" fmla="*/ 79 w 79"/>
                <a:gd name="T3" fmla="*/ 0 h 56"/>
                <a:gd name="T4" fmla="*/ 79 w 79"/>
                <a:gd name="T5" fmla="*/ 56 h 56"/>
                <a:gd name="T6" fmla="*/ 0 w 79"/>
                <a:gd name="T7" fmla="*/ 56 h 56"/>
                <a:gd name="T8" fmla="*/ 0 w 79"/>
                <a:gd name="T9" fmla="*/ 0 h 56"/>
                <a:gd name="T10" fmla="*/ 0 w 79"/>
                <a:gd name="T11" fmla="*/ 0 h 56"/>
                <a:gd name="T12" fmla="*/ 76 w 79"/>
                <a:gd name="T13" fmla="*/ 0 h 56"/>
                <a:gd name="T14" fmla="*/ 76 w 79"/>
                <a:gd name="T15" fmla="*/ 54 h 56"/>
                <a:gd name="T16" fmla="*/ 0 w 79"/>
                <a:gd name="T17" fmla="*/ 54 h 56"/>
                <a:gd name="T18" fmla="*/ 0 w 79"/>
                <a:gd name="T19" fmla="*/ 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9" h="56">
                  <a:moveTo>
                    <a:pt x="0" y="0"/>
                  </a:move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76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3" name="Freeform 139"/>
            <p:cNvSpPr>
              <a:spLocks noEditPoints="1"/>
            </p:cNvSpPr>
            <p:nvPr/>
          </p:nvSpPr>
          <p:spPr bwMode="auto">
            <a:xfrm>
              <a:off x="4052" y="2002"/>
              <a:ext cx="76" cy="54"/>
            </a:xfrm>
            <a:custGeom>
              <a:avLst/>
              <a:gdLst>
                <a:gd name="T0" fmla="*/ 0 w 76"/>
                <a:gd name="T1" fmla="*/ 0 h 54"/>
                <a:gd name="T2" fmla="*/ 76 w 76"/>
                <a:gd name="T3" fmla="*/ 0 h 54"/>
                <a:gd name="T4" fmla="*/ 76 w 76"/>
                <a:gd name="T5" fmla="*/ 54 h 54"/>
                <a:gd name="T6" fmla="*/ 0 w 76"/>
                <a:gd name="T7" fmla="*/ 54 h 54"/>
                <a:gd name="T8" fmla="*/ 0 w 76"/>
                <a:gd name="T9" fmla="*/ 0 h 54"/>
                <a:gd name="T10" fmla="*/ 0 w 76"/>
                <a:gd name="T11" fmla="*/ 0 h 54"/>
                <a:gd name="T12" fmla="*/ 74 w 76"/>
                <a:gd name="T13" fmla="*/ 0 h 54"/>
                <a:gd name="T14" fmla="*/ 74 w 76"/>
                <a:gd name="T15" fmla="*/ 52 h 54"/>
                <a:gd name="T16" fmla="*/ 0 w 76"/>
                <a:gd name="T17" fmla="*/ 52 h 54"/>
                <a:gd name="T18" fmla="*/ 0 w 76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" h="54">
                  <a:moveTo>
                    <a:pt x="0" y="0"/>
                  </a:moveTo>
                  <a:lnTo>
                    <a:pt x="76" y="0"/>
                  </a:lnTo>
                  <a:lnTo>
                    <a:pt x="76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4" y="0"/>
                  </a:lnTo>
                  <a:lnTo>
                    <a:pt x="74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4" name="Freeform 140"/>
            <p:cNvSpPr>
              <a:spLocks noEditPoints="1"/>
            </p:cNvSpPr>
            <p:nvPr/>
          </p:nvSpPr>
          <p:spPr bwMode="auto">
            <a:xfrm>
              <a:off x="4052" y="2002"/>
              <a:ext cx="74" cy="52"/>
            </a:xfrm>
            <a:custGeom>
              <a:avLst/>
              <a:gdLst>
                <a:gd name="T0" fmla="*/ 0 w 74"/>
                <a:gd name="T1" fmla="*/ 0 h 52"/>
                <a:gd name="T2" fmla="*/ 74 w 74"/>
                <a:gd name="T3" fmla="*/ 0 h 52"/>
                <a:gd name="T4" fmla="*/ 74 w 74"/>
                <a:gd name="T5" fmla="*/ 52 h 52"/>
                <a:gd name="T6" fmla="*/ 0 w 74"/>
                <a:gd name="T7" fmla="*/ 52 h 52"/>
                <a:gd name="T8" fmla="*/ 0 w 74"/>
                <a:gd name="T9" fmla="*/ 0 h 52"/>
                <a:gd name="T10" fmla="*/ 0 w 74"/>
                <a:gd name="T11" fmla="*/ 0 h 52"/>
                <a:gd name="T12" fmla="*/ 72 w 74"/>
                <a:gd name="T13" fmla="*/ 0 h 52"/>
                <a:gd name="T14" fmla="*/ 72 w 74"/>
                <a:gd name="T15" fmla="*/ 51 h 52"/>
                <a:gd name="T16" fmla="*/ 0 w 74"/>
                <a:gd name="T17" fmla="*/ 51 h 52"/>
                <a:gd name="T18" fmla="*/ 0 w 7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4" h="52">
                  <a:moveTo>
                    <a:pt x="0" y="0"/>
                  </a:moveTo>
                  <a:lnTo>
                    <a:pt x="74" y="0"/>
                  </a:lnTo>
                  <a:lnTo>
                    <a:pt x="74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5" name="Freeform 141"/>
            <p:cNvSpPr>
              <a:spLocks noEditPoints="1"/>
            </p:cNvSpPr>
            <p:nvPr/>
          </p:nvSpPr>
          <p:spPr bwMode="auto">
            <a:xfrm>
              <a:off x="4052" y="2002"/>
              <a:ext cx="72" cy="51"/>
            </a:xfrm>
            <a:custGeom>
              <a:avLst/>
              <a:gdLst>
                <a:gd name="T0" fmla="*/ 0 w 72"/>
                <a:gd name="T1" fmla="*/ 0 h 51"/>
                <a:gd name="T2" fmla="*/ 72 w 72"/>
                <a:gd name="T3" fmla="*/ 0 h 51"/>
                <a:gd name="T4" fmla="*/ 72 w 72"/>
                <a:gd name="T5" fmla="*/ 51 h 51"/>
                <a:gd name="T6" fmla="*/ 0 w 72"/>
                <a:gd name="T7" fmla="*/ 51 h 51"/>
                <a:gd name="T8" fmla="*/ 0 w 72"/>
                <a:gd name="T9" fmla="*/ 0 h 51"/>
                <a:gd name="T10" fmla="*/ 0 w 72"/>
                <a:gd name="T11" fmla="*/ 0 h 51"/>
                <a:gd name="T12" fmla="*/ 69 w 72"/>
                <a:gd name="T13" fmla="*/ 0 h 51"/>
                <a:gd name="T14" fmla="*/ 69 w 72"/>
                <a:gd name="T15" fmla="*/ 49 h 51"/>
                <a:gd name="T16" fmla="*/ 0 w 72"/>
                <a:gd name="T17" fmla="*/ 49 h 51"/>
                <a:gd name="T18" fmla="*/ 0 w 72"/>
                <a:gd name="T19" fmla="*/ 0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1">
                  <a:moveTo>
                    <a:pt x="0" y="0"/>
                  </a:moveTo>
                  <a:lnTo>
                    <a:pt x="72" y="0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6" name="Freeform 142"/>
            <p:cNvSpPr>
              <a:spLocks noEditPoints="1"/>
            </p:cNvSpPr>
            <p:nvPr/>
          </p:nvSpPr>
          <p:spPr bwMode="auto">
            <a:xfrm>
              <a:off x="4052" y="2002"/>
              <a:ext cx="69" cy="49"/>
            </a:xfrm>
            <a:custGeom>
              <a:avLst/>
              <a:gdLst>
                <a:gd name="T0" fmla="*/ 0 w 69"/>
                <a:gd name="T1" fmla="*/ 0 h 49"/>
                <a:gd name="T2" fmla="*/ 69 w 69"/>
                <a:gd name="T3" fmla="*/ 0 h 49"/>
                <a:gd name="T4" fmla="*/ 69 w 69"/>
                <a:gd name="T5" fmla="*/ 49 h 49"/>
                <a:gd name="T6" fmla="*/ 0 w 69"/>
                <a:gd name="T7" fmla="*/ 49 h 49"/>
                <a:gd name="T8" fmla="*/ 0 w 69"/>
                <a:gd name="T9" fmla="*/ 0 h 49"/>
                <a:gd name="T10" fmla="*/ 0 w 69"/>
                <a:gd name="T11" fmla="*/ 0 h 49"/>
                <a:gd name="T12" fmla="*/ 67 w 69"/>
                <a:gd name="T13" fmla="*/ 0 h 49"/>
                <a:gd name="T14" fmla="*/ 67 w 69"/>
                <a:gd name="T15" fmla="*/ 48 h 49"/>
                <a:gd name="T16" fmla="*/ 0 w 69"/>
                <a:gd name="T17" fmla="*/ 48 h 49"/>
                <a:gd name="T18" fmla="*/ 0 w 69"/>
                <a:gd name="T19" fmla="*/ 0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49"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7" y="0"/>
                  </a:lnTo>
                  <a:lnTo>
                    <a:pt x="6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7" name="Freeform 143"/>
            <p:cNvSpPr>
              <a:spLocks noEditPoints="1"/>
            </p:cNvSpPr>
            <p:nvPr/>
          </p:nvSpPr>
          <p:spPr bwMode="auto">
            <a:xfrm>
              <a:off x="4052" y="2002"/>
              <a:ext cx="67" cy="48"/>
            </a:xfrm>
            <a:custGeom>
              <a:avLst/>
              <a:gdLst>
                <a:gd name="T0" fmla="*/ 0 w 67"/>
                <a:gd name="T1" fmla="*/ 0 h 48"/>
                <a:gd name="T2" fmla="*/ 67 w 67"/>
                <a:gd name="T3" fmla="*/ 0 h 48"/>
                <a:gd name="T4" fmla="*/ 67 w 67"/>
                <a:gd name="T5" fmla="*/ 48 h 48"/>
                <a:gd name="T6" fmla="*/ 0 w 67"/>
                <a:gd name="T7" fmla="*/ 48 h 48"/>
                <a:gd name="T8" fmla="*/ 0 w 67"/>
                <a:gd name="T9" fmla="*/ 0 h 48"/>
                <a:gd name="T10" fmla="*/ 0 w 67"/>
                <a:gd name="T11" fmla="*/ 0 h 48"/>
                <a:gd name="T12" fmla="*/ 65 w 67"/>
                <a:gd name="T13" fmla="*/ 0 h 48"/>
                <a:gd name="T14" fmla="*/ 65 w 67"/>
                <a:gd name="T15" fmla="*/ 46 h 48"/>
                <a:gd name="T16" fmla="*/ 0 w 67"/>
                <a:gd name="T17" fmla="*/ 46 h 48"/>
                <a:gd name="T18" fmla="*/ 0 w 67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48">
                  <a:moveTo>
                    <a:pt x="0" y="0"/>
                  </a:moveTo>
                  <a:lnTo>
                    <a:pt x="67" y="0"/>
                  </a:lnTo>
                  <a:lnTo>
                    <a:pt x="67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5" y="0"/>
                  </a:lnTo>
                  <a:lnTo>
                    <a:pt x="65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8" name="Freeform 144"/>
            <p:cNvSpPr>
              <a:spLocks noEditPoints="1"/>
            </p:cNvSpPr>
            <p:nvPr/>
          </p:nvSpPr>
          <p:spPr bwMode="auto">
            <a:xfrm>
              <a:off x="4052" y="2002"/>
              <a:ext cx="65" cy="46"/>
            </a:xfrm>
            <a:custGeom>
              <a:avLst/>
              <a:gdLst>
                <a:gd name="T0" fmla="*/ 0 w 65"/>
                <a:gd name="T1" fmla="*/ 0 h 46"/>
                <a:gd name="T2" fmla="*/ 65 w 65"/>
                <a:gd name="T3" fmla="*/ 0 h 46"/>
                <a:gd name="T4" fmla="*/ 65 w 65"/>
                <a:gd name="T5" fmla="*/ 46 h 46"/>
                <a:gd name="T6" fmla="*/ 0 w 65"/>
                <a:gd name="T7" fmla="*/ 46 h 46"/>
                <a:gd name="T8" fmla="*/ 0 w 65"/>
                <a:gd name="T9" fmla="*/ 0 h 46"/>
                <a:gd name="T10" fmla="*/ 0 w 65"/>
                <a:gd name="T11" fmla="*/ 0 h 46"/>
                <a:gd name="T12" fmla="*/ 63 w 65"/>
                <a:gd name="T13" fmla="*/ 0 h 46"/>
                <a:gd name="T14" fmla="*/ 63 w 65"/>
                <a:gd name="T15" fmla="*/ 44 h 46"/>
                <a:gd name="T16" fmla="*/ 0 w 65"/>
                <a:gd name="T17" fmla="*/ 44 h 46"/>
                <a:gd name="T18" fmla="*/ 0 w 65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46">
                  <a:moveTo>
                    <a:pt x="0" y="0"/>
                  </a:moveTo>
                  <a:lnTo>
                    <a:pt x="65" y="0"/>
                  </a:lnTo>
                  <a:lnTo>
                    <a:pt x="65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3" y="0"/>
                  </a:lnTo>
                  <a:lnTo>
                    <a:pt x="63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9" name="Freeform 145"/>
            <p:cNvSpPr>
              <a:spLocks noEditPoints="1"/>
            </p:cNvSpPr>
            <p:nvPr/>
          </p:nvSpPr>
          <p:spPr bwMode="auto">
            <a:xfrm>
              <a:off x="4052" y="2002"/>
              <a:ext cx="63" cy="44"/>
            </a:xfrm>
            <a:custGeom>
              <a:avLst/>
              <a:gdLst>
                <a:gd name="T0" fmla="*/ 0 w 63"/>
                <a:gd name="T1" fmla="*/ 0 h 44"/>
                <a:gd name="T2" fmla="*/ 63 w 63"/>
                <a:gd name="T3" fmla="*/ 0 h 44"/>
                <a:gd name="T4" fmla="*/ 63 w 63"/>
                <a:gd name="T5" fmla="*/ 44 h 44"/>
                <a:gd name="T6" fmla="*/ 0 w 63"/>
                <a:gd name="T7" fmla="*/ 44 h 44"/>
                <a:gd name="T8" fmla="*/ 0 w 63"/>
                <a:gd name="T9" fmla="*/ 0 h 44"/>
                <a:gd name="T10" fmla="*/ 0 w 63"/>
                <a:gd name="T11" fmla="*/ 0 h 44"/>
                <a:gd name="T12" fmla="*/ 60 w 63"/>
                <a:gd name="T13" fmla="*/ 0 h 44"/>
                <a:gd name="T14" fmla="*/ 60 w 63"/>
                <a:gd name="T15" fmla="*/ 43 h 44"/>
                <a:gd name="T16" fmla="*/ 0 w 63"/>
                <a:gd name="T17" fmla="*/ 43 h 44"/>
                <a:gd name="T18" fmla="*/ 0 w 63"/>
                <a:gd name="T19" fmla="*/ 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44">
                  <a:moveTo>
                    <a:pt x="0" y="0"/>
                  </a:moveTo>
                  <a:lnTo>
                    <a:pt x="63" y="0"/>
                  </a:lnTo>
                  <a:lnTo>
                    <a:pt x="63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0" y="0"/>
                  </a:lnTo>
                  <a:lnTo>
                    <a:pt x="60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0" name="Freeform 146"/>
            <p:cNvSpPr>
              <a:spLocks noEditPoints="1"/>
            </p:cNvSpPr>
            <p:nvPr/>
          </p:nvSpPr>
          <p:spPr bwMode="auto">
            <a:xfrm>
              <a:off x="4052" y="2002"/>
              <a:ext cx="60" cy="43"/>
            </a:xfrm>
            <a:custGeom>
              <a:avLst/>
              <a:gdLst>
                <a:gd name="T0" fmla="*/ 0 w 60"/>
                <a:gd name="T1" fmla="*/ 0 h 43"/>
                <a:gd name="T2" fmla="*/ 60 w 60"/>
                <a:gd name="T3" fmla="*/ 0 h 43"/>
                <a:gd name="T4" fmla="*/ 60 w 60"/>
                <a:gd name="T5" fmla="*/ 43 h 43"/>
                <a:gd name="T6" fmla="*/ 0 w 60"/>
                <a:gd name="T7" fmla="*/ 43 h 43"/>
                <a:gd name="T8" fmla="*/ 0 w 60"/>
                <a:gd name="T9" fmla="*/ 0 h 43"/>
                <a:gd name="T10" fmla="*/ 0 w 60"/>
                <a:gd name="T11" fmla="*/ 0 h 43"/>
                <a:gd name="T12" fmla="*/ 58 w 60"/>
                <a:gd name="T13" fmla="*/ 0 h 43"/>
                <a:gd name="T14" fmla="*/ 58 w 60"/>
                <a:gd name="T15" fmla="*/ 41 h 43"/>
                <a:gd name="T16" fmla="*/ 0 w 60"/>
                <a:gd name="T17" fmla="*/ 41 h 43"/>
                <a:gd name="T18" fmla="*/ 0 w 60"/>
                <a:gd name="T19" fmla="*/ 0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43">
                  <a:moveTo>
                    <a:pt x="0" y="0"/>
                  </a:moveTo>
                  <a:lnTo>
                    <a:pt x="60" y="0"/>
                  </a:lnTo>
                  <a:lnTo>
                    <a:pt x="60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8" y="0"/>
                  </a:lnTo>
                  <a:lnTo>
                    <a:pt x="58" y="4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1" name="Freeform 147"/>
            <p:cNvSpPr>
              <a:spLocks noEditPoints="1"/>
            </p:cNvSpPr>
            <p:nvPr/>
          </p:nvSpPr>
          <p:spPr bwMode="auto">
            <a:xfrm>
              <a:off x="4052" y="2002"/>
              <a:ext cx="58" cy="41"/>
            </a:xfrm>
            <a:custGeom>
              <a:avLst/>
              <a:gdLst>
                <a:gd name="T0" fmla="*/ 0 w 58"/>
                <a:gd name="T1" fmla="*/ 0 h 41"/>
                <a:gd name="T2" fmla="*/ 58 w 58"/>
                <a:gd name="T3" fmla="*/ 0 h 41"/>
                <a:gd name="T4" fmla="*/ 58 w 58"/>
                <a:gd name="T5" fmla="*/ 41 h 41"/>
                <a:gd name="T6" fmla="*/ 0 w 58"/>
                <a:gd name="T7" fmla="*/ 41 h 41"/>
                <a:gd name="T8" fmla="*/ 0 w 58"/>
                <a:gd name="T9" fmla="*/ 0 h 41"/>
                <a:gd name="T10" fmla="*/ 0 w 58"/>
                <a:gd name="T11" fmla="*/ 0 h 41"/>
                <a:gd name="T12" fmla="*/ 56 w 58"/>
                <a:gd name="T13" fmla="*/ 0 h 41"/>
                <a:gd name="T14" fmla="*/ 56 w 58"/>
                <a:gd name="T15" fmla="*/ 40 h 41"/>
                <a:gd name="T16" fmla="*/ 0 w 58"/>
                <a:gd name="T17" fmla="*/ 40 h 41"/>
                <a:gd name="T18" fmla="*/ 0 w 58"/>
                <a:gd name="T19" fmla="*/ 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8" h="41">
                  <a:moveTo>
                    <a:pt x="0" y="0"/>
                  </a:moveTo>
                  <a:lnTo>
                    <a:pt x="58" y="0"/>
                  </a:lnTo>
                  <a:lnTo>
                    <a:pt x="58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6" y="0"/>
                  </a:lnTo>
                  <a:lnTo>
                    <a:pt x="56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2" name="Freeform 148"/>
            <p:cNvSpPr>
              <a:spLocks noEditPoints="1"/>
            </p:cNvSpPr>
            <p:nvPr/>
          </p:nvSpPr>
          <p:spPr bwMode="auto">
            <a:xfrm>
              <a:off x="4052" y="2002"/>
              <a:ext cx="56" cy="40"/>
            </a:xfrm>
            <a:custGeom>
              <a:avLst/>
              <a:gdLst>
                <a:gd name="T0" fmla="*/ 0 w 56"/>
                <a:gd name="T1" fmla="*/ 0 h 40"/>
                <a:gd name="T2" fmla="*/ 56 w 56"/>
                <a:gd name="T3" fmla="*/ 0 h 40"/>
                <a:gd name="T4" fmla="*/ 56 w 56"/>
                <a:gd name="T5" fmla="*/ 40 h 40"/>
                <a:gd name="T6" fmla="*/ 0 w 56"/>
                <a:gd name="T7" fmla="*/ 40 h 40"/>
                <a:gd name="T8" fmla="*/ 0 w 56"/>
                <a:gd name="T9" fmla="*/ 0 h 40"/>
                <a:gd name="T10" fmla="*/ 0 w 56"/>
                <a:gd name="T11" fmla="*/ 0 h 40"/>
                <a:gd name="T12" fmla="*/ 52 w 56"/>
                <a:gd name="T13" fmla="*/ 0 h 40"/>
                <a:gd name="T14" fmla="*/ 52 w 56"/>
                <a:gd name="T15" fmla="*/ 37 h 40"/>
                <a:gd name="T16" fmla="*/ 0 w 56"/>
                <a:gd name="T17" fmla="*/ 37 h 40"/>
                <a:gd name="T18" fmla="*/ 0 w 56"/>
                <a:gd name="T19" fmla="*/ 0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40">
                  <a:moveTo>
                    <a:pt x="0" y="0"/>
                  </a:moveTo>
                  <a:lnTo>
                    <a:pt x="56" y="0"/>
                  </a:lnTo>
                  <a:lnTo>
                    <a:pt x="5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3" name="Freeform 149"/>
            <p:cNvSpPr>
              <a:spLocks noEditPoints="1"/>
            </p:cNvSpPr>
            <p:nvPr/>
          </p:nvSpPr>
          <p:spPr bwMode="auto">
            <a:xfrm>
              <a:off x="4052" y="2002"/>
              <a:ext cx="52" cy="37"/>
            </a:xfrm>
            <a:custGeom>
              <a:avLst/>
              <a:gdLst>
                <a:gd name="T0" fmla="*/ 0 w 52"/>
                <a:gd name="T1" fmla="*/ 0 h 37"/>
                <a:gd name="T2" fmla="*/ 52 w 52"/>
                <a:gd name="T3" fmla="*/ 0 h 37"/>
                <a:gd name="T4" fmla="*/ 52 w 52"/>
                <a:gd name="T5" fmla="*/ 37 h 37"/>
                <a:gd name="T6" fmla="*/ 0 w 52"/>
                <a:gd name="T7" fmla="*/ 37 h 37"/>
                <a:gd name="T8" fmla="*/ 0 w 52"/>
                <a:gd name="T9" fmla="*/ 0 h 37"/>
                <a:gd name="T10" fmla="*/ 0 w 52"/>
                <a:gd name="T11" fmla="*/ 0 h 37"/>
                <a:gd name="T12" fmla="*/ 50 w 52"/>
                <a:gd name="T13" fmla="*/ 0 h 37"/>
                <a:gd name="T14" fmla="*/ 50 w 52"/>
                <a:gd name="T15" fmla="*/ 35 h 37"/>
                <a:gd name="T16" fmla="*/ 0 w 52"/>
                <a:gd name="T17" fmla="*/ 35 h 37"/>
                <a:gd name="T18" fmla="*/ 0 w 5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37"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4" name="Freeform 150"/>
            <p:cNvSpPr>
              <a:spLocks noEditPoints="1"/>
            </p:cNvSpPr>
            <p:nvPr/>
          </p:nvSpPr>
          <p:spPr bwMode="auto">
            <a:xfrm>
              <a:off x="4052" y="2002"/>
              <a:ext cx="50" cy="35"/>
            </a:xfrm>
            <a:custGeom>
              <a:avLst/>
              <a:gdLst>
                <a:gd name="T0" fmla="*/ 0 w 50"/>
                <a:gd name="T1" fmla="*/ 0 h 35"/>
                <a:gd name="T2" fmla="*/ 50 w 50"/>
                <a:gd name="T3" fmla="*/ 0 h 35"/>
                <a:gd name="T4" fmla="*/ 50 w 50"/>
                <a:gd name="T5" fmla="*/ 35 h 35"/>
                <a:gd name="T6" fmla="*/ 0 w 50"/>
                <a:gd name="T7" fmla="*/ 35 h 35"/>
                <a:gd name="T8" fmla="*/ 0 w 50"/>
                <a:gd name="T9" fmla="*/ 0 h 35"/>
                <a:gd name="T10" fmla="*/ 0 w 50"/>
                <a:gd name="T11" fmla="*/ 0 h 35"/>
                <a:gd name="T12" fmla="*/ 48 w 50"/>
                <a:gd name="T13" fmla="*/ 0 h 35"/>
                <a:gd name="T14" fmla="*/ 48 w 50"/>
                <a:gd name="T15" fmla="*/ 34 h 35"/>
                <a:gd name="T16" fmla="*/ 0 w 50"/>
                <a:gd name="T17" fmla="*/ 34 h 35"/>
                <a:gd name="T18" fmla="*/ 0 w 50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5"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5" name="Freeform 151"/>
            <p:cNvSpPr>
              <a:spLocks noEditPoints="1"/>
            </p:cNvSpPr>
            <p:nvPr/>
          </p:nvSpPr>
          <p:spPr bwMode="auto">
            <a:xfrm>
              <a:off x="4052" y="2002"/>
              <a:ext cx="48" cy="34"/>
            </a:xfrm>
            <a:custGeom>
              <a:avLst/>
              <a:gdLst>
                <a:gd name="T0" fmla="*/ 0 w 48"/>
                <a:gd name="T1" fmla="*/ 0 h 34"/>
                <a:gd name="T2" fmla="*/ 48 w 48"/>
                <a:gd name="T3" fmla="*/ 0 h 34"/>
                <a:gd name="T4" fmla="*/ 48 w 48"/>
                <a:gd name="T5" fmla="*/ 34 h 34"/>
                <a:gd name="T6" fmla="*/ 0 w 48"/>
                <a:gd name="T7" fmla="*/ 34 h 34"/>
                <a:gd name="T8" fmla="*/ 0 w 48"/>
                <a:gd name="T9" fmla="*/ 0 h 34"/>
                <a:gd name="T10" fmla="*/ 0 w 48"/>
                <a:gd name="T11" fmla="*/ 0 h 34"/>
                <a:gd name="T12" fmla="*/ 46 w 48"/>
                <a:gd name="T13" fmla="*/ 0 h 34"/>
                <a:gd name="T14" fmla="*/ 46 w 48"/>
                <a:gd name="T15" fmla="*/ 32 h 34"/>
                <a:gd name="T16" fmla="*/ 0 w 48"/>
                <a:gd name="T17" fmla="*/ 32 h 34"/>
                <a:gd name="T18" fmla="*/ 0 w 48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34"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6" name="Freeform 152"/>
            <p:cNvSpPr>
              <a:spLocks noEditPoints="1"/>
            </p:cNvSpPr>
            <p:nvPr/>
          </p:nvSpPr>
          <p:spPr bwMode="auto">
            <a:xfrm>
              <a:off x="4052" y="2002"/>
              <a:ext cx="46" cy="32"/>
            </a:xfrm>
            <a:custGeom>
              <a:avLst/>
              <a:gdLst>
                <a:gd name="T0" fmla="*/ 0 w 46"/>
                <a:gd name="T1" fmla="*/ 0 h 32"/>
                <a:gd name="T2" fmla="*/ 46 w 46"/>
                <a:gd name="T3" fmla="*/ 0 h 32"/>
                <a:gd name="T4" fmla="*/ 46 w 46"/>
                <a:gd name="T5" fmla="*/ 32 h 32"/>
                <a:gd name="T6" fmla="*/ 0 w 46"/>
                <a:gd name="T7" fmla="*/ 32 h 32"/>
                <a:gd name="T8" fmla="*/ 0 w 46"/>
                <a:gd name="T9" fmla="*/ 0 h 32"/>
                <a:gd name="T10" fmla="*/ 0 w 46"/>
                <a:gd name="T11" fmla="*/ 0 h 32"/>
                <a:gd name="T12" fmla="*/ 43 w 46"/>
                <a:gd name="T13" fmla="*/ 0 h 32"/>
                <a:gd name="T14" fmla="*/ 43 w 46"/>
                <a:gd name="T15" fmla="*/ 31 h 32"/>
                <a:gd name="T16" fmla="*/ 0 w 46"/>
                <a:gd name="T17" fmla="*/ 31 h 32"/>
                <a:gd name="T18" fmla="*/ 0 w 4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32">
                  <a:moveTo>
                    <a:pt x="0" y="0"/>
                  </a:moveTo>
                  <a:lnTo>
                    <a:pt x="46" y="0"/>
                  </a:lnTo>
                  <a:lnTo>
                    <a:pt x="46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3" y="0"/>
                  </a:lnTo>
                  <a:lnTo>
                    <a:pt x="43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7" name="Freeform 153"/>
            <p:cNvSpPr>
              <a:spLocks noEditPoints="1"/>
            </p:cNvSpPr>
            <p:nvPr/>
          </p:nvSpPr>
          <p:spPr bwMode="auto">
            <a:xfrm>
              <a:off x="4052" y="2002"/>
              <a:ext cx="43" cy="31"/>
            </a:xfrm>
            <a:custGeom>
              <a:avLst/>
              <a:gdLst>
                <a:gd name="T0" fmla="*/ 0 w 43"/>
                <a:gd name="T1" fmla="*/ 0 h 31"/>
                <a:gd name="T2" fmla="*/ 43 w 43"/>
                <a:gd name="T3" fmla="*/ 0 h 31"/>
                <a:gd name="T4" fmla="*/ 43 w 43"/>
                <a:gd name="T5" fmla="*/ 31 h 31"/>
                <a:gd name="T6" fmla="*/ 0 w 43"/>
                <a:gd name="T7" fmla="*/ 31 h 31"/>
                <a:gd name="T8" fmla="*/ 0 w 43"/>
                <a:gd name="T9" fmla="*/ 0 h 31"/>
                <a:gd name="T10" fmla="*/ 0 w 43"/>
                <a:gd name="T11" fmla="*/ 0 h 31"/>
                <a:gd name="T12" fmla="*/ 41 w 43"/>
                <a:gd name="T13" fmla="*/ 0 h 31"/>
                <a:gd name="T14" fmla="*/ 41 w 43"/>
                <a:gd name="T15" fmla="*/ 29 h 31"/>
                <a:gd name="T16" fmla="*/ 0 w 43"/>
                <a:gd name="T17" fmla="*/ 29 h 31"/>
                <a:gd name="T18" fmla="*/ 0 w 4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1">
                  <a:moveTo>
                    <a:pt x="0" y="0"/>
                  </a:moveTo>
                  <a:lnTo>
                    <a:pt x="43" y="0"/>
                  </a:lnTo>
                  <a:lnTo>
                    <a:pt x="43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8" name="Freeform 154"/>
            <p:cNvSpPr>
              <a:spLocks noEditPoints="1"/>
            </p:cNvSpPr>
            <p:nvPr/>
          </p:nvSpPr>
          <p:spPr bwMode="auto">
            <a:xfrm>
              <a:off x="4052" y="2002"/>
              <a:ext cx="41" cy="29"/>
            </a:xfrm>
            <a:custGeom>
              <a:avLst/>
              <a:gdLst>
                <a:gd name="T0" fmla="*/ 0 w 41"/>
                <a:gd name="T1" fmla="*/ 0 h 29"/>
                <a:gd name="T2" fmla="*/ 41 w 41"/>
                <a:gd name="T3" fmla="*/ 0 h 29"/>
                <a:gd name="T4" fmla="*/ 41 w 41"/>
                <a:gd name="T5" fmla="*/ 29 h 29"/>
                <a:gd name="T6" fmla="*/ 0 w 41"/>
                <a:gd name="T7" fmla="*/ 29 h 29"/>
                <a:gd name="T8" fmla="*/ 0 w 41"/>
                <a:gd name="T9" fmla="*/ 0 h 29"/>
                <a:gd name="T10" fmla="*/ 0 w 41"/>
                <a:gd name="T11" fmla="*/ 0 h 29"/>
                <a:gd name="T12" fmla="*/ 39 w 41"/>
                <a:gd name="T13" fmla="*/ 0 h 29"/>
                <a:gd name="T14" fmla="*/ 39 w 41"/>
                <a:gd name="T15" fmla="*/ 27 h 29"/>
                <a:gd name="T16" fmla="*/ 0 w 41"/>
                <a:gd name="T17" fmla="*/ 27 h 29"/>
                <a:gd name="T18" fmla="*/ 0 w 41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9"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9" name="Freeform 155"/>
            <p:cNvSpPr>
              <a:spLocks noEditPoints="1"/>
            </p:cNvSpPr>
            <p:nvPr/>
          </p:nvSpPr>
          <p:spPr bwMode="auto">
            <a:xfrm>
              <a:off x="4052" y="2002"/>
              <a:ext cx="39" cy="27"/>
            </a:xfrm>
            <a:custGeom>
              <a:avLst/>
              <a:gdLst>
                <a:gd name="T0" fmla="*/ 0 w 39"/>
                <a:gd name="T1" fmla="*/ 0 h 27"/>
                <a:gd name="T2" fmla="*/ 39 w 39"/>
                <a:gd name="T3" fmla="*/ 0 h 27"/>
                <a:gd name="T4" fmla="*/ 39 w 39"/>
                <a:gd name="T5" fmla="*/ 27 h 27"/>
                <a:gd name="T6" fmla="*/ 0 w 39"/>
                <a:gd name="T7" fmla="*/ 27 h 27"/>
                <a:gd name="T8" fmla="*/ 0 w 39"/>
                <a:gd name="T9" fmla="*/ 0 h 27"/>
                <a:gd name="T10" fmla="*/ 0 w 39"/>
                <a:gd name="T11" fmla="*/ 0 h 27"/>
                <a:gd name="T12" fmla="*/ 36 w 39"/>
                <a:gd name="T13" fmla="*/ 0 h 27"/>
                <a:gd name="T14" fmla="*/ 36 w 39"/>
                <a:gd name="T15" fmla="*/ 26 h 27"/>
                <a:gd name="T16" fmla="*/ 0 w 39"/>
                <a:gd name="T17" fmla="*/ 26 h 27"/>
                <a:gd name="T18" fmla="*/ 0 w 39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27">
                  <a:moveTo>
                    <a:pt x="0" y="0"/>
                  </a:moveTo>
                  <a:lnTo>
                    <a:pt x="39" y="0"/>
                  </a:lnTo>
                  <a:lnTo>
                    <a:pt x="39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0" name="Freeform 156"/>
            <p:cNvSpPr>
              <a:spLocks noEditPoints="1"/>
            </p:cNvSpPr>
            <p:nvPr/>
          </p:nvSpPr>
          <p:spPr bwMode="auto">
            <a:xfrm>
              <a:off x="4052" y="2002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0 w 36"/>
                <a:gd name="T11" fmla="*/ 0 h 26"/>
                <a:gd name="T12" fmla="*/ 34 w 36"/>
                <a:gd name="T13" fmla="*/ 0 h 26"/>
                <a:gd name="T14" fmla="*/ 34 w 36"/>
                <a:gd name="T15" fmla="*/ 24 h 26"/>
                <a:gd name="T16" fmla="*/ 0 w 36"/>
                <a:gd name="T17" fmla="*/ 24 h 26"/>
                <a:gd name="T18" fmla="*/ 0 w 3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1" name="Freeform 157"/>
            <p:cNvSpPr>
              <a:spLocks noEditPoints="1"/>
            </p:cNvSpPr>
            <p:nvPr/>
          </p:nvSpPr>
          <p:spPr bwMode="auto">
            <a:xfrm>
              <a:off x="4052" y="2002"/>
              <a:ext cx="34" cy="24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0 h 24"/>
                <a:gd name="T4" fmla="*/ 34 w 34"/>
                <a:gd name="T5" fmla="*/ 24 h 24"/>
                <a:gd name="T6" fmla="*/ 0 w 34"/>
                <a:gd name="T7" fmla="*/ 24 h 24"/>
                <a:gd name="T8" fmla="*/ 0 w 34"/>
                <a:gd name="T9" fmla="*/ 0 h 24"/>
                <a:gd name="T10" fmla="*/ 0 w 34"/>
                <a:gd name="T11" fmla="*/ 0 h 24"/>
                <a:gd name="T12" fmla="*/ 32 w 34"/>
                <a:gd name="T13" fmla="*/ 0 h 24"/>
                <a:gd name="T14" fmla="*/ 32 w 34"/>
                <a:gd name="T15" fmla="*/ 23 h 24"/>
                <a:gd name="T16" fmla="*/ 0 w 34"/>
                <a:gd name="T17" fmla="*/ 23 h 24"/>
                <a:gd name="T18" fmla="*/ 0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2" y="0"/>
                  </a:lnTo>
                  <a:lnTo>
                    <a:pt x="3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2" name="Freeform 158"/>
            <p:cNvSpPr>
              <a:spLocks noEditPoints="1"/>
            </p:cNvSpPr>
            <p:nvPr/>
          </p:nvSpPr>
          <p:spPr bwMode="auto">
            <a:xfrm>
              <a:off x="4052" y="2002"/>
              <a:ext cx="32" cy="23"/>
            </a:xfrm>
            <a:custGeom>
              <a:avLst/>
              <a:gdLst>
                <a:gd name="T0" fmla="*/ 0 w 32"/>
                <a:gd name="T1" fmla="*/ 0 h 23"/>
                <a:gd name="T2" fmla="*/ 32 w 32"/>
                <a:gd name="T3" fmla="*/ 0 h 23"/>
                <a:gd name="T4" fmla="*/ 32 w 32"/>
                <a:gd name="T5" fmla="*/ 23 h 23"/>
                <a:gd name="T6" fmla="*/ 0 w 32"/>
                <a:gd name="T7" fmla="*/ 23 h 23"/>
                <a:gd name="T8" fmla="*/ 0 w 32"/>
                <a:gd name="T9" fmla="*/ 0 h 23"/>
                <a:gd name="T10" fmla="*/ 0 w 32"/>
                <a:gd name="T11" fmla="*/ 0 h 23"/>
                <a:gd name="T12" fmla="*/ 29 w 32"/>
                <a:gd name="T13" fmla="*/ 0 h 23"/>
                <a:gd name="T14" fmla="*/ 29 w 32"/>
                <a:gd name="T15" fmla="*/ 20 h 23"/>
                <a:gd name="T16" fmla="*/ 0 w 32"/>
                <a:gd name="T17" fmla="*/ 20 h 23"/>
                <a:gd name="T18" fmla="*/ 0 w 32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23">
                  <a:moveTo>
                    <a:pt x="0" y="0"/>
                  </a:moveTo>
                  <a:lnTo>
                    <a:pt x="32" y="0"/>
                  </a:lnTo>
                  <a:lnTo>
                    <a:pt x="32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3" name="Freeform 159"/>
            <p:cNvSpPr>
              <a:spLocks noEditPoints="1"/>
            </p:cNvSpPr>
            <p:nvPr/>
          </p:nvSpPr>
          <p:spPr bwMode="auto">
            <a:xfrm>
              <a:off x="4052" y="2002"/>
              <a:ext cx="29" cy="20"/>
            </a:xfrm>
            <a:custGeom>
              <a:avLst/>
              <a:gdLst>
                <a:gd name="T0" fmla="*/ 0 w 29"/>
                <a:gd name="T1" fmla="*/ 0 h 20"/>
                <a:gd name="T2" fmla="*/ 29 w 29"/>
                <a:gd name="T3" fmla="*/ 0 h 20"/>
                <a:gd name="T4" fmla="*/ 29 w 29"/>
                <a:gd name="T5" fmla="*/ 20 h 20"/>
                <a:gd name="T6" fmla="*/ 0 w 29"/>
                <a:gd name="T7" fmla="*/ 20 h 20"/>
                <a:gd name="T8" fmla="*/ 0 w 29"/>
                <a:gd name="T9" fmla="*/ 0 h 20"/>
                <a:gd name="T10" fmla="*/ 0 w 29"/>
                <a:gd name="T11" fmla="*/ 0 h 20"/>
                <a:gd name="T12" fmla="*/ 26 w 29"/>
                <a:gd name="T13" fmla="*/ 0 h 20"/>
                <a:gd name="T14" fmla="*/ 26 w 29"/>
                <a:gd name="T15" fmla="*/ 18 h 20"/>
                <a:gd name="T16" fmla="*/ 0 w 29"/>
                <a:gd name="T17" fmla="*/ 18 h 20"/>
                <a:gd name="T18" fmla="*/ 0 w 29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4" name="Freeform 160"/>
            <p:cNvSpPr>
              <a:spLocks noEditPoints="1"/>
            </p:cNvSpPr>
            <p:nvPr/>
          </p:nvSpPr>
          <p:spPr bwMode="auto">
            <a:xfrm>
              <a:off x="4052" y="2002"/>
              <a:ext cx="26" cy="18"/>
            </a:xfrm>
            <a:custGeom>
              <a:avLst/>
              <a:gdLst>
                <a:gd name="T0" fmla="*/ 0 w 26"/>
                <a:gd name="T1" fmla="*/ 0 h 18"/>
                <a:gd name="T2" fmla="*/ 26 w 26"/>
                <a:gd name="T3" fmla="*/ 0 h 18"/>
                <a:gd name="T4" fmla="*/ 26 w 26"/>
                <a:gd name="T5" fmla="*/ 18 h 18"/>
                <a:gd name="T6" fmla="*/ 0 w 26"/>
                <a:gd name="T7" fmla="*/ 18 h 18"/>
                <a:gd name="T8" fmla="*/ 0 w 26"/>
                <a:gd name="T9" fmla="*/ 0 h 18"/>
                <a:gd name="T10" fmla="*/ 0 w 26"/>
                <a:gd name="T11" fmla="*/ 0 h 18"/>
                <a:gd name="T12" fmla="*/ 24 w 26"/>
                <a:gd name="T13" fmla="*/ 0 h 18"/>
                <a:gd name="T14" fmla="*/ 24 w 26"/>
                <a:gd name="T15" fmla="*/ 17 h 18"/>
                <a:gd name="T16" fmla="*/ 0 w 26"/>
                <a:gd name="T17" fmla="*/ 17 h 18"/>
                <a:gd name="T18" fmla="*/ 0 w 26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18">
                  <a:moveTo>
                    <a:pt x="0" y="0"/>
                  </a:move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5" name="Freeform 161"/>
            <p:cNvSpPr>
              <a:spLocks noEditPoints="1"/>
            </p:cNvSpPr>
            <p:nvPr/>
          </p:nvSpPr>
          <p:spPr bwMode="auto">
            <a:xfrm>
              <a:off x="4052" y="2002"/>
              <a:ext cx="24" cy="17"/>
            </a:xfrm>
            <a:custGeom>
              <a:avLst/>
              <a:gdLst>
                <a:gd name="T0" fmla="*/ 0 w 24"/>
                <a:gd name="T1" fmla="*/ 0 h 17"/>
                <a:gd name="T2" fmla="*/ 24 w 24"/>
                <a:gd name="T3" fmla="*/ 0 h 17"/>
                <a:gd name="T4" fmla="*/ 24 w 24"/>
                <a:gd name="T5" fmla="*/ 17 h 17"/>
                <a:gd name="T6" fmla="*/ 0 w 24"/>
                <a:gd name="T7" fmla="*/ 17 h 17"/>
                <a:gd name="T8" fmla="*/ 0 w 24"/>
                <a:gd name="T9" fmla="*/ 0 h 17"/>
                <a:gd name="T10" fmla="*/ 0 w 24"/>
                <a:gd name="T11" fmla="*/ 0 h 17"/>
                <a:gd name="T12" fmla="*/ 22 w 24"/>
                <a:gd name="T13" fmla="*/ 0 h 17"/>
                <a:gd name="T14" fmla="*/ 22 w 24"/>
                <a:gd name="T15" fmla="*/ 15 h 17"/>
                <a:gd name="T16" fmla="*/ 0 w 24"/>
                <a:gd name="T17" fmla="*/ 15 h 17"/>
                <a:gd name="T18" fmla="*/ 0 w 24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7">
                  <a:moveTo>
                    <a:pt x="0" y="0"/>
                  </a:moveTo>
                  <a:lnTo>
                    <a:pt x="24" y="0"/>
                  </a:lnTo>
                  <a:lnTo>
                    <a:pt x="24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" y="0"/>
                  </a:lnTo>
                  <a:lnTo>
                    <a:pt x="22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6" name="Freeform 162"/>
            <p:cNvSpPr>
              <a:spLocks noEditPoints="1"/>
            </p:cNvSpPr>
            <p:nvPr/>
          </p:nvSpPr>
          <p:spPr bwMode="auto">
            <a:xfrm>
              <a:off x="4052" y="2002"/>
              <a:ext cx="22" cy="15"/>
            </a:xfrm>
            <a:custGeom>
              <a:avLst/>
              <a:gdLst>
                <a:gd name="T0" fmla="*/ 0 w 22"/>
                <a:gd name="T1" fmla="*/ 0 h 15"/>
                <a:gd name="T2" fmla="*/ 22 w 22"/>
                <a:gd name="T3" fmla="*/ 0 h 15"/>
                <a:gd name="T4" fmla="*/ 22 w 22"/>
                <a:gd name="T5" fmla="*/ 15 h 15"/>
                <a:gd name="T6" fmla="*/ 0 w 22"/>
                <a:gd name="T7" fmla="*/ 15 h 15"/>
                <a:gd name="T8" fmla="*/ 0 w 22"/>
                <a:gd name="T9" fmla="*/ 0 h 15"/>
                <a:gd name="T10" fmla="*/ 0 w 22"/>
                <a:gd name="T11" fmla="*/ 0 h 15"/>
                <a:gd name="T12" fmla="*/ 20 w 22"/>
                <a:gd name="T13" fmla="*/ 0 h 15"/>
                <a:gd name="T14" fmla="*/ 20 w 22"/>
                <a:gd name="T15" fmla="*/ 14 h 15"/>
                <a:gd name="T16" fmla="*/ 0 w 22"/>
                <a:gd name="T17" fmla="*/ 14 h 15"/>
                <a:gd name="T18" fmla="*/ 0 w 22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22" y="0"/>
                  </a:lnTo>
                  <a:lnTo>
                    <a:pt x="22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" y="0"/>
                  </a:lnTo>
                  <a:lnTo>
                    <a:pt x="20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7" name="Freeform 163"/>
            <p:cNvSpPr>
              <a:spLocks noEditPoints="1"/>
            </p:cNvSpPr>
            <p:nvPr/>
          </p:nvSpPr>
          <p:spPr bwMode="auto">
            <a:xfrm>
              <a:off x="4052" y="2002"/>
              <a:ext cx="20" cy="14"/>
            </a:xfrm>
            <a:custGeom>
              <a:avLst/>
              <a:gdLst>
                <a:gd name="T0" fmla="*/ 0 w 20"/>
                <a:gd name="T1" fmla="*/ 0 h 14"/>
                <a:gd name="T2" fmla="*/ 20 w 20"/>
                <a:gd name="T3" fmla="*/ 0 h 14"/>
                <a:gd name="T4" fmla="*/ 20 w 20"/>
                <a:gd name="T5" fmla="*/ 14 h 14"/>
                <a:gd name="T6" fmla="*/ 0 w 20"/>
                <a:gd name="T7" fmla="*/ 14 h 14"/>
                <a:gd name="T8" fmla="*/ 0 w 20"/>
                <a:gd name="T9" fmla="*/ 0 h 14"/>
                <a:gd name="T10" fmla="*/ 0 w 20"/>
                <a:gd name="T11" fmla="*/ 0 h 14"/>
                <a:gd name="T12" fmla="*/ 17 w 20"/>
                <a:gd name="T13" fmla="*/ 0 h 14"/>
                <a:gd name="T14" fmla="*/ 17 w 20"/>
                <a:gd name="T15" fmla="*/ 12 h 14"/>
                <a:gd name="T16" fmla="*/ 0 w 20"/>
                <a:gd name="T17" fmla="*/ 12 h 14"/>
                <a:gd name="T18" fmla="*/ 0 w 20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14">
                  <a:moveTo>
                    <a:pt x="0" y="0"/>
                  </a:moveTo>
                  <a:lnTo>
                    <a:pt x="20" y="0"/>
                  </a:lnTo>
                  <a:lnTo>
                    <a:pt x="20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" y="0"/>
                  </a:lnTo>
                  <a:lnTo>
                    <a:pt x="17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8" name="Freeform 164"/>
            <p:cNvSpPr>
              <a:spLocks noEditPoints="1"/>
            </p:cNvSpPr>
            <p:nvPr/>
          </p:nvSpPr>
          <p:spPr bwMode="auto">
            <a:xfrm>
              <a:off x="4052" y="2002"/>
              <a:ext cx="17" cy="12"/>
            </a:xfrm>
            <a:custGeom>
              <a:avLst/>
              <a:gdLst>
                <a:gd name="T0" fmla="*/ 0 w 17"/>
                <a:gd name="T1" fmla="*/ 0 h 12"/>
                <a:gd name="T2" fmla="*/ 17 w 17"/>
                <a:gd name="T3" fmla="*/ 0 h 12"/>
                <a:gd name="T4" fmla="*/ 17 w 17"/>
                <a:gd name="T5" fmla="*/ 12 h 12"/>
                <a:gd name="T6" fmla="*/ 0 w 17"/>
                <a:gd name="T7" fmla="*/ 12 h 12"/>
                <a:gd name="T8" fmla="*/ 0 w 17"/>
                <a:gd name="T9" fmla="*/ 0 h 12"/>
                <a:gd name="T10" fmla="*/ 0 w 17"/>
                <a:gd name="T11" fmla="*/ 0 h 12"/>
                <a:gd name="T12" fmla="*/ 15 w 17"/>
                <a:gd name="T13" fmla="*/ 0 h 12"/>
                <a:gd name="T14" fmla="*/ 15 w 17"/>
                <a:gd name="T15" fmla="*/ 10 h 12"/>
                <a:gd name="T16" fmla="*/ 0 w 17"/>
                <a:gd name="T17" fmla="*/ 10 h 12"/>
                <a:gd name="T18" fmla="*/ 0 w 17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lnTo>
                    <a:pt x="17" y="0"/>
                  </a:lnTo>
                  <a:lnTo>
                    <a:pt x="17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" y="0"/>
                  </a:lnTo>
                  <a:lnTo>
                    <a:pt x="15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9" name="Freeform 165"/>
            <p:cNvSpPr>
              <a:spLocks noEditPoints="1"/>
            </p:cNvSpPr>
            <p:nvPr/>
          </p:nvSpPr>
          <p:spPr bwMode="auto">
            <a:xfrm>
              <a:off x="4052" y="2002"/>
              <a:ext cx="15" cy="10"/>
            </a:xfrm>
            <a:custGeom>
              <a:avLst/>
              <a:gdLst>
                <a:gd name="T0" fmla="*/ 0 w 15"/>
                <a:gd name="T1" fmla="*/ 0 h 10"/>
                <a:gd name="T2" fmla="*/ 15 w 15"/>
                <a:gd name="T3" fmla="*/ 0 h 10"/>
                <a:gd name="T4" fmla="*/ 15 w 15"/>
                <a:gd name="T5" fmla="*/ 10 h 10"/>
                <a:gd name="T6" fmla="*/ 0 w 15"/>
                <a:gd name="T7" fmla="*/ 10 h 10"/>
                <a:gd name="T8" fmla="*/ 0 w 15"/>
                <a:gd name="T9" fmla="*/ 0 h 10"/>
                <a:gd name="T10" fmla="*/ 0 w 15"/>
                <a:gd name="T11" fmla="*/ 0 h 10"/>
                <a:gd name="T12" fmla="*/ 13 w 15"/>
                <a:gd name="T13" fmla="*/ 0 h 10"/>
                <a:gd name="T14" fmla="*/ 13 w 15"/>
                <a:gd name="T15" fmla="*/ 9 h 10"/>
                <a:gd name="T16" fmla="*/ 0 w 15"/>
                <a:gd name="T17" fmla="*/ 9 h 10"/>
                <a:gd name="T18" fmla="*/ 0 w 15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0">
                  <a:moveTo>
                    <a:pt x="0" y="0"/>
                  </a:moveTo>
                  <a:lnTo>
                    <a:pt x="15" y="0"/>
                  </a:lnTo>
                  <a:lnTo>
                    <a:pt x="15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0" name="Freeform 166"/>
            <p:cNvSpPr>
              <a:spLocks noEditPoints="1"/>
            </p:cNvSpPr>
            <p:nvPr/>
          </p:nvSpPr>
          <p:spPr bwMode="auto">
            <a:xfrm>
              <a:off x="4052" y="2002"/>
              <a:ext cx="13" cy="9"/>
            </a:xfrm>
            <a:custGeom>
              <a:avLst/>
              <a:gdLst>
                <a:gd name="T0" fmla="*/ 0 w 13"/>
                <a:gd name="T1" fmla="*/ 0 h 9"/>
                <a:gd name="T2" fmla="*/ 13 w 13"/>
                <a:gd name="T3" fmla="*/ 0 h 9"/>
                <a:gd name="T4" fmla="*/ 13 w 13"/>
                <a:gd name="T5" fmla="*/ 9 h 9"/>
                <a:gd name="T6" fmla="*/ 0 w 13"/>
                <a:gd name="T7" fmla="*/ 9 h 9"/>
                <a:gd name="T8" fmla="*/ 0 w 13"/>
                <a:gd name="T9" fmla="*/ 0 h 9"/>
                <a:gd name="T10" fmla="*/ 0 w 13"/>
                <a:gd name="T11" fmla="*/ 0 h 9"/>
                <a:gd name="T12" fmla="*/ 10 w 13"/>
                <a:gd name="T13" fmla="*/ 0 h 9"/>
                <a:gd name="T14" fmla="*/ 10 w 13"/>
                <a:gd name="T15" fmla="*/ 7 h 9"/>
                <a:gd name="T16" fmla="*/ 0 w 13"/>
                <a:gd name="T17" fmla="*/ 7 h 9"/>
                <a:gd name="T18" fmla="*/ 0 w 13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1" name="Freeform 167"/>
            <p:cNvSpPr>
              <a:spLocks noEditPoints="1"/>
            </p:cNvSpPr>
            <p:nvPr/>
          </p:nvSpPr>
          <p:spPr bwMode="auto">
            <a:xfrm>
              <a:off x="4052" y="2002"/>
              <a:ext cx="10" cy="7"/>
            </a:xfrm>
            <a:custGeom>
              <a:avLst/>
              <a:gdLst>
                <a:gd name="T0" fmla="*/ 0 w 10"/>
                <a:gd name="T1" fmla="*/ 0 h 7"/>
                <a:gd name="T2" fmla="*/ 10 w 10"/>
                <a:gd name="T3" fmla="*/ 0 h 7"/>
                <a:gd name="T4" fmla="*/ 10 w 10"/>
                <a:gd name="T5" fmla="*/ 7 h 7"/>
                <a:gd name="T6" fmla="*/ 0 w 10"/>
                <a:gd name="T7" fmla="*/ 7 h 7"/>
                <a:gd name="T8" fmla="*/ 0 w 10"/>
                <a:gd name="T9" fmla="*/ 0 h 7"/>
                <a:gd name="T10" fmla="*/ 0 w 10"/>
                <a:gd name="T11" fmla="*/ 0 h 7"/>
                <a:gd name="T12" fmla="*/ 8 w 10"/>
                <a:gd name="T13" fmla="*/ 0 h 7"/>
                <a:gd name="T14" fmla="*/ 8 w 10"/>
                <a:gd name="T15" fmla="*/ 5 h 7"/>
                <a:gd name="T16" fmla="*/ 0 w 10"/>
                <a:gd name="T17" fmla="*/ 5 h 7"/>
                <a:gd name="T18" fmla="*/ 0 w 10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lnTo>
                    <a:pt x="10" y="0"/>
                  </a:lnTo>
                  <a:lnTo>
                    <a:pt x="10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2" name="Freeform 168"/>
            <p:cNvSpPr>
              <a:spLocks noEditPoints="1"/>
            </p:cNvSpPr>
            <p:nvPr/>
          </p:nvSpPr>
          <p:spPr bwMode="auto">
            <a:xfrm>
              <a:off x="4052" y="2002"/>
              <a:ext cx="8" cy="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0 h 5"/>
                <a:gd name="T4" fmla="*/ 8 w 8"/>
                <a:gd name="T5" fmla="*/ 5 h 5"/>
                <a:gd name="T6" fmla="*/ 0 w 8"/>
                <a:gd name="T7" fmla="*/ 5 h 5"/>
                <a:gd name="T8" fmla="*/ 0 w 8"/>
                <a:gd name="T9" fmla="*/ 0 h 5"/>
                <a:gd name="T10" fmla="*/ 0 w 8"/>
                <a:gd name="T11" fmla="*/ 0 h 5"/>
                <a:gd name="T12" fmla="*/ 5 w 8"/>
                <a:gd name="T13" fmla="*/ 0 h 5"/>
                <a:gd name="T14" fmla="*/ 5 w 8"/>
                <a:gd name="T15" fmla="*/ 4 h 5"/>
                <a:gd name="T16" fmla="*/ 0 w 8"/>
                <a:gd name="T17" fmla="*/ 4 h 5"/>
                <a:gd name="T18" fmla="*/ 0 w 8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3" name="Freeform 169"/>
            <p:cNvSpPr>
              <a:spLocks noEditPoints="1"/>
            </p:cNvSpPr>
            <p:nvPr/>
          </p:nvSpPr>
          <p:spPr bwMode="auto">
            <a:xfrm>
              <a:off x="4052" y="2002"/>
              <a:ext cx="5" cy="4"/>
            </a:xfrm>
            <a:custGeom>
              <a:avLst/>
              <a:gdLst>
                <a:gd name="T0" fmla="*/ 0 w 5"/>
                <a:gd name="T1" fmla="*/ 0 h 4"/>
                <a:gd name="T2" fmla="*/ 5 w 5"/>
                <a:gd name="T3" fmla="*/ 0 h 4"/>
                <a:gd name="T4" fmla="*/ 5 w 5"/>
                <a:gd name="T5" fmla="*/ 4 h 4"/>
                <a:gd name="T6" fmla="*/ 0 w 5"/>
                <a:gd name="T7" fmla="*/ 4 h 4"/>
                <a:gd name="T8" fmla="*/ 0 w 5"/>
                <a:gd name="T9" fmla="*/ 0 h 4"/>
                <a:gd name="T10" fmla="*/ 0 w 5"/>
                <a:gd name="T11" fmla="*/ 0 h 4"/>
                <a:gd name="T12" fmla="*/ 3 w 5"/>
                <a:gd name="T13" fmla="*/ 0 h 4"/>
                <a:gd name="T14" fmla="*/ 3 w 5"/>
                <a:gd name="T15" fmla="*/ 1 h 4"/>
                <a:gd name="T16" fmla="*/ 0 w 5"/>
                <a:gd name="T17" fmla="*/ 1 h 4"/>
                <a:gd name="T18" fmla="*/ 0 w 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4" name="Freeform 170"/>
            <p:cNvSpPr>
              <a:spLocks noEditPoints="1"/>
            </p:cNvSpPr>
            <p:nvPr/>
          </p:nvSpPr>
          <p:spPr bwMode="auto">
            <a:xfrm>
              <a:off x="4052" y="2002"/>
              <a:ext cx="3" cy="1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  <a:gd name="T16" fmla="*/ 0 w 3"/>
                <a:gd name="T17" fmla="*/ 0 h 1"/>
                <a:gd name="T18" fmla="*/ 0 w 3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5" name="Freeform 171"/>
            <p:cNvSpPr>
              <a:spLocks noEditPoints="1"/>
            </p:cNvSpPr>
            <p:nvPr/>
          </p:nvSpPr>
          <p:spPr bwMode="auto">
            <a:xfrm>
              <a:off x="4052" y="2002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  <a:cxn ang="T6">
                  <a:pos x="0" y="0"/>
                </a:cxn>
                <a:cxn ang="T7">
                  <a:pos x="0" y="0"/>
                </a:cxn>
                <a:cxn ang="T8">
                  <a:pos x="0" y="0"/>
                </a:cxn>
                <a:cxn ang="T9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6" name="Freeform 172"/>
            <p:cNvSpPr>
              <a:spLocks noEditPoints="1"/>
            </p:cNvSpPr>
            <p:nvPr/>
          </p:nvSpPr>
          <p:spPr bwMode="auto">
            <a:xfrm>
              <a:off x="4032" y="1983"/>
              <a:ext cx="319" cy="241"/>
            </a:xfrm>
            <a:custGeom>
              <a:avLst/>
              <a:gdLst>
                <a:gd name="T0" fmla="*/ 0 w 319"/>
                <a:gd name="T1" fmla="*/ 0 h 241"/>
                <a:gd name="T2" fmla="*/ 319 w 319"/>
                <a:gd name="T3" fmla="*/ 0 h 241"/>
                <a:gd name="T4" fmla="*/ 319 w 319"/>
                <a:gd name="T5" fmla="*/ 241 h 241"/>
                <a:gd name="T6" fmla="*/ 0 w 319"/>
                <a:gd name="T7" fmla="*/ 241 h 241"/>
                <a:gd name="T8" fmla="*/ 0 w 319"/>
                <a:gd name="T9" fmla="*/ 0 h 241"/>
                <a:gd name="T10" fmla="*/ 5 w 319"/>
                <a:gd name="T11" fmla="*/ 4 h 241"/>
                <a:gd name="T12" fmla="*/ 319 w 319"/>
                <a:gd name="T13" fmla="*/ 4 h 241"/>
                <a:gd name="T14" fmla="*/ 319 w 319"/>
                <a:gd name="T15" fmla="*/ 241 h 241"/>
                <a:gd name="T16" fmla="*/ 5 w 319"/>
                <a:gd name="T17" fmla="*/ 241 h 241"/>
                <a:gd name="T18" fmla="*/ 5 w 319"/>
                <a:gd name="T19" fmla="*/ 4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9" h="241">
                  <a:moveTo>
                    <a:pt x="0" y="0"/>
                  </a:moveTo>
                  <a:lnTo>
                    <a:pt x="319" y="0"/>
                  </a:lnTo>
                  <a:lnTo>
                    <a:pt x="319" y="241"/>
                  </a:lnTo>
                  <a:lnTo>
                    <a:pt x="0" y="241"/>
                  </a:lnTo>
                  <a:lnTo>
                    <a:pt x="0" y="0"/>
                  </a:lnTo>
                  <a:close/>
                  <a:moveTo>
                    <a:pt x="5" y="4"/>
                  </a:moveTo>
                  <a:lnTo>
                    <a:pt x="319" y="4"/>
                  </a:lnTo>
                  <a:lnTo>
                    <a:pt x="319" y="241"/>
                  </a:lnTo>
                  <a:lnTo>
                    <a:pt x="5" y="241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7" name="Freeform 173"/>
            <p:cNvSpPr>
              <a:spLocks noEditPoints="1"/>
            </p:cNvSpPr>
            <p:nvPr/>
          </p:nvSpPr>
          <p:spPr bwMode="auto">
            <a:xfrm>
              <a:off x="4037" y="1987"/>
              <a:ext cx="314" cy="237"/>
            </a:xfrm>
            <a:custGeom>
              <a:avLst/>
              <a:gdLst>
                <a:gd name="T0" fmla="*/ 0 w 314"/>
                <a:gd name="T1" fmla="*/ 0 h 237"/>
                <a:gd name="T2" fmla="*/ 314 w 314"/>
                <a:gd name="T3" fmla="*/ 0 h 237"/>
                <a:gd name="T4" fmla="*/ 314 w 314"/>
                <a:gd name="T5" fmla="*/ 237 h 237"/>
                <a:gd name="T6" fmla="*/ 0 w 314"/>
                <a:gd name="T7" fmla="*/ 237 h 237"/>
                <a:gd name="T8" fmla="*/ 0 w 314"/>
                <a:gd name="T9" fmla="*/ 0 h 237"/>
                <a:gd name="T10" fmla="*/ 4 w 314"/>
                <a:gd name="T11" fmla="*/ 3 h 237"/>
                <a:gd name="T12" fmla="*/ 314 w 314"/>
                <a:gd name="T13" fmla="*/ 3 h 237"/>
                <a:gd name="T14" fmla="*/ 314 w 314"/>
                <a:gd name="T15" fmla="*/ 237 h 237"/>
                <a:gd name="T16" fmla="*/ 4 w 314"/>
                <a:gd name="T17" fmla="*/ 237 h 237"/>
                <a:gd name="T18" fmla="*/ 4 w 314"/>
                <a:gd name="T19" fmla="*/ 3 h 2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4" h="237">
                  <a:moveTo>
                    <a:pt x="0" y="0"/>
                  </a:moveTo>
                  <a:lnTo>
                    <a:pt x="314" y="0"/>
                  </a:lnTo>
                  <a:lnTo>
                    <a:pt x="314" y="237"/>
                  </a:lnTo>
                  <a:lnTo>
                    <a:pt x="0" y="23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14" y="3"/>
                  </a:lnTo>
                  <a:lnTo>
                    <a:pt x="314" y="237"/>
                  </a:lnTo>
                  <a:lnTo>
                    <a:pt x="4" y="23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8" name="Freeform 174"/>
            <p:cNvSpPr>
              <a:spLocks noEditPoints="1"/>
            </p:cNvSpPr>
            <p:nvPr/>
          </p:nvSpPr>
          <p:spPr bwMode="auto">
            <a:xfrm>
              <a:off x="4041" y="1990"/>
              <a:ext cx="310" cy="234"/>
            </a:xfrm>
            <a:custGeom>
              <a:avLst/>
              <a:gdLst>
                <a:gd name="T0" fmla="*/ 0 w 310"/>
                <a:gd name="T1" fmla="*/ 0 h 234"/>
                <a:gd name="T2" fmla="*/ 310 w 310"/>
                <a:gd name="T3" fmla="*/ 0 h 234"/>
                <a:gd name="T4" fmla="*/ 310 w 310"/>
                <a:gd name="T5" fmla="*/ 234 h 234"/>
                <a:gd name="T6" fmla="*/ 0 w 310"/>
                <a:gd name="T7" fmla="*/ 234 h 234"/>
                <a:gd name="T8" fmla="*/ 0 w 310"/>
                <a:gd name="T9" fmla="*/ 0 h 234"/>
                <a:gd name="T10" fmla="*/ 4 w 310"/>
                <a:gd name="T11" fmla="*/ 3 h 234"/>
                <a:gd name="T12" fmla="*/ 310 w 310"/>
                <a:gd name="T13" fmla="*/ 3 h 234"/>
                <a:gd name="T14" fmla="*/ 310 w 310"/>
                <a:gd name="T15" fmla="*/ 234 h 234"/>
                <a:gd name="T16" fmla="*/ 4 w 310"/>
                <a:gd name="T17" fmla="*/ 234 h 234"/>
                <a:gd name="T18" fmla="*/ 4 w 310"/>
                <a:gd name="T19" fmla="*/ 3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0" h="234">
                  <a:moveTo>
                    <a:pt x="0" y="0"/>
                  </a:moveTo>
                  <a:lnTo>
                    <a:pt x="310" y="0"/>
                  </a:lnTo>
                  <a:lnTo>
                    <a:pt x="310" y="234"/>
                  </a:lnTo>
                  <a:lnTo>
                    <a:pt x="0" y="234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10" y="3"/>
                  </a:lnTo>
                  <a:lnTo>
                    <a:pt x="310" y="234"/>
                  </a:lnTo>
                  <a:lnTo>
                    <a:pt x="4" y="234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9" name="Freeform 175"/>
            <p:cNvSpPr>
              <a:spLocks noEditPoints="1"/>
            </p:cNvSpPr>
            <p:nvPr/>
          </p:nvSpPr>
          <p:spPr bwMode="auto">
            <a:xfrm>
              <a:off x="4045" y="1993"/>
              <a:ext cx="306" cy="231"/>
            </a:xfrm>
            <a:custGeom>
              <a:avLst/>
              <a:gdLst>
                <a:gd name="T0" fmla="*/ 0 w 306"/>
                <a:gd name="T1" fmla="*/ 0 h 231"/>
                <a:gd name="T2" fmla="*/ 306 w 306"/>
                <a:gd name="T3" fmla="*/ 0 h 231"/>
                <a:gd name="T4" fmla="*/ 306 w 306"/>
                <a:gd name="T5" fmla="*/ 231 h 231"/>
                <a:gd name="T6" fmla="*/ 0 w 306"/>
                <a:gd name="T7" fmla="*/ 231 h 231"/>
                <a:gd name="T8" fmla="*/ 0 w 306"/>
                <a:gd name="T9" fmla="*/ 0 h 231"/>
                <a:gd name="T10" fmla="*/ 4 w 306"/>
                <a:gd name="T11" fmla="*/ 3 h 231"/>
                <a:gd name="T12" fmla="*/ 306 w 306"/>
                <a:gd name="T13" fmla="*/ 3 h 231"/>
                <a:gd name="T14" fmla="*/ 306 w 306"/>
                <a:gd name="T15" fmla="*/ 231 h 231"/>
                <a:gd name="T16" fmla="*/ 4 w 306"/>
                <a:gd name="T17" fmla="*/ 231 h 231"/>
                <a:gd name="T18" fmla="*/ 4 w 306"/>
                <a:gd name="T19" fmla="*/ 3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6" h="231">
                  <a:moveTo>
                    <a:pt x="0" y="0"/>
                  </a:moveTo>
                  <a:lnTo>
                    <a:pt x="306" y="0"/>
                  </a:lnTo>
                  <a:lnTo>
                    <a:pt x="306" y="231"/>
                  </a:lnTo>
                  <a:lnTo>
                    <a:pt x="0" y="23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06" y="3"/>
                  </a:lnTo>
                  <a:lnTo>
                    <a:pt x="306" y="231"/>
                  </a:lnTo>
                  <a:lnTo>
                    <a:pt x="4" y="23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0" name="Freeform 176"/>
            <p:cNvSpPr>
              <a:spLocks noEditPoints="1"/>
            </p:cNvSpPr>
            <p:nvPr/>
          </p:nvSpPr>
          <p:spPr bwMode="auto">
            <a:xfrm>
              <a:off x="4049" y="1996"/>
              <a:ext cx="302" cy="228"/>
            </a:xfrm>
            <a:custGeom>
              <a:avLst/>
              <a:gdLst>
                <a:gd name="T0" fmla="*/ 0 w 302"/>
                <a:gd name="T1" fmla="*/ 0 h 228"/>
                <a:gd name="T2" fmla="*/ 302 w 302"/>
                <a:gd name="T3" fmla="*/ 0 h 228"/>
                <a:gd name="T4" fmla="*/ 302 w 302"/>
                <a:gd name="T5" fmla="*/ 228 h 228"/>
                <a:gd name="T6" fmla="*/ 0 w 302"/>
                <a:gd name="T7" fmla="*/ 228 h 228"/>
                <a:gd name="T8" fmla="*/ 0 w 302"/>
                <a:gd name="T9" fmla="*/ 0 h 228"/>
                <a:gd name="T10" fmla="*/ 4 w 302"/>
                <a:gd name="T11" fmla="*/ 3 h 228"/>
                <a:gd name="T12" fmla="*/ 302 w 302"/>
                <a:gd name="T13" fmla="*/ 3 h 228"/>
                <a:gd name="T14" fmla="*/ 302 w 302"/>
                <a:gd name="T15" fmla="*/ 228 h 228"/>
                <a:gd name="T16" fmla="*/ 4 w 302"/>
                <a:gd name="T17" fmla="*/ 228 h 228"/>
                <a:gd name="T18" fmla="*/ 4 w 302"/>
                <a:gd name="T19" fmla="*/ 3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" h="228">
                  <a:moveTo>
                    <a:pt x="0" y="0"/>
                  </a:moveTo>
                  <a:lnTo>
                    <a:pt x="302" y="0"/>
                  </a:lnTo>
                  <a:lnTo>
                    <a:pt x="302" y="228"/>
                  </a:lnTo>
                  <a:lnTo>
                    <a:pt x="0" y="22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02" y="3"/>
                  </a:lnTo>
                  <a:lnTo>
                    <a:pt x="302" y="228"/>
                  </a:lnTo>
                  <a:lnTo>
                    <a:pt x="4" y="22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1" name="Freeform 177"/>
            <p:cNvSpPr>
              <a:spLocks noEditPoints="1"/>
            </p:cNvSpPr>
            <p:nvPr/>
          </p:nvSpPr>
          <p:spPr bwMode="auto">
            <a:xfrm>
              <a:off x="4053" y="1999"/>
              <a:ext cx="298" cy="225"/>
            </a:xfrm>
            <a:custGeom>
              <a:avLst/>
              <a:gdLst>
                <a:gd name="T0" fmla="*/ 0 w 298"/>
                <a:gd name="T1" fmla="*/ 0 h 225"/>
                <a:gd name="T2" fmla="*/ 298 w 298"/>
                <a:gd name="T3" fmla="*/ 0 h 225"/>
                <a:gd name="T4" fmla="*/ 298 w 298"/>
                <a:gd name="T5" fmla="*/ 225 h 225"/>
                <a:gd name="T6" fmla="*/ 0 w 298"/>
                <a:gd name="T7" fmla="*/ 225 h 225"/>
                <a:gd name="T8" fmla="*/ 0 w 298"/>
                <a:gd name="T9" fmla="*/ 0 h 225"/>
                <a:gd name="T10" fmla="*/ 4 w 298"/>
                <a:gd name="T11" fmla="*/ 3 h 225"/>
                <a:gd name="T12" fmla="*/ 298 w 298"/>
                <a:gd name="T13" fmla="*/ 3 h 225"/>
                <a:gd name="T14" fmla="*/ 298 w 298"/>
                <a:gd name="T15" fmla="*/ 225 h 225"/>
                <a:gd name="T16" fmla="*/ 4 w 298"/>
                <a:gd name="T17" fmla="*/ 225 h 225"/>
                <a:gd name="T18" fmla="*/ 4 w 298"/>
                <a:gd name="T19" fmla="*/ 3 h 2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8" h="225">
                  <a:moveTo>
                    <a:pt x="0" y="0"/>
                  </a:moveTo>
                  <a:lnTo>
                    <a:pt x="298" y="0"/>
                  </a:lnTo>
                  <a:lnTo>
                    <a:pt x="298" y="225"/>
                  </a:lnTo>
                  <a:lnTo>
                    <a:pt x="0" y="22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98" y="3"/>
                  </a:lnTo>
                  <a:lnTo>
                    <a:pt x="298" y="225"/>
                  </a:lnTo>
                  <a:lnTo>
                    <a:pt x="4" y="22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2" name="Freeform 178"/>
            <p:cNvSpPr>
              <a:spLocks noEditPoints="1"/>
            </p:cNvSpPr>
            <p:nvPr/>
          </p:nvSpPr>
          <p:spPr bwMode="auto">
            <a:xfrm>
              <a:off x="4057" y="2002"/>
              <a:ext cx="294" cy="222"/>
            </a:xfrm>
            <a:custGeom>
              <a:avLst/>
              <a:gdLst>
                <a:gd name="T0" fmla="*/ 0 w 294"/>
                <a:gd name="T1" fmla="*/ 0 h 222"/>
                <a:gd name="T2" fmla="*/ 294 w 294"/>
                <a:gd name="T3" fmla="*/ 0 h 222"/>
                <a:gd name="T4" fmla="*/ 294 w 294"/>
                <a:gd name="T5" fmla="*/ 222 h 222"/>
                <a:gd name="T6" fmla="*/ 0 w 294"/>
                <a:gd name="T7" fmla="*/ 222 h 222"/>
                <a:gd name="T8" fmla="*/ 0 w 294"/>
                <a:gd name="T9" fmla="*/ 0 h 222"/>
                <a:gd name="T10" fmla="*/ 5 w 294"/>
                <a:gd name="T11" fmla="*/ 4 h 222"/>
                <a:gd name="T12" fmla="*/ 294 w 294"/>
                <a:gd name="T13" fmla="*/ 4 h 222"/>
                <a:gd name="T14" fmla="*/ 294 w 294"/>
                <a:gd name="T15" fmla="*/ 222 h 222"/>
                <a:gd name="T16" fmla="*/ 5 w 294"/>
                <a:gd name="T17" fmla="*/ 222 h 222"/>
                <a:gd name="T18" fmla="*/ 5 w 294"/>
                <a:gd name="T19" fmla="*/ 4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4" h="222">
                  <a:moveTo>
                    <a:pt x="0" y="0"/>
                  </a:moveTo>
                  <a:lnTo>
                    <a:pt x="294" y="0"/>
                  </a:lnTo>
                  <a:lnTo>
                    <a:pt x="294" y="222"/>
                  </a:lnTo>
                  <a:lnTo>
                    <a:pt x="0" y="222"/>
                  </a:lnTo>
                  <a:lnTo>
                    <a:pt x="0" y="0"/>
                  </a:lnTo>
                  <a:close/>
                  <a:moveTo>
                    <a:pt x="5" y="4"/>
                  </a:moveTo>
                  <a:lnTo>
                    <a:pt x="294" y="4"/>
                  </a:lnTo>
                  <a:lnTo>
                    <a:pt x="294" y="222"/>
                  </a:lnTo>
                  <a:lnTo>
                    <a:pt x="5" y="222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3" name="Freeform 179"/>
            <p:cNvSpPr>
              <a:spLocks noEditPoints="1"/>
            </p:cNvSpPr>
            <p:nvPr/>
          </p:nvSpPr>
          <p:spPr bwMode="auto">
            <a:xfrm>
              <a:off x="4062" y="2006"/>
              <a:ext cx="289" cy="218"/>
            </a:xfrm>
            <a:custGeom>
              <a:avLst/>
              <a:gdLst>
                <a:gd name="T0" fmla="*/ 0 w 289"/>
                <a:gd name="T1" fmla="*/ 0 h 218"/>
                <a:gd name="T2" fmla="*/ 289 w 289"/>
                <a:gd name="T3" fmla="*/ 0 h 218"/>
                <a:gd name="T4" fmla="*/ 289 w 289"/>
                <a:gd name="T5" fmla="*/ 218 h 218"/>
                <a:gd name="T6" fmla="*/ 0 w 289"/>
                <a:gd name="T7" fmla="*/ 218 h 218"/>
                <a:gd name="T8" fmla="*/ 0 w 289"/>
                <a:gd name="T9" fmla="*/ 0 h 218"/>
                <a:gd name="T10" fmla="*/ 4 w 289"/>
                <a:gd name="T11" fmla="*/ 3 h 218"/>
                <a:gd name="T12" fmla="*/ 289 w 289"/>
                <a:gd name="T13" fmla="*/ 3 h 218"/>
                <a:gd name="T14" fmla="*/ 289 w 289"/>
                <a:gd name="T15" fmla="*/ 218 h 218"/>
                <a:gd name="T16" fmla="*/ 4 w 289"/>
                <a:gd name="T17" fmla="*/ 218 h 218"/>
                <a:gd name="T18" fmla="*/ 4 w 289"/>
                <a:gd name="T19" fmla="*/ 3 h 2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9" h="218">
                  <a:moveTo>
                    <a:pt x="0" y="0"/>
                  </a:moveTo>
                  <a:lnTo>
                    <a:pt x="289" y="0"/>
                  </a:lnTo>
                  <a:lnTo>
                    <a:pt x="289" y="218"/>
                  </a:lnTo>
                  <a:lnTo>
                    <a:pt x="0" y="21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89" y="3"/>
                  </a:lnTo>
                  <a:lnTo>
                    <a:pt x="289" y="218"/>
                  </a:lnTo>
                  <a:lnTo>
                    <a:pt x="4" y="21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4" name="Freeform 180"/>
            <p:cNvSpPr>
              <a:spLocks noEditPoints="1"/>
            </p:cNvSpPr>
            <p:nvPr/>
          </p:nvSpPr>
          <p:spPr bwMode="auto">
            <a:xfrm>
              <a:off x="4066" y="2009"/>
              <a:ext cx="285" cy="215"/>
            </a:xfrm>
            <a:custGeom>
              <a:avLst/>
              <a:gdLst>
                <a:gd name="T0" fmla="*/ 0 w 285"/>
                <a:gd name="T1" fmla="*/ 0 h 215"/>
                <a:gd name="T2" fmla="*/ 285 w 285"/>
                <a:gd name="T3" fmla="*/ 0 h 215"/>
                <a:gd name="T4" fmla="*/ 285 w 285"/>
                <a:gd name="T5" fmla="*/ 215 h 215"/>
                <a:gd name="T6" fmla="*/ 0 w 285"/>
                <a:gd name="T7" fmla="*/ 215 h 215"/>
                <a:gd name="T8" fmla="*/ 0 w 285"/>
                <a:gd name="T9" fmla="*/ 0 h 215"/>
                <a:gd name="T10" fmla="*/ 4 w 285"/>
                <a:gd name="T11" fmla="*/ 3 h 215"/>
                <a:gd name="T12" fmla="*/ 285 w 285"/>
                <a:gd name="T13" fmla="*/ 3 h 215"/>
                <a:gd name="T14" fmla="*/ 285 w 285"/>
                <a:gd name="T15" fmla="*/ 215 h 215"/>
                <a:gd name="T16" fmla="*/ 4 w 285"/>
                <a:gd name="T17" fmla="*/ 215 h 215"/>
                <a:gd name="T18" fmla="*/ 4 w 285"/>
                <a:gd name="T19" fmla="*/ 3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5" h="215">
                  <a:moveTo>
                    <a:pt x="0" y="0"/>
                  </a:moveTo>
                  <a:lnTo>
                    <a:pt x="285" y="0"/>
                  </a:lnTo>
                  <a:lnTo>
                    <a:pt x="285" y="215"/>
                  </a:lnTo>
                  <a:lnTo>
                    <a:pt x="0" y="21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85" y="3"/>
                  </a:lnTo>
                  <a:lnTo>
                    <a:pt x="285" y="215"/>
                  </a:lnTo>
                  <a:lnTo>
                    <a:pt x="4" y="21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5" name="Freeform 181"/>
            <p:cNvSpPr>
              <a:spLocks noEditPoints="1"/>
            </p:cNvSpPr>
            <p:nvPr/>
          </p:nvSpPr>
          <p:spPr bwMode="auto">
            <a:xfrm>
              <a:off x="4070" y="2012"/>
              <a:ext cx="281" cy="212"/>
            </a:xfrm>
            <a:custGeom>
              <a:avLst/>
              <a:gdLst>
                <a:gd name="T0" fmla="*/ 0 w 281"/>
                <a:gd name="T1" fmla="*/ 0 h 212"/>
                <a:gd name="T2" fmla="*/ 281 w 281"/>
                <a:gd name="T3" fmla="*/ 0 h 212"/>
                <a:gd name="T4" fmla="*/ 281 w 281"/>
                <a:gd name="T5" fmla="*/ 212 h 212"/>
                <a:gd name="T6" fmla="*/ 0 w 281"/>
                <a:gd name="T7" fmla="*/ 212 h 212"/>
                <a:gd name="T8" fmla="*/ 0 w 281"/>
                <a:gd name="T9" fmla="*/ 0 h 212"/>
                <a:gd name="T10" fmla="*/ 4 w 281"/>
                <a:gd name="T11" fmla="*/ 3 h 212"/>
                <a:gd name="T12" fmla="*/ 281 w 281"/>
                <a:gd name="T13" fmla="*/ 3 h 212"/>
                <a:gd name="T14" fmla="*/ 281 w 281"/>
                <a:gd name="T15" fmla="*/ 212 h 212"/>
                <a:gd name="T16" fmla="*/ 4 w 281"/>
                <a:gd name="T17" fmla="*/ 212 h 212"/>
                <a:gd name="T18" fmla="*/ 4 w 281"/>
                <a:gd name="T19" fmla="*/ 3 h 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1" h="212">
                  <a:moveTo>
                    <a:pt x="0" y="0"/>
                  </a:moveTo>
                  <a:lnTo>
                    <a:pt x="281" y="0"/>
                  </a:lnTo>
                  <a:lnTo>
                    <a:pt x="281" y="212"/>
                  </a:lnTo>
                  <a:lnTo>
                    <a:pt x="0" y="21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81" y="3"/>
                  </a:lnTo>
                  <a:lnTo>
                    <a:pt x="281" y="212"/>
                  </a:lnTo>
                  <a:lnTo>
                    <a:pt x="4" y="21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6" name="Freeform 182"/>
            <p:cNvSpPr>
              <a:spLocks noEditPoints="1"/>
            </p:cNvSpPr>
            <p:nvPr/>
          </p:nvSpPr>
          <p:spPr bwMode="auto">
            <a:xfrm>
              <a:off x="4074" y="2015"/>
              <a:ext cx="277" cy="209"/>
            </a:xfrm>
            <a:custGeom>
              <a:avLst/>
              <a:gdLst>
                <a:gd name="T0" fmla="*/ 0 w 277"/>
                <a:gd name="T1" fmla="*/ 0 h 209"/>
                <a:gd name="T2" fmla="*/ 277 w 277"/>
                <a:gd name="T3" fmla="*/ 0 h 209"/>
                <a:gd name="T4" fmla="*/ 277 w 277"/>
                <a:gd name="T5" fmla="*/ 209 h 209"/>
                <a:gd name="T6" fmla="*/ 0 w 277"/>
                <a:gd name="T7" fmla="*/ 209 h 209"/>
                <a:gd name="T8" fmla="*/ 0 w 277"/>
                <a:gd name="T9" fmla="*/ 0 h 209"/>
                <a:gd name="T10" fmla="*/ 4 w 277"/>
                <a:gd name="T11" fmla="*/ 3 h 209"/>
                <a:gd name="T12" fmla="*/ 277 w 277"/>
                <a:gd name="T13" fmla="*/ 3 h 209"/>
                <a:gd name="T14" fmla="*/ 277 w 277"/>
                <a:gd name="T15" fmla="*/ 209 h 209"/>
                <a:gd name="T16" fmla="*/ 4 w 277"/>
                <a:gd name="T17" fmla="*/ 209 h 209"/>
                <a:gd name="T18" fmla="*/ 4 w 277"/>
                <a:gd name="T19" fmla="*/ 3 h 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7" h="209">
                  <a:moveTo>
                    <a:pt x="0" y="0"/>
                  </a:moveTo>
                  <a:lnTo>
                    <a:pt x="277" y="0"/>
                  </a:lnTo>
                  <a:lnTo>
                    <a:pt x="277" y="209"/>
                  </a:lnTo>
                  <a:lnTo>
                    <a:pt x="0" y="20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77" y="3"/>
                  </a:lnTo>
                  <a:lnTo>
                    <a:pt x="277" y="209"/>
                  </a:lnTo>
                  <a:lnTo>
                    <a:pt x="4" y="20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7" name="Freeform 183"/>
            <p:cNvSpPr>
              <a:spLocks noEditPoints="1"/>
            </p:cNvSpPr>
            <p:nvPr/>
          </p:nvSpPr>
          <p:spPr bwMode="auto">
            <a:xfrm>
              <a:off x="4078" y="2018"/>
              <a:ext cx="273" cy="206"/>
            </a:xfrm>
            <a:custGeom>
              <a:avLst/>
              <a:gdLst>
                <a:gd name="T0" fmla="*/ 0 w 273"/>
                <a:gd name="T1" fmla="*/ 0 h 206"/>
                <a:gd name="T2" fmla="*/ 273 w 273"/>
                <a:gd name="T3" fmla="*/ 0 h 206"/>
                <a:gd name="T4" fmla="*/ 273 w 273"/>
                <a:gd name="T5" fmla="*/ 206 h 206"/>
                <a:gd name="T6" fmla="*/ 0 w 273"/>
                <a:gd name="T7" fmla="*/ 206 h 206"/>
                <a:gd name="T8" fmla="*/ 0 w 273"/>
                <a:gd name="T9" fmla="*/ 0 h 206"/>
                <a:gd name="T10" fmla="*/ 5 w 273"/>
                <a:gd name="T11" fmla="*/ 3 h 206"/>
                <a:gd name="T12" fmla="*/ 273 w 273"/>
                <a:gd name="T13" fmla="*/ 3 h 206"/>
                <a:gd name="T14" fmla="*/ 273 w 273"/>
                <a:gd name="T15" fmla="*/ 206 h 206"/>
                <a:gd name="T16" fmla="*/ 5 w 273"/>
                <a:gd name="T17" fmla="*/ 206 h 206"/>
                <a:gd name="T18" fmla="*/ 5 w 273"/>
                <a:gd name="T19" fmla="*/ 3 h 2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3" h="206">
                  <a:moveTo>
                    <a:pt x="0" y="0"/>
                  </a:moveTo>
                  <a:lnTo>
                    <a:pt x="273" y="0"/>
                  </a:lnTo>
                  <a:lnTo>
                    <a:pt x="273" y="206"/>
                  </a:lnTo>
                  <a:lnTo>
                    <a:pt x="0" y="206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73" y="3"/>
                  </a:lnTo>
                  <a:lnTo>
                    <a:pt x="273" y="206"/>
                  </a:lnTo>
                  <a:lnTo>
                    <a:pt x="5" y="206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8" name="Freeform 184"/>
            <p:cNvSpPr>
              <a:spLocks noEditPoints="1"/>
            </p:cNvSpPr>
            <p:nvPr/>
          </p:nvSpPr>
          <p:spPr bwMode="auto">
            <a:xfrm>
              <a:off x="4083" y="2021"/>
              <a:ext cx="268" cy="203"/>
            </a:xfrm>
            <a:custGeom>
              <a:avLst/>
              <a:gdLst>
                <a:gd name="T0" fmla="*/ 0 w 268"/>
                <a:gd name="T1" fmla="*/ 0 h 203"/>
                <a:gd name="T2" fmla="*/ 268 w 268"/>
                <a:gd name="T3" fmla="*/ 0 h 203"/>
                <a:gd name="T4" fmla="*/ 268 w 268"/>
                <a:gd name="T5" fmla="*/ 203 h 203"/>
                <a:gd name="T6" fmla="*/ 0 w 268"/>
                <a:gd name="T7" fmla="*/ 203 h 203"/>
                <a:gd name="T8" fmla="*/ 0 w 268"/>
                <a:gd name="T9" fmla="*/ 0 h 203"/>
                <a:gd name="T10" fmla="*/ 4 w 268"/>
                <a:gd name="T11" fmla="*/ 4 h 203"/>
                <a:gd name="T12" fmla="*/ 268 w 268"/>
                <a:gd name="T13" fmla="*/ 4 h 203"/>
                <a:gd name="T14" fmla="*/ 268 w 268"/>
                <a:gd name="T15" fmla="*/ 203 h 203"/>
                <a:gd name="T16" fmla="*/ 4 w 268"/>
                <a:gd name="T17" fmla="*/ 203 h 203"/>
                <a:gd name="T18" fmla="*/ 4 w 268"/>
                <a:gd name="T19" fmla="*/ 4 h 2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203">
                  <a:moveTo>
                    <a:pt x="0" y="0"/>
                  </a:moveTo>
                  <a:lnTo>
                    <a:pt x="268" y="0"/>
                  </a:lnTo>
                  <a:lnTo>
                    <a:pt x="268" y="203"/>
                  </a:lnTo>
                  <a:lnTo>
                    <a:pt x="0" y="203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68" y="4"/>
                  </a:lnTo>
                  <a:lnTo>
                    <a:pt x="268" y="203"/>
                  </a:lnTo>
                  <a:lnTo>
                    <a:pt x="4" y="20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9" name="Freeform 185"/>
            <p:cNvSpPr>
              <a:spLocks noEditPoints="1"/>
            </p:cNvSpPr>
            <p:nvPr/>
          </p:nvSpPr>
          <p:spPr bwMode="auto">
            <a:xfrm>
              <a:off x="4087" y="2025"/>
              <a:ext cx="264" cy="199"/>
            </a:xfrm>
            <a:custGeom>
              <a:avLst/>
              <a:gdLst>
                <a:gd name="T0" fmla="*/ 0 w 264"/>
                <a:gd name="T1" fmla="*/ 0 h 199"/>
                <a:gd name="T2" fmla="*/ 264 w 264"/>
                <a:gd name="T3" fmla="*/ 0 h 199"/>
                <a:gd name="T4" fmla="*/ 264 w 264"/>
                <a:gd name="T5" fmla="*/ 199 h 199"/>
                <a:gd name="T6" fmla="*/ 0 w 264"/>
                <a:gd name="T7" fmla="*/ 199 h 199"/>
                <a:gd name="T8" fmla="*/ 0 w 264"/>
                <a:gd name="T9" fmla="*/ 0 h 199"/>
                <a:gd name="T10" fmla="*/ 4 w 264"/>
                <a:gd name="T11" fmla="*/ 3 h 199"/>
                <a:gd name="T12" fmla="*/ 264 w 264"/>
                <a:gd name="T13" fmla="*/ 3 h 199"/>
                <a:gd name="T14" fmla="*/ 264 w 264"/>
                <a:gd name="T15" fmla="*/ 199 h 199"/>
                <a:gd name="T16" fmla="*/ 4 w 264"/>
                <a:gd name="T17" fmla="*/ 199 h 199"/>
                <a:gd name="T18" fmla="*/ 4 w 264"/>
                <a:gd name="T19" fmla="*/ 3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99">
                  <a:moveTo>
                    <a:pt x="0" y="0"/>
                  </a:moveTo>
                  <a:lnTo>
                    <a:pt x="264" y="0"/>
                  </a:lnTo>
                  <a:lnTo>
                    <a:pt x="264" y="199"/>
                  </a:lnTo>
                  <a:lnTo>
                    <a:pt x="0" y="19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64" y="3"/>
                  </a:lnTo>
                  <a:lnTo>
                    <a:pt x="264" y="199"/>
                  </a:lnTo>
                  <a:lnTo>
                    <a:pt x="4" y="19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0" name="Freeform 186"/>
            <p:cNvSpPr>
              <a:spLocks noEditPoints="1"/>
            </p:cNvSpPr>
            <p:nvPr/>
          </p:nvSpPr>
          <p:spPr bwMode="auto">
            <a:xfrm>
              <a:off x="4091" y="2028"/>
              <a:ext cx="260" cy="196"/>
            </a:xfrm>
            <a:custGeom>
              <a:avLst/>
              <a:gdLst>
                <a:gd name="T0" fmla="*/ 0 w 260"/>
                <a:gd name="T1" fmla="*/ 0 h 196"/>
                <a:gd name="T2" fmla="*/ 260 w 260"/>
                <a:gd name="T3" fmla="*/ 0 h 196"/>
                <a:gd name="T4" fmla="*/ 260 w 260"/>
                <a:gd name="T5" fmla="*/ 196 h 196"/>
                <a:gd name="T6" fmla="*/ 0 w 260"/>
                <a:gd name="T7" fmla="*/ 196 h 196"/>
                <a:gd name="T8" fmla="*/ 0 w 260"/>
                <a:gd name="T9" fmla="*/ 0 h 196"/>
                <a:gd name="T10" fmla="*/ 4 w 260"/>
                <a:gd name="T11" fmla="*/ 3 h 196"/>
                <a:gd name="T12" fmla="*/ 260 w 260"/>
                <a:gd name="T13" fmla="*/ 3 h 196"/>
                <a:gd name="T14" fmla="*/ 260 w 260"/>
                <a:gd name="T15" fmla="*/ 196 h 196"/>
                <a:gd name="T16" fmla="*/ 4 w 260"/>
                <a:gd name="T17" fmla="*/ 196 h 196"/>
                <a:gd name="T18" fmla="*/ 4 w 260"/>
                <a:gd name="T19" fmla="*/ 3 h 1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0" h="196">
                  <a:moveTo>
                    <a:pt x="0" y="0"/>
                  </a:moveTo>
                  <a:lnTo>
                    <a:pt x="260" y="0"/>
                  </a:lnTo>
                  <a:lnTo>
                    <a:pt x="260" y="196"/>
                  </a:lnTo>
                  <a:lnTo>
                    <a:pt x="0" y="19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60" y="3"/>
                  </a:lnTo>
                  <a:lnTo>
                    <a:pt x="260" y="196"/>
                  </a:lnTo>
                  <a:lnTo>
                    <a:pt x="4" y="19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1" name="Freeform 187"/>
            <p:cNvSpPr>
              <a:spLocks noEditPoints="1"/>
            </p:cNvSpPr>
            <p:nvPr/>
          </p:nvSpPr>
          <p:spPr bwMode="auto">
            <a:xfrm>
              <a:off x="4095" y="2031"/>
              <a:ext cx="256" cy="193"/>
            </a:xfrm>
            <a:custGeom>
              <a:avLst/>
              <a:gdLst>
                <a:gd name="T0" fmla="*/ 0 w 256"/>
                <a:gd name="T1" fmla="*/ 0 h 193"/>
                <a:gd name="T2" fmla="*/ 256 w 256"/>
                <a:gd name="T3" fmla="*/ 0 h 193"/>
                <a:gd name="T4" fmla="*/ 256 w 256"/>
                <a:gd name="T5" fmla="*/ 193 h 193"/>
                <a:gd name="T6" fmla="*/ 0 w 256"/>
                <a:gd name="T7" fmla="*/ 193 h 193"/>
                <a:gd name="T8" fmla="*/ 0 w 256"/>
                <a:gd name="T9" fmla="*/ 0 h 193"/>
                <a:gd name="T10" fmla="*/ 4 w 256"/>
                <a:gd name="T11" fmla="*/ 3 h 193"/>
                <a:gd name="T12" fmla="*/ 256 w 256"/>
                <a:gd name="T13" fmla="*/ 3 h 193"/>
                <a:gd name="T14" fmla="*/ 256 w 256"/>
                <a:gd name="T15" fmla="*/ 193 h 193"/>
                <a:gd name="T16" fmla="*/ 4 w 256"/>
                <a:gd name="T17" fmla="*/ 193 h 193"/>
                <a:gd name="T18" fmla="*/ 4 w 256"/>
                <a:gd name="T19" fmla="*/ 3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6" h="193">
                  <a:moveTo>
                    <a:pt x="0" y="0"/>
                  </a:moveTo>
                  <a:lnTo>
                    <a:pt x="256" y="0"/>
                  </a:lnTo>
                  <a:lnTo>
                    <a:pt x="256" y="193"/>
                  </a:lnTo>
                  <a:lnTo>
                    <a:pt x="0" y="19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56" y="3"/>
                  </a:lnTo>
                  <a:lnTo>
                    <a:pt x="256" y="193"/>
                  </a:lnTo>
                  <a:lnTo>
                    <a:pt x="4" y="19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2" name="Freeform 188"/>
            <p:cNvSpPr>
              <a:spLocks noEditPoints="1"/>
            </p:cNvSpPr>
            <p:nvPr/>
          </p:nvSpPr>
          <p:spPr bwMode="auto">
            <a:xfrm>
              <a:off x="4099" y="2034"/>
              <a:ext cx="252" cy="190"/>
            </a:xfrm>
            <a:custGeom>
              <a:avLst/>
              <a:gdLst>
                <a:gd name="T0" fmla="*/ 0 w 252"/>
                <a:gd name="T1" fmla="*/ 0 h 190"/>
                <a:gd name="T2" fmla="*/ 252 w 252"/>
                <a:gd name="T3" fmla="*/ 0 h 190"/>
                <a:gd name="T4" fmla="*/ 252 w 252"/>
                <a:gd name="T5" fmla="*/ 190 h 190"/>
                <a:gd name="T6" fmla="*/ 0 w 252"/>
                <a:gd name="T7" fmla="*/ 190 h 190"/>
                <a:gd name="T8" fmla="*/ 0 w 252"/>
                <a:gd name="T9" fmla="*/ 0 h 190"/>
                <a:gd name="T10" fmla="*/ 4 w 252"/>
                <a:gd name="T11" fmla="*/ 3 h 190"/>
                <a:gd name="T12" fmla="*/ 252 w 252"/>
                <a:gd name="T13" fmla="*/ 3 h 190"/>
                <a:gd name="T14" fmla="*/ 252 w 252"/>
                <a:gd name="T15" fmla="*/ 190 h 190"/>
                <a:gd name="T16" fmla="*/ 4 w 252"/>
                <a:gd name="T17" fmla="*/ 190 h 190"/>
                <a:gd name="T18" fmla="*/ 4 w 252"/>
                <a:gd name="T19" fmla="*/ 3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2" h="190">
                  <a:moveTo>
                    <a:pt x="0" y="0"/>
                  </a:moveTo>
                  <a:lnTo>
                    <a:pt x="252" y="0"/>
                  </a:lnTo>
                  <a:lnTo>
                    <a:pt x="252" y="190"/>
                  </a:lnTo>
                  <a:lnTo>
                    <a:pt x="0" y="190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52" y="3"/>
                  </a:lnTo>
                  <a:lnTo>
                    <a:pt x="252" y="190"/>
                  </a:lnTo>
                  <a:lnTo>
                    <a:pt x="4" y="19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3" name="Freeform 189"/>
            <p:cNvSpPr>
              <a:spLocks noEditPoints="1"/>
            </p:cNvSpPr>
            <p:nvPr/>
          </p:nvSpPr>
          <p:spPr bwMode="auto">
            <a:xfrm>
              <a:off x="4103" y="2037"/>
              <a:ext cx="248" cy="187"/>
            </a:xfrm>
            <a:custGeom>
              <a:avLst/>
              <a:gdLst>
                <a:gd name="T0" fmla="*/ 0 w 248"/>
                <a:gd name="T1" fmla="*/ 0 h 187"/>
                <a:gd name="T2" fmla="*/ 248 w 248"/>
                <a:gd name="T3" fmla="*/ 0 h 187"/>
                <a:gd name="T4" fmla="*/ 248 w 248"/>
                <a:gd name="T5" fmla="*/ 187 h 187"/>
                <a:gd name="T6" fmla="*/ 0 w 248"/>
                <a:gd name="T7" fmla="*/ 187 h 187"/>
                <a:gd name="T8" fmla="*/ 0 w 248"/>
                <a:gd name="T9" fmla="*/ 0 h 187"/>
                <a:gd name="T10" fmla="*/ 5 w 248"/>
                <a:gd name="T11" fmla="*/ 3 h 187"/>
                <a:gd name="T12" fmla="*/ 248 w 248"/>
                <a:gd name="T13" fmla="*/ 3 h 187"/>
                <a:gd name="T14" fmla="*/ 248 w 248"/>
                <a:gd name="T15" fmla="*/ 187 h 187"/>
                <a:gd name="T16" fmla="*/ 5 w 248"/>
                <a:gd name="T17" fmla="*/ 187 h 187"/>
                <a:gd name="T18" fmla="*/ 5 w 248"/>
                <a:gd name="T19" fmla="*/ 3 h 1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8" h="187">
                  <a:moveTo>
                    <a:pt x="0" y="0"/>
                  </a:moveTo>
                  <a:lnTo>
                    <a:pt x="248" y="0"/>
                  </a:lnTo>
                  <a:lnTo>
                    <a:pt x="248" y="187"/>
                  </a:lnTo>
                  <a:lnTo>
                    <a:pt x="0" y="187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48" y="3"/>
                  </a:lnTo>
                  <a:lnTo>
                    <a:pt x="248" y="187"/>
                  </a:lnTo>
                  <a:lnTo>
                    <a:pt x="5" y="187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4" name="Freeform 190"/>
            <p:cNvSpPr>
              <a:spLocks noEditPoints="1"/>
            </p:cNvSpPr>
            <p:nvPr/>
          </p:nvSpPr>
          <p:spPr bwMode="auto">
            <a:xfrm>
              <a:off x="4108" y="2040"/>
              <a:ext cx="243" cy="184"/>
            </a:xfrm>
            <a:custGeom>
              <a:avLst/>
              <a:gdLst>
                <a:gd name="T0" fmla="*/ 0 w 243"/>
                <a:gd name="T1" fmla="*/ 0 h 184"/>
                <a:gd name="T2" fmla="*/ 243 w 243"/>
                <a:gd name="T3" fmla="*/ 0 h 184"/>
                <a:gd name="T4" fmla="*/ 243 w 243"/>
                <a:gd name="T5" fmla="*/ 184 h 184"/>
                <a:gd name="T6" fmla="*/ 0 w 243"/>
                <a:gd name="T7" fmla="*/ 184 h 184"/>
                <a:gd name="T8" fmla="*/ 0 w 243"/>
                <a:gd name="T9" fmla="*/ 0 h 184"/>
                <a:gd name="T10" fmla="*/ 4 w 243"/>
                <a:gd name="T11" fmla="*/ 4 h 184"/>
                <a:gd name="T12" fmla="*/ 243 w 243"/>
                <a:gd name="T13" fmla="*/ 4 h 184"/>
                <a:gd name="T14" fmla="*/ 243 w 243"/>
                <a:gd name="T15" fmla="*/ 184 h 184"/>
                <a:gd name="T16" fmla="*/ 4 w 243"/>
                <a:gd name="T17" fmla="*/ 184 h 184"/>
                <a:gd name="T18" fmla="*/ 4 w 243"/>
                <a:gd name="T19" fmla="*/ 4 h 1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3" h="184">
                  <a:moveTo>
                    <a:pt x="0" y="0"/>
                  </a:moveTo>
                  <a:lnTo>
                    <a:pt x="243" y="0"/>
                  </a:lnTo>
                  <a:lnTo>
                    <a:pt x="243" y="184"/>
                  </a:lnTo>
                  <a:lnTo>
                    <a:pt x="0" y="184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43" y="4"/>
                  </a:lnTo>
                  <a:lnTo>
                    <a:pt x="243" y="184"/>
                  </a:lnTo>
                  <a:lnTo>
                    <a:pt x="4" y="18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5" name="Freeform 191"/>
            <p:cNvSpPr>
              <a:spLocks noEditPoints="1"/>
            </p:cNvSpPr>
            <p:nvPr/>
          </p:nvSpPr>
          <p:spPr bwMode="auto">
            <a:xfrm>
              <a:off x="4112" y="2044"/>
              <a:ext cx="239" cy="180"/>
            </a:xfrm>
            <a:custGeom>
              <a:avLst/>
              <a:gdLst>
                <a:gd name="T0" fmla="*/ 0 w 239"/>
                <a:gd name="T1" fmla="*/ 0 h 180"/>
                <a:gd name="T2" fmla="*/ 239 w 239"/>
                <a:gd name="T3" fmla="*/ 0 h 180"/>
                <a:gd name="T4" fmla="*/ 239 w 239"/>
                <a:gd name="T5" fmla="*/ 180 h 180"/>
                <a:gd name="T6" fmla="*/ 0 w 239"/>
                <a:gd name="T7" fmla="*/ 180 h 180"/>
                <a:gd name="T8" fmla="*/ 0 w 239"/>
                <a:gd name="T9" fmla="*/ 0 h 180"/>
                <a:gd name="T10" fmla="*/ 4 w 239"/>
                <a:gd name="T11" fmla="*/ 3 h 180"/>
                <a:gd name="T12" fmla="*/ 239 w 239"/>
                <a:gd name="T13" fmla="*/ 3 h 180"/>
                <a:gd name="T14" fmla="*/ 239 w 239"/>
                <a:gd name="T15" fmla="*/ 180 h 180"/>
                <a:gd name="T16" fmla="*/ 4 w 239"/>
                <a:gd name="T17" fmla="*/ 180 h 180"/>
                <a:gd name="T18" fmla="*/ 4 w 239"/>
                <a:gd name="T19" fmla="*/ 3 h 1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9" h="180">
                  <a:moveTo>
                    <a:pt x="0" y="0"/>
                  </a:moveTo>
                  <a:lnTo>
                    <a:pt x="239" y="0"/>
                  </a:lnTo>
                  <a:lnTo>
                    <a:pt x="239" y="180"/>
                  </a:lnTo>
                  <a:lnTo>
                    <a:pt x="0" y="180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39" y="3"/>
                  </a:lnTo>
                  <a:lnTo>
                    <a:pt x="239" y="180"/>
                  </a:lnTo>
                  <a:lnTo>
                    <a:pt x="4" y="18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6" name="Freeform 192"/>
            <p:cNvSpPr>
              <a:spLocks noEditPoints="1"/>
            </p:cNvSpPr>
            <p:nvPr/>
          </p:nvSpPr>
          <p:spPr bwMode="auto">
            <a:xfrm>
              <a:off x="4116" y="2047"/>
              <a:ext cx="235" cy="177"/>
            </a:xfrm>
            <a:custGeom>
              <a:avLst/>
              <a:gdLst>
                <a:gd name="T0" fmla="*/ 0 w 235"/>
                <a:gd name="T1" fmla="*/ 0 h 177"/>
                <a:gd name="T2" fmla="*/ 235 w 235"/>
                <a:gd name="T3" fmla="*/ 0 h 177"/>
                <a:gd name="T4" fmla="*/ 235 w 235"/>
                <a:gd name="T5" fmla="*/ 177 h 177"/>
                <a:gd name="T6" fmla="*/ 0 w 235"/>
                <a:gd name="T7" fmla="*/ 177 h 177"/>
                <a:gd name="T8" fmla="*/ 0 w 235"/>
                <a:gd name="T9" fmla="*/ 0 h 177"/>
                <a:gd name="T10" fmla="*/ 4 w 235"/>
                <a:gd name="T11" fmla="*/ 3 h 177"/>
                <a:gd name="T12" fmla="*/ 235 w 235"/>
                <a:gd name="T13" fmla="*/ 3 h 177"/>
                <a:gd name="T14" fmla="*/ 235 w 235"/>
                <a:gd name="T15" fmla="*/ 177 h 177"/>
                <a:gd name="T16" fmla="*/ 4 w 235"/>
                <a:gd name="T17" fmla="*/ 177 h 177"/>
                <a:gd name="T18" fmla="*/ 4 w 235"/>
                <a:gd name="T19" fmla="*/ 3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5" h="177">
                  <a:moveTo>
                    <a:pt x="0" y="0"/>
                  </a:moveTo>
                  <a:lnTo>
                    <a:pt x="235" y="0"/>
                  </a:lnTo>
                  <a:lnTo>
                    <a:pt x="235" y="177"/>
                  </a:lnTo>
                  <a:lnTo>
                    <a:pt x="0" y="17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35" y="3"/>
                  </a:lnTo>
                  <a:lnTo>
                    <a:pt x="235" y="177"/>
                  </a:lnTo>
                  <a:lnTo>
                    <a:pt x="4" y="17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7" name="Freeform 193"/>
            <p:cNvSpPr>
              <a:spLocks noEditPoints="1"/>
            </p:cNvSpPr>
            <p:nvPr/>
          </p:nvSpPr>
          <p:spPr bwMode="auto">
            <a:xfrm>
              <a:off x="4120" y="2050"/>
              <a:ext cx="231" cy="174"/>
            </a:xfrm>
            <a:custGeom>
              <a:avLst/>
              <a:gdLst>
                <a:gd name="T0" fmla="*/ 0 w 231"/>
                <a:gd name="T1" fmla="*/ 0 h 174"/>
                <a:gd name="T2" fmla="*/ 231 w 231"/>
                <a:gd name="T3" fmla="*/ 0 h 174"/>
                <a:gd name="T4" fmla="*/ 231 w 231"/>
                <a:gd name="T5" fmla="*/ 174 h 174"/>
                <a:gd name="T6" fmla="*/ 0 w 231"/>
                <a:gd name="T7" fmla="*/ 174 h 174"/>
                <a:gd name="T8" fmla="*/ 0 w 231"/>
                <a:gd name="T9" fmla="*/ 0 h 174"/>
                <a:gd name="T10" fmla="*/ 4 w 231"/>
                <a:gd name="T11" fmla="*/ 3 h 174"/>
                <a:gd name="T12" fmla="*/ 231 w 231"/>
                <a:gd name="T13" fmla="*/ 3 h 174"/>
                <a:gd name="T14" fmla="*/ 231 w 231"/>
                <a:gd name="T15" fmla="*/ 174 h 174"/>
                <a:gd name="T16" fmla="*/ 4 w 231"/>
                <a:gd name="T17" fmla="*/ 174 h 174"/>
                <a:gd name="T18" fmla="*/ 4 w 231"/>
                <a:gd name="T19" fmla="*/ 3 h 1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174">
                  <a:moveTo>
                    <a:pt x="0" y="0"/>
                  </a:moveTo>
                  <a:lnTo>
                    <a:pt x="231" y="0"/>
                  </a:lnTo>
                  <a:lnTo>
                    <a:pt x="231" y="174"/>
                  </a:lnTo>
                  <a:lnTo>
                    <a:pt x="0" y="174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31" y="3"/>
                  </a:lnTo>
                  <a:lnTo>
                    <a:pt x="231" y="174"/>
                  </a:lnTo>
                  <a:lnTo>
                    <a:pt x="4" y="174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8" name="Freeform 194"/>
            <p:cNvSpPr>
              <a:spLocks noEditPoints="1"/>
            </p:cNvSpPr>
            <p:nvPr/>
          </p:nvSpPr>
          <p:spPr bwMode="auto">
            <a:xfrm>
              <a:off x="4124" y="2053"/>
              <a:ext cx="227" cy="171"/>
            </a:xfrm>
            <a:custGeom>
              <a:avLst/>
              <a:gdLst>
                <a:gd name="T0" fmla="*/ 0 w 227"/>
                <a:gd name="T1" fmla="*/ 0 h 171"/>
                <a:gd name="T2" fmla="*/ 227 w 227"/>
                <a:gd name="T3" fmla="*/ 0 h 171"/>
                <a:gd name="T4" fmla="*/ 227 w 227"/>
                <a:gd name="T5" fmla="*/ 171 h 171"/>
                <a:gd name="T6" fmla="*/ 0 w 227"/>
                <a:gd name="T7" fmla="*/ 171 h 171"/>
                <a:gd name="T8" fmla="*/ 0 w 227"/>
                <a:gd name="T9" fmla="*/ 0 h 171"/>
                <a:gd name="T10" fmla="*/ 4 w 227"/>
                <a:gd name="T11" fmla="*/ 3 h 171"/>
                <a:gd name="T12" fmla="*/ 227 w 227"/>
                <a:gd name="T13" fmla="*/ 3 h 171"/>
                <a:gd name="T14" fmla="*/ 227 w 227"/>
                <a:gd name="T15" fmla="*/ 171 h 171"/>
                <a:gd name="T16" fmla="*/ 4 w 227"/>
                <a:gd name="T17" fmla="*/ 171 h 171"/>
                <a:gd name="T18" fmla="*/ 4 w 227"/>
                <a:gd name="T19" fmla="*/ 3 h 1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" h="171">
                  <a:moveTo>
                    <a:pt x="0" y="0"/>
                  </a:moveTo>
                  <a:lnTo>
                    <a:pt x="227" y="0"/>
                  </a:lnTo>
                  <a:lnTo>
                    <a:pt x="227" y="171"/>
                  </a:lnTo>
                  <a:lnTo>
                    <a:pt x="0" y="17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27" y="3"/>
                  </a:lnTo>
                  <a:lnTo>
                    <a:pt x="227" y="171"/>
                  </a:lnTo>
                  <a:lnTo>
                    <a:pt x="4" y="17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9" name="Freeform 195"/>
            <p:cNvSpPr>
              <a:spLocks noEditPoints="1"/>
            </p:cNvSpPr>
            <p:nvPr/>
          </p:nvSpPr>
          <p:spPr bwMode="auto">
            <a:xfrm>
              <a:off x="4128" y="2056"/>
              <a:ext cx="223" cy="168"/>
            </a:xfrm>
            <a:custGeom>
              <a:avLst/>
              <a:gdLst>
                <a:gd name="T0" fmla="*/ 0 w 223"/>
                <a:gd name="T1" fmla="*/ 0 h 168"/>
                <a:gd name="T2" fmla="*/ 223 w 223"/>
                <a:gd name="T3" fmla="*/ 0 h 168"/>
                <a:gd name="T4" fmla="*/ 223 w 223"/>
                <a:gd name="T5" fmla="*/ 168 h 168"/>
                <a:gd name="T6" fmla="*/ 0 w 223"/>
                <a:gd name="T7" fmla="*/ 168 h 168"/>
                <a:gd name="T8" fmla="*/ 0 w 223"/>
                <a:gd name="T9" fmla="*/ 0 h 168"/>
                <a:gd name="T10" fmla="*/ 5 w 223"/>
                <a:gd name="T11" fmla="*/ 3 h 168"/>
                <a:gd name="T12" fmla="*/ 223 w 223"/>
                <a:gd name="T13" fmla="*/ 3 h 168"/>
                <a:gd name="T14" fmla="*/ 223 w 223"/>
                <a:gd name="T15" fmla="*/ 168 h 168"/>
                <a:gd name="T16" fmla="*/ 5 w 223"/>
                <a:gd name="T17" fmla="*/ 168 h 168"/>
                <a:gd name="T18" fmla="*/ 5 w 223"/>
                <a:gd name="T19" fmla="*/ 3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3" h="168">
                  <a:moveTo>
                    <a:pt x="0" y="0"/>
                  </a:moveTo>
                  <a:lnTo>
                    <a:pt x="223" y="0"/>
                  </a:lnTo>
                  <a:lnTo>
                    <a:pt x="223" y="168"/>
                  </a:lnTo>
                  <a:lnTo>
                    <a:pt x="0" y="168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23" y="3"/>
                  </a:lnTo>
                  <a:lnTo>
                    <a:pt x="223" y="168"/>
                  </a:lnTo>
                  <a:lnTo>
                    <a:pt x="5" y="168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0" name="Freeform 196"/>
            <p:cNvSpPr>
              <a:spLocks noEditPoints="1"/>
            </p:cNvSpPr>
            <p:nvPr/>
          </p:nvSpPr>
          <p:spPr bwMode="auto">
            <a:xfrm>
              <a:off x="4133" y="2059"/>
              <a:ext cx="218" cy="165"/>
            </a:xfrm>
            <a:custGeom>
              <a:avLst/>
              <a:gdLst>
                <a:gd name="T0" fmla="*/ 0 w 218"/>
                <a:gd name="T1" fmla="*/ 0 h 165"/>
                <a:gd name="T2" fmla="*/ 218 w 218"/>
                <a:gd name="T3" fmla="*/ 0 h 165"/>
                <a:gd name="T4" fmla="*/ 218 w 218"/>
                <a:gd name="T5" fmla="*/ 165 h 165"/>
                <a:gd name="T6" fmla="*/ 0 w 218"/>
                <a:gd name="T7" fmla="*/ 165 h 165"/>
                <a:gd name="T8" fmla="*/ 0 w 218"/>
                <a:gd name="T9" fmla="*/ 0 h 165"/>
                <a:gd name="T10" fmla="*/ 4 w 218"/>
                <a:gd name="T11" fmla="*/ 4 h 165"/>
                <a:gd name="T12" fmla="*/ 218 w 218"/>
                <a:gd name="T13" fmla="*/ 4 h 165"/>
                <a:gd name="T14" fmla="*/ 218 w 218"/>
                <a:gd name="T15" fmla="*/ 165 h 165"/>
                <a:gd name="T16" fmla="*/ 4 w 218"/>
                <a:gd name="T17" fmla="*/ 165 h 165"/>
                <a:gd name="T18" fmla="*/ 4 w 218"/>
                <a:gd name="T19" fmla="*/ 4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8" h="165">
                  <a:moveTo>
                    <a:pt x="0" y="0"/>
                  </a:moveTo>
                  <a:lnTo>
                    <a:pt x="218" y="0"/>
                  </a:lnTo>
                  <a:lnTo>
                    <a:pt x="218" y="165"/>
                  </a:lnTo>
                  <a:lnTo>
                    <a:pt x="0" y="165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18" y="4"/>
                  </a:lnTo>
                  <a:lnTo>
                    <a:pt x="218" y="165"/>
                  </a:lnTo>
                  <a:lnTo>
                    <a:pt x="4" y="165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1" name="Freeform 197"/>
            <p:cNvSpPr>
              <a:spLocks noEditPoints="1"/>
            </p:cNvSpPr>
            <p:nvPr/>
          </p:nvSpPr>
          <p:spPr bwMode="auto">
            <a:xfrm>
              <a:off x="4137" y="2063"/>
              <a:ext cx="214" cy="161"/>
            </a:xfrm>
            <a:custGeom>
              <a:avLst/>
              <a:gdLst>
                <a:gd name="T0" fmla="*/ 0 w 214"/>
                <a:gd name="T1" fmla="*/ 0 h 161"/>
                <a:gd name="T2" fmla="*/ 214 w 214"/>
                <a:gd name="T3" fmla="*/ 0 h 161"/>
                <a:gd name="T4" fmla="*/ 214 w 214"/>
                <a:gd name="T5" fmla="*/ 161 h 161"/>
                <a:gd name="T6" fmla="*/ 0 w 214"/>
                <a:gd name="T7" fmla="*/ 161 h 161"/>
                <a:gd name="T8" fmla="*/ 0 w 214"/>
                <a:gd name="T9" fmla="*/ 0 h 161"/>
                <a:gd name="T10" fmla="*/ 4 w 214"/>
                <a:gd name="T11" fmla="*/ 3 h 161"/>
                <a:gd name="T12" fmla="*/ 214 w 214"/>
                <a:gd name="T13" fmla="*/ 3 h 161"/>
                <a:gd name="T14" fmla="*/ 214 w 214"/>
                <a:gd name="T15" fmla="*/ 161 h 161"/>
                <a:gd name="T16" fmla="*/ 4 w 214"/>
                <a:gd name="T17" fmla="*/ 161 h 161"/>
                <a:gd name="T18" fmla="*/ 4 w 214"/>
                <a:gd name="T19" fmla="*/ 3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4" h="161">
                  <a:moveTo>
                    <a:pt x="0" y="0"/>
                  </a:moveTo>
                  <a:lnTo>
                    <a:pt x="214" y="0"/>
                  </a:lnTo>
                  <a:lnTo>
                    <a:pt x="214" y="161"/>
                  </a:lnTo>
                  <a:lnTo>
                    <a:pt x="0" y="16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14" y="3"/>
                  </a:lnTo>
                  <a:lnTo>
                    <a:pt x="214" y="161"/>
                  </a:lnTo>
                  <a:lnTo>
                    <a:pt x="4" y="16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2" name="Freeform 198"/>
            <p:cNvSpPr>
              <a:spLocks noEditPoints="1"/>
            </p:cNvSpPr>
            <p:nvPr/>
          </p:nvSpPr>
          <p:spPr bwMode="auto">
            <a:xfrm>
              <a:off x="4141" y="2066"/>
              <a:ext cx="210" cy="158"/>
            </a:xfrm>
            <a:custGeom>
              <a:avLst/>
              <a:gdLst>
                <a:gd name="T0" fmla="*/ 0 w 210"/>
                <a:gd name="T1" fmla="*/ 0 h 158"/>
                <a:gd name="T2" fmla="*/ 210 w 210"/>
                <a:gd name="T3" fmla="*/ 0 h 158"/>
                <a:gd name="T4" fmla="*/ 210 w 210"/>
                <a:gd name="T5" fmla="*/ 158 h 158"/>
                <a:gd name="T6" fmla="*/ 0 w 210"/>
                <a:gd name="T7" fmla="*/ 158 h 158"/>
                <a:gd name="T8" fmla="*/ 0 w 210"/>
                <a:gd name="T9" fmla="*/ 0 h 158"/>
                <a:gd name="T10" fmla="*/ 4 w 210"/>
                <a:gd name="T11" fmla="*/ 3 h 158"/>
                <a:gd name="T12" fmla="*/ 210 w 210"/>
                <a:gd name="T13" fmla="*/ 3 h 158"/>
                <a:gd name="T14" fmla="*/ 210 w 210"/>
                <a:gd name="T15" fmla="*/ 158 h 158"/>
                <a:gd name="T16" fmla="*/ 4 w 210"/>
                <a:gd name="T17" fmla="*/ 158 h 158"/>
                <a:gd name="T18" fmla="*/ 4 w 210"/>
                <a:gd name="T19" fmla="*/ 3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58">
                  <a:moveTo>
                    <a:pt x="0" y="0"/>
                  </a:moveTo>
                  <a:lnTo>
                    <a:pt x="210" y="0"/>
                  </a:lnTo>
                  <a:lnTo>
                    <a:pt x="210" y="158"/>
                  </a:lnTo>
                  <a:lnTo>
                    <a:pt x="0" y="15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10" y="3"/>
                  </a:lnTo>
                  <a:lnTo>
                    <a:pt x="210" y="158"/>
                  </a:lnTo>
                  <a:lnTo>
                    <a:pt x="4" y="15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3" name="Freeform 199"/>
            <p:cNvSpPr>
              <a:spLocks noEditPoints="1"/>
            </p:cNvSpPr>
            <p:nvPr/>
          </p:nvSpPr>
          <p:spPr bwMode="auto">
            <a:xfrm>
              <a:off x="4145" y="2069"/>
              <a:ext cx="206" cy="155"/>
            </a:xfrm>
            <a:custGeom>
              <a:avLst/>
              <a:gdLst>
                <a:gd name="T0" fmla="*/ 0 w 206"/>
                <a:gd name="T1" fmla="*/ 0 h 155"/>
                <a:gd name="T2" fmla="*/ 206 w 206"/>
                <a:gd name="T3" fmla="*/ 0 h 155"/>
                <a:gd name="T4" fmla="*/ 206 w 206"/>
                <a:gd name="T5" fmla="*/ 155 h 155"/>
                <a:gd name="T6" fmla="*/ 0 w 206"/>
                <a:gd name="T7" fmla="*/ 155 h 155"/>
                <a:gd name="T8" fmla="*/ 0 w 206"/>
                <a:gd name="T9" fmla="*/ 0 h 155"/>
                <a:gd name="T10" fmla="*/ 4 w 206"/>
                <a:gd name="T11" fmla="*/ 3 h 155"/>
                <a:gd name="T12" fmla="*/ 206 w 206"/>
                <a:gd name="T13" fmla="*/ 3 h 155"/>
                <a:gd name="T14" fmla="*/ 206 w 206"/>
                <a:gd name="T15" fmla="*/ 155 h 155"/>
                <a:gd name="T16" fmla="*/ 4 w 206"/>
                <a:gd name="T17" fmla="*/ 155 h 155"/>
                <a:gd name="T18" fmla="*/ 4 w 206"/>
                <a:gd name="T19" fmla="*/ 3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6" h="155">
                  <a:moveTo>
                    <a:pt x="0" y="0"/>
                  </a:moveTo>
                  <a:lnTo>
                    <a:pt x="206" y="0"/>
                  </a:lnTo>
                  <a:lnTo>
                    <a:pt x="206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06" y="3"/>
                  </a:lnTo>
                  <a:lnTo>
                    <a:pt x="206" y="155"/>
                  </a:lnTo>
                  <a:lnTo>
                    <a:pt x="4" y="15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4" name="Freeform 200"/>
            <p:cNvSpPr>
              <a:spLocks noEditPoints="1"/>
            </p:cNvSpPr>
            <p:nvPr/>
          </p:nvSpPr>
          <p:spPr bwMode="auto">
            <a:xfrm>
              <a:off x="4149" y="2072"/>
              <a:ext cx="202" cy="152"/>
            </a:xfrm>
            <a:custGeom>
              <a:avLst/>
              <a:gdLst>
                <a:gd name="T0" fmla="*/ 0 w 202"/>
                <a:gd name="T1" fmla="*/ 0 h 152"/>
                <a:gd name="T2" fmla="*/ 202 w 202"/>
                <a:gd name="T3" fmla="*/ 0 h 152"/>
                <a:gd name="T4" fmla="*/ 202 w 202"/>
                <a:gd name="T5" fmla="*/ 152 h 152"/>
                <a:gd name="T6" fmla="*/ 0 w 202"/>
                <a:gd name="T7" fmla="*/ 152 h 152"/>
                <a:gd name="T8" fmla="*/ 0 w 202"/>
                <a:gd name="T9" fmla="*/ 0 h 152"/>
                <a:gd name="T10" fmla="*/ 5 w 202"/>
                <a:gd name="T11" fmla="*/ 3 h 152"/>
                <a:gd name="T12" fmla="*/ 202 w 202"/>
                <a:gd name="T13" fmla="*/ 3 h 152"/>
                <a:gd name="T14" fmla="*/ 202 w 202"/>
                <a:gd name="T15" fmla="*/ 152 h 152"/>
                <a:gd name="T16" fmla="*/ 5 w 202"/>
                <a:gd name="T17" fmla="*/ 152 h 152"/>
                <a:gd name="T18" fmla="*/ 5 w 202"/>
                <a:gd name="T19" fmla="*/ 3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52">
                  <a:moveTo>
                    <a:pt x="0" y="0"/>
                  </a:moveTo>
                  <a:lnTo>
                    <a:pt x="202" y="0"/>
                  </a:lnTo>
                  <a:lnTo>
                    <a:pt x="202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202" y="3"/>
                  </a:lnTo>
                  <a:lnTo>
                    <a:pt x="202" y="152"/>
                  </a:lnTo>
                  <a:lnTo>
                    <a:pt x="5" y="15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5" name="Freeform 201"/>
            <p:cNvSpPr>
              <a:spLocks noEditPoints="1"/>
            </p:cNvSpPr>
            <p:nvPr/>
          </p:nvSpPr>
          <p:spPr bwMode="auto">
            <a:xfrm>
              <a:off x="4154" y="2075"/>
              <a:ext cx="197" cy="149"/>
            </a:xfrm>
            <a:custGeom>
              <a:avLst/>
              <a:gdLst>
                <a:gd name="T0" fmla="*/ 0 w 197"/>
                <a:gd name="T1" fmla="*/ 0 h 149"/>
                <a:gd name="T2" fmla="*/ 197 w 197"/>
                <a:gd name="T3" fmla="*/ 0 h 149"/>
                <a:gd name="T4" fmla="*/ 197 w 197"/>
                <a:gd name="T5" fmla="*/ 149 h 149"/>
                <a:gd name="T6" fmla="*/ 0 w 197"/>
                <a:gd name="T7" fmla="*/ 149 h 149"/>
                <a:gd name="T8" fmla="*/ 0 w 197"/>
                <a:gd name="T9" fmla="*/ 0 h 149"/>
                <a:gd name="T10" fmla="*/ 4 w 197"/>
                <a:gd name="T11" fmla="*/ 3 h 149"/>
                <a:gd name="T12" fmla="*/ 197 w 197"/>
                <a:gd name="T13" fmla="*/ 3 h 149"/>
                <a:gd name="T14" fmla="*/ 197 w 197"/>
                <a:gd name="T15" fmla="*/ 149 h 149"/>
                <a:gd name="T16" fmla="*/ 4 w 197"/>
                <a:gd name="T17" fmla="*/ 149 h 149"/>
                <a:gd name="T18" fmla="*/ 4 w 197"/>
                <a:gd name="T19" fmla="*/ 3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7" h="149">
                  <a:moveTo>
                    <a:pt x="0" y="0"/>
                  </a:moveTo>
                  <a:lnTo>
                    <a:pt x="197" y="0"/>
                  </a:lnTo>
                  <a:lnTo>
                    <a:pt x="197" y="149"/>
                  </a:lnTo>
                  <a:lnTo>
                    <a:pt x="0" y="14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97" y="3"/>
                  </a:lnTo>
                  <a:lnTo>
                    <a:pt x="197" y="149"/>
                  </a:lnTo>
                  <a:lnTo>
                    <a:pt x="4" y="14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6" name="Freeform 202"/>
            <p:cNvSpPr>
              <a:spLocks noEditPoints="1"/>
            </p:cNvSpPr>
            <p:nvPr/>
          </p:nvSpPr>
          <p:spPr bwMode="auto">
            <a:xfrm>
              <a:off x="4158" y="2078"/>
              <a:ext cx="193" cy="146"/>
            </a:xfrm>
            <a:custGeom>
              <a:avLst/>
              <a:gdLst>
                <a:gd name="T0" fmla="*/ 0 w 193"/>
                <a:gd name="T1" fmla="*/ 0 h 146"/>
                <a:gd name="T2" fmla="*/ 193 w 193"/>
                <a:gd name="T3" fmla="*/ 0 h 146"/>
                <a:gd name="T4" fmla="*/ 193 w 193"/>
                <a:gd name="T5" fmla="*/ 146 h 146"/>
                <a:gd name="T6" fmla="*/ 0 w 193"/>
                <a:gd name="T7" fmla="*/ 146 h 146"/>
                <a:gd name="T8" fmla="*/ 0 w 193"/>
                <a:gd name="T9" fmla="*/ 0 h 146"/>
                <a:gd name="T10" fmla="*/ 4 w 193"/>
                <a:gd name="T11" fmla="*/ 4 h 146"/>
                <a:gd name="T12" fmla="*/ 193 w 193"/>
                <a:gd name="T13" fmla="*/ 4 h 146"/>
                <a:gd name="T14" fmla="*/ 193 w 193"/>
                <a:gd name="T15" fmla="*/ 146 h 146"/>
                <a:gd name="T16" fmla="*/ 4 w 193"/>
                <a:gd name="T17" fmla="*/ 146 h 146"/>
                <a:gd name="T18" fmla="*/ 4 w 193"/>
                <a:gd name="T19" fmla="*/ 4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46">
                  <a:moveTo>
                    <a:pt x="0" y="0"/>
                  </a:moveTo>
                  <a:lnTo>
                    <a:pt x="193" y="0"/>
                  </a:lnTo>
                  <a:lnTo>
                    <a:pt x="193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93" y="4"/>
                  </a:lnTo>
                  <a:lnTo>
                    <a:pt x="193" y="146"/>
                  </a:lnTo>
                  <a:lnTo>
                    <a:pt x="4" y="14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7" name="Freeform 203"/>
            <p:cNvSpPr>
              <a:spLocks noEditPoints="1"/>
            </p:cNvSpPr>
            <p:nvPr/>
          </p:nvSpPr>
          <p:spPr bwMode="auto">
            <a:xfrm>
              <a:off x="4162" y="2082"/>
              <a:ext cx="189" cy="142"/>
            </a:xfrm>
            <a:custGeom>
              <a:avLst/>
              <a:gdLst>
                <a:gd name="T0" fmla="*/ 0 w 189"/>
                <a:gd name="T1" fmla="*/ 0 h 142"/>
                <a:gd name="T2" fmla="*/ 189 w 189"/>
                <a:gd name="T3" fmla="*/ 0 h 142"/>
                <a:gd name="T4" fmla="*/ 189 w 189"/>
                <a:gd name="T5" fmla="*/ 142 h 142"/>
                <a:gd name="T6" fmla="*/ 0 w 189"/>
                <a:gd name="T7" fmla="*/ 142 h 142"/>
                <a:gd name="T8" fmla="*/ 0 w 189"/>
                <a:gd name="T9" fmla="*/ 0 h 142"/>
                <a:gd name="T10" fmla="*/ 4 w 189"/>
                <a:gd name="T11" fmla="*/ 3 h 142"/>
                <a:gd name="T12" fmla="*/ 189 w 189"/>
                <a:gd name="T13" fmla="*/ 3 h 142"/>
                <a:gd name="T14" fmla="*/ 189 w 189"/>
                <a:gd name="T15" fmla="*/ 142 h 142"/>
                <a:gd name="T16" fmla="*/ 4 w 189"/>
                <a:gd name="T17" fmla="*/ 142 h 142"/>
                <a:gd name="T18" fmla="*/ 4 w 189"/>
                <a:gd name="T19" fmla="*/ 3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9" h="142">
                  <a:moveTo>
                    <a:pt x="0" y="0"/>
                  </a:moveTo>
                  <a:lnTo>
                    <a:pt x="189" y="0"/>
                  </a:lnTo>
                  <a:lnTo>
                    <a:pt x="189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89" y="3"/>
                  </a:lnTo>
                  <a:lnTo>
                    <a:pt x="189" y="142"/>
                  </a:lnTo>
                  <a:lnTo>
                    <a:pt x="4" y="14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" name="Freeform 204"/>
            <p:cNvSpPr>
              <a:spLocks noEditPoints="1"/>
            </p:cNvSpPr>
            <p:nvPr/>
          </p:nvSpPr>
          <p:spPr bwMode="auto">
            <a:xfrm>
              <a:off x="4153" y="2068"/>
              <a:ext cx="185" cy="139"/>
            </a:xfrm>
            <a:custGeom>
              <a:avLst/>
              <a:gdLst>
                <a:gd name="T0" fmla="*/ 0 w 185"/>
                <a:gd name="T1" fmla="*/ 0 h 139"/>
                <a:gd name="T2" fmla="*/ 185 w 185"/>
                <a:gd name="T3" fmla="*/ 0 h 139"/>
                <a:gd name="T4" fmla="*/ 185 w 185"/>
                <a:gd name="T5" fmla="*/ 139 h 139"/>
                <a:gd name="T6" fmla="*/ 0 w 185"/>
                <a:gd name="T7" fmla="*/ 139 h 139"/>
                <a:gd name="T8" fmla="*/ 0 w 185"/>
                <a:gd name="T9" fmla="*/ 0 h 139"/>
                <a:gd name="T10" fmla="*/ 4 w 185"/>
                <a:gd name="T11" fmla="*/ 3 h 139"/>
                <a:gd name="T12" fmla="*/ 185 w 185"/>
                <a:gd name="T13" fmla="*/ 3 h 139"/>
                <a:gd name="T14" fmla="*/ 185 w 185"/>
                <a:gd name="T15" fmla="*/ 139 h 139"/>
                <a:gd name="T16" fmla="*/ 4 w 185"/>
                <a:gd name="T17" fmla="*/ 139 h 139"/>
                <a:gd name="T18" fmla="*/ 4 w 185"/>
                <a:gd name="T19" fmla="*/ 3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5" h="139">
                  <a:moveTo>
                    <a:pt x="0" y="0"/>
                  </a:moveTo>
                  <a:lnTo>
                    <a:pt x="185" y="0"/>
                  </a:lnTo>
                  <a:lnTo>
                    <a:pt x="185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85" y="3"/>
                  </a:lnTo>
                  <a:lnTo>
                    <a:pt x="185" y="139"/>
                  </a:lnTo>
                  <a:lnTo>
                    <a:pt x="4" y="13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9" name="Freeform 205"/>
            <p:cNvSpPr>
              <a:spLocks noEditPoints="1"/>
            </p:cNvSpPr>
            <p:nvPr/>
          </p:nvSpPr>
          <p:spPr bwMode="auto">
            <a:xfrm>
              <a:off x="4157" y="2071"/>
              <a:ext cx="181" cy="136"/>
            </a:xfrm>
            <a:custGeom>
              <a:avLst/>
              <a:gdLst>
                <a:gd name="T0" fmla="*/ 0 w 181"/>
                <a:gd name="T1" fmla="*/ 0 h 136"/>
                <a:gd name="T2" fmla="*/ 181 w 181"/>
                <a:gd name="T3" fmla="*/ 0 h 136"/>
                <a:gd name="T4" fmla="*/ 181 w 181"/>
                <a:gd name="T5" fmla="*/ 136 h 136"/>
                <a:gd name="T6" fmla="*/ 0 w 181"/>
                <a:gd name="T7" fmla="*/ 136 h 136"/>
                <a:gd name="T8" fmla="*/ 0 w 181"/>
                <a:gd name="T9" fmla="*/ 0 h 136"/>
                <a:gd name="T10" fmla="*/ 4 w 181"/>
                <a:gd name="T11" fmla="*/ 3 h 136"/>
                <a:gd name="T12" fmla="*/ 181 w 181"/>
                <a:gd name="T13" fmla="*/ 3 h 136"/>
                <a:gd name="T14" fmla="*/ 181 w 181"/>
                <a:gd name="T15" fmla="*/ 136 h 136"/>
                <a:gd name="T16" fmla="*/ 4 w 181"/>
                <a:gd name="T17" fmla="*/ 136 h 136"/>
                <a:gd name="T18" fmla="*/ 4 w 181"/>
                <a:gd name="T19" fmla="*/ 3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" h="136">
                  <a:moveTo>
                    <a:pt x="0" y="0"/>
                  </a:moveTo>
                  <a:lnTo>
                    <a:pt x="181" y="0"/>
                  </a:lnTo>
                  <a:lnTo>
                    <a:pt x="181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81" y="3"/>
                  </a:lnTo>
                  <a:lnTo>
                    <a:pt x="181" y="136"/>
                  </a:lnTo>
                  <a:lnTo>
                    <a:pt x="4" y="13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0" name="Freeform 206"/>
            <p:cNvSpPr>
              <a:spLocks noEditPoints="1"/>
            </p:cNvSpPr>
            <p:nvPr/>
          </p:nvSpPr>
          <p:spPr bwMode="auto">
            <a:xfrm>
              <a:off x="4161" y="2074"/>
              <a:ext cx="177" cy="133"/>
            </a:xfrm>
            <a:custGeom>
              <a:avLst/>
              <a:gdLst>
                <a:gd name="T0" fmla="*/ 0 w 177"/>
                <a:gd name="T1" fmla="*/ 0 h 133"/>
                <a:gd name="T2" fmla="*/ 177 w 177"/>
                <a:gd name="T3" fmla="*/ 0 h 133"/>
                <a:gd name="T4" fmla="*/ 177 w 177"/>
                <a:gd name="T5" fmla="*/ 133 h 133"/>
                <a:gd name="T6" fmla="*/ 0 w 177"/>
                <a:gd name="T7" fmla="*/ 133 h 133"/>
                <a:gd name="T8" fmla="*/ 0 w 177"/>
                <a:gd name="T9" fmla="*/ 0 h 133"/>
                <a:gd name="T10" fmla="*/ 5 w 177"/>
                <a:gd name="T11" fmla="*/ 3 h 133"/>
                <a:gd name="T12" fmla="*/ 177 w 177"/>
                <a:gd name="T13" fmla="*/ 3 h 133"/>
                <a:gd name="T14" fmla="*/ 177 w 177"/>
                <a:gd name="T15" fmla="*/ 133 h 133"/>
                <a:gd name="T16" fmla="*/ 5 w 177"/>
                <a:gd name="T17" fmla="*/ 133 h 133"/>
                <a:gd name="T18" fmla="*/ 5 w 177"/>
                <a:gd name="T19" fmla="*/ 3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" h="133">
                  <a:moveTo>
                    <a:pt x="0" y="0"/>
                  </a:moveTo>
                  <a:lnTo>
                    <a:pt x="177" y="0"/>
                  </a:lnTo>
                  <a:lnTo>
                    <a:pt x="177" y="133"/>
                  </a:lnTo>
                  <a:lnTo>
                    <a:pt x="0" y="133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77" y="3"/>
                  </a:lnTo>
                  <a:lnTo>
                    <a:pt x="177" y="133"/>
                  </a:lnTo>
                  <a:lnTo>
                    <a:pt x="5" y="13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1" name="Freeform 207"/>
            <p:cNvSpPr>
              <a:spLocks noEditPoints="1"/>
            </p:cNvSpPr>
            <p:nvPr/>
          </p:nvSpPr>
          <p:spPr bwMode="auto">
            <a:xfrm>
              <a:off x="4166" y="2077"/>
              <a:ext cx="172" cy="130"/>
            </a:xfrm>
            <a:custGeom>
              <a:avLst/>
              <a:gdLst>
                <a:gd name="T0" fmla="*/ 0 w 172"/>
                <a:gd name="T1" fmla="*/ 0 h 130"/>
                <a:gd name="T2" fmla="*/ 172 w 172"/>
                <a:gd name="T3" fmla="*/ 0 h 130"/>
                <a:gd name="T4" fmla="*/ 172 w 172"/>
                <a:gd name="T5" fmla="*/ 130 h 130"/>
                <a:gd name="T6" fmla="*/ 0 w 172"/>
                <a:gd name="T7" fmla="*/ 130 h 130"/>
                <a:gd name="T8" fmla="*/ 0 w 172"/>
                <a:gd name="T9" fmla="*/ 0 h 130"/>
                <a:gd name="T10" fmla="*/ 4 w 172"/>
                <a:gd name="T11" fmla="*/ 4 h 130"/>
                <a:gd name="T12" fmla="*/ 172 w 172"/>
                <a:gd name="T13" fmla="*/ 4 h 130"/>
                <a:gd name="T14" fmla="*/ 172 w 172"/>
                <a:gd name="T15" fmla="*/ 130 h 130"/>
                <a:gd name="T16" fmla="*/ 4 w 172"/>
                <a:gd name="T17" fmla="*/ 130 h 130"/>
                <a:gd name="T18" fmla="*/ 4 w 172"/>
                <a:gd name="T19" fmla="*/ 4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2" h="130">
                  <a:moveTo>
                    <a:pt x="0" y="0"/>
                  </a:moveTo>
                  <a:lnTo>
                    <a:pt x="172" y="0"/>
                  </a:lnTo>
                  <a:lnTo>
                    <a:pt x="172" y="130"/>
                  </a:lnTo>
                  <a:lnTo>
                    <a:pt x="0" y="130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72" y="4"/>
                  </a:lnTo>
                  <a:lnTo>
                    <a:pt x="172" y="130"/>
                  </a:lnTo>
                  <a:lnTo>
                    <a:pt x="4" y="13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" name="Freeform 208"/>
            <p:cNvSpPr>
              <a:spLocks noEditPoints="1"/>
            </p:cNvSpPr>
            <p:nvPr/>
          </p:nvSpPr>
          <p:spPr bwMode="auto">
            <a:xfrm>
              <a:off x="4170" y="2081"/>
              <a:ext cx="168" cy="126"/>
            </a:xfrm>
            <a:custGeom>
              <a:avLst/>
              <a:gdLst>
                <a:gd name="T0" fmla="*/ 0 w 168"/>
                <a:gd name="T1" fmla="*/ 0 h 126"/>
                <a:gd name="T2" fmla="*/ 168 w 168"/>
                <a:gd name="T3" fmla="*/ 0 h 126"/>
                <a:gd name="T4" fmla="*/ 168 w 168"/>
                <a:gd name="T5" fmla="*/ 126 h 126"/>
                <a:gd name="T6" fmla="*/ 0 w 168"/>
                <a:gd name="T7" fmla="*/ 126 h 126"/>
                <a:gd name="T8" fmla="*/ 0 w 168"/>
                <a:gd name="T9" fmla="*/ 0 h 126"/>
                <a:gd name="T10" fmla="*/ 4 w 168"/>
                <a:gd name="T11" fmla="*/ 3 h 126"/>
                <a:gd name="T12" fmla="*/ 168 w 168"/>
                <a:gd name="T13" fmla="*/ 3 h 126"/>
                <a:gd name="T14" fmla="*/ 168 w 168"/>
                <a:gd name="T15" fmla="*/ 126 h 126"/>
                <a:gd name="T16" fmla="*/ 4 w 168"/>
                <a:gd name="T17" fmla="*/ 126 h 126"/>
                <a:gd name="T18" fmla="*/ 4 w 168"/>
                <a:gd name="T19" fmla="*/ 3 h 1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8" h="126">
                  <a:moveTo>
                    <a:pt x="0" y="0"/>
                  </a:moveTo>
                  <a:lnTo>
                    <a:pt x="168" y="0"/>
                  </a:lnTo>
                  <a:lnTo>
                    <a:pt x="168" y="126"/>
                  </a:lnTo>
                  <a:lnTo>
                    <a:pt x="0" y="12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68" y="3"/>
                  </a:lnTo>
                  <a:lnTo>
                    <a:pt x="168" y="126"/>
                  </a:lnTo>
                  <a:lnTo>
                    <a:pt x="4" y="12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3" name="Freeform 209"/>
            <p:cNvSpPr>
              <a:spLocks noEditPoints="1"/>
            </p:cNvSpPr>
            <p:nvPr/>
          </p:nvSpPr>
          <p:spPr bwMode="auto">
            <a:xfrm>
              <a:off x="4174" y="2084"/>
              <a:ext cx="164" cy="123"/>
            </a:xfrm>
            <a:custGeom>
              <a:avLst/>
              <a:gdLst>
                <a:gd name="T0" fmla="*/ 0 w 164"/>
                <a:gd name="T1" fmla="*/ 0 h 123"/>
                <a:gd name="T2" fmla="*/ 164 w 164"/>
                <a:gd name="T3" fmla="*/ 0 h 123"/>
                <a:gd name="T4" fmla="*/ 164 w 164"/>
                <a:gd name="T5" fmla="*/ 123 h 123"/>
                <a:gd name="T6" fmla="*/ 0 w 164"/>
                <a:gd name="T7" fmla="*/ 123 h 123"/>
                <a:gd name="T8" fmla="*/ 0 w 164"/>
                <a:gd name="T9" fmla="*/ 0 h 123"/>
                <a:gd name="T10" fmla="*/ 4 w 164"/>
                <a:gd name="T11" fmla="*/ 3 h 123"/>
                <a:gd name="T12" fmla="*/ 164 w 164"/>
                <a:gd name="T13" fmla="*/ 3 h 123"/>
                <a:gd name="T14" fmla="*/ 164 w 164"/>
                <a:gd name="T15" fmla="*/ 123 h 123"/>
                <a:gd name="T16" fmla="*/ 4 w 164"/>
                <a:gd name="T17" fmla="*/ 123 h 123"/>
                <a:gd name="T18" fmla="*/ 4 w 164"/>
                <a:gd name="T19" fmla="*/ 3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23">
                  <a:moveTo>
                    <a:pt x="0" y="0"/>
                  </a:moveTo>
                  <a:lnTo>
                    <a:pt x="164" y="0"/>
                  </a:lnTo>
                  <a:lnTo>
                    <a:pt x="164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64" y="3"/>
                  </a:lnTo>
                  <a:lnTo>
                    <a:pt x="164" y="123"/>
                  </a:lnTo>
                  <a:lnTo>
                    <a:pt x="4" y="12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4" name="Freeform 210"/>
            <p:cNvSpPr>
              <a:spLocks noEditPoints="1"/>
            </p:cNvSpPr>
            <p:nvPr/>
          </p:nvSpPr>
          <p:spPr bwMode="auto">
            <a:xfrm>
              <a:off x="4178" y="2087"/>
              <a:ext cx="160" cy="120"/>
            </a:xfrm>
            <a:custGeom>
              <a:avLst/>
              <a:gdLst>
                <a:gd name="T0" fmla="*/ 0 w 160"/>
                <a:gd name="T1" fmla="*/ 0 h 120"/>
                <a:gd name="T2" fmla="*/ 160 w 160"/>
                <a:gd name="T3" fmla="*/ 0 h 120"/>
                <a:gd name="T4" fmla="*/ 160 w 160"/>
                <a:gd name="T5" fmla="*/ 120 h 120"/>
                <a:gd name="T6" fmla="*/ 0 w 160"/>
                <a:gd name="T7" fmla="*/ 120 h 120"/>
                <a:gd name="T8" fmla="*/ 0 w 160"/>
                <a:gd name="T9" fmla="*/ 0 h 120"/>
                <a:gd name="T10" fmla="*/ 5 w 160"/>
                <a:gd name="T11" fmla="*/ 3 h 120"/>
                <a:gd name="T12" fmla="*/ 160 w 160"/>
                <a:gd name="T13" fmla="*/ 3 h 120"/>
                <a:gd name="T14" fmla="*/ 160 w 160"/>
                <a:gd name="T15" fmla="*/ 120 h 120"/>
                <a:gd name="T16" fmla="*/ 5 w 160"/>
                <a:gd name="T17" fmla="*/ 120 h 120"/>
                <a:gd name="T18" fmla="*/ 5 w 160"/>
                <a:gd name="T19" fmla="*/ 3 h 1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0" h="120">
                  <a:moveTo>
                    <a:pt x="0" y="0"/>
                  </a:moveTo>
                  <a:lnTo>
                    <a:pt x="160" y="0"/>
                  </a:lnTo>
                  <a:lnTo>
                    <a:pt x="160" y="120"/>
                  </a:lnTo>
                  <a:lnTo>
                    <a:pt x="0" y="120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60" y="3"/>
                  </a:lnTo>
                  <a:lnTo>
                    <a:pt x="160" y="120"/>
                  </a:lnTo>
                  <a:lnTo>
                    <a:pt x="5" y="12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5" name="Freeform 211"/>
            <p:cNvSpPr>
              <a:spLocks noEditPoints="1"/>
            </p:cNvSpPr>
            <p:nvPr/>
          </p:nvSpPr>
          <p:spPr bwMode="auto">
            <a:xfrm>
              <a:off x="4183" y="2090"/>
              <a:ext cx="155" cy="117"/>
            </a:xfrm>
            <a:custGeom>
              <a:avLst/>
              <a:gdLst>
                <a:gd name="T0" fmla="*/ 0 w 155"/>
                <a:gd name="T1" fmla="*/ 0 h 117"/>
                <a:gd name="T2" fmla="*/ 155 w 155"/>
                <a:gd name="T3" fmla="*/ 0 h 117"/>
                <a:gd name="T4" fmla="*/ 155 w 155"/>
                <a:gd name="T5" fmla="*/ 117 h 117"/>
                <a:gd name="T6" fmla="*/ 0 w 155"/>
                <a:gd name="T7" fmla="*/ 117 h 117"/>
                <a:gd name="T8" fmla="*/ 0 w 155"/>
                <a:gd name="T9" fmla="*/ 0 h 117"/>
                <a:gd name="T10" fmla="*/ 4 w 155"/>
                <a:gd name="T11" fmla="*/ 3 h 117"/>
                <a:gd name="T12" fmla="*/ 155 w 155"/>
                <a:gd name="T13" fmla="*/ 3 h 117"/>
                <a:gd name="T14" fmla="*/ 155 w 155"/>
                <a:gd name="T15" fmla="*/ 117 h 117"/>
                <a:gd name="T16" fmla="*/ 4 w 155"/>
                <a:gd name="T17" fmla="*/ 117 h 117"/>
                <a:gd name="T18" fmla="*/ 4 w 155"/>
                <a:gd name="T19" fmla="*/ 3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7">
                  <a:moveTo>
                    <a:pt x="0" y="0"/>
                  </a:moveTo>
                  <a:lnTo>
                    <a:pt x="155" y="0"/>
                  </a:lnTo>
                  <a:lnTo>
                    <a:pt x="155" y="117"/>
                  </a:lnTo>
                  <a:lnTo>
                    <a:pt x="0" y="11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55" y="3"/>
                  </a:lnTo>
                  <a:lnTo>
                    <a:pt x="155" y="117"/>
                  </a:lnTo>
                  <a:lnTo>
                    <a:pt x="4" y="11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6" name="Freeform 212"/>
            <p:cNvSpPr>
              <a:spLocks noEditPoints="1"/>
            </p:cNvSpPr>
            <p:nvPr/>
          </p:nvSpPr>
          <p:spPr bwMode="auto">
            <a:xfrm>
              <a:off x="4187" y="2093"/>
              <a:ext cx="151" cy="114"/>
            </a:xfrm>
            <a:custGeom>
              <a:avLst/>
              <a:gdLst>
                <a:gd name="T0" fmla="*/ 0 w 151"/>
                <a:gd name="T1" fmla="*/ 0 h 114"/>
                <a:gd name="T2" fmla="*/ 151 w 151"/>
                <a:gd name="T3" fmla="*/ 0 h 114"/>
                <a:gd name="T4" fmla="*/ 151 w 151"/>
                <a:gd name="T5" fmla="*/ 114 h 114"/>
                <a:gd name="T6" fmla="*/ 0 w 151"/>
                <a:gd name="T7" fmla="*/ 114 h 114"/>
                <a:gd name="T8" fmla="*/ 0 w 151"/>
                <a:gd name="T9" fmla="*/ 0 h 114"/>
                <a:gd name="T10" fmla="*/ 5 w 151"/>
                <a:gd name="T11" fmla="*/ 3 h 114"/>
                <a:gd name="T12" fmla="*/ 151 w 151"/>
                <a:gd name="T13" fmla="*/ 3 h 114"/>
                <a:gd name="T14" fmla="*/ 151 w 151"/>
                <a:gd name="T15" fmla="*/ 114 h 114"/>
                <a:gd name="T16" fmla="*/ 5 w 151"/>
                <a:gd name="T17" fmla="*/ 114 h 114"/>
                <a:gd name="T18" fmla="*/ 5 w 151"/>
                <a:gd name="T19" fmla="*/ 3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1" h="114">
                  <a:moveTo>
                    <a:pt x="0" y="0"/>
                  </a:moveTo>
                  <a:lnTo>
                    <a:pt x="151" y="0"/>
                  </a:lnTo>
                  <a:lnTo>
                    <a:pt x="151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51" y="3"/>
                  </a:lnTo>
                  <a:lnTo>
                    <a:pt x="151" y="114"/>
                  </a:lnTo>
                  <a:lnTo>
                    <a:pt x="5" y="114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7" name="Freeform 213"/>
            <p:cNvSpPr>
              <a:spLocks noEditPoints="1"/>
            </p:cNvSpPr>
            <p:nvPr/>
          </p:nvSpPr>
          <p:spPr bwMode="auto">
            <a:xfrm>
              <a:off x="4192" y="2096"/>
              <a:ext cx="146" cy="111"/>
            </a:xfrm>
            <a:custGeom>
              <a:avLst/>
              <a:gdLst>
                <a:gd name="T0" fmla="*/ 0 w 146"/>
                <a:gd name="T1" fmla="*/ 0 h 111"/>
                <a:gd name="T2" fmla="*/ 146 w 146"/>
                <a:gd name="T3" fmla="*/ 0 h 111"/>
                <a:gd name="T4" fmla="*/ 146 w 146"/>
                <a:gd name="T5" fmla="*/ 111 h 111"/>
                <a:gd name="T6" fmla="*/ 0 w 146"/>
                <a:gd name="T7" fmla="*/ 111 h 111"/>
                <a:gd name="T8" fmla="*/ 0 w 146"/>
                <a:gd name="T9" fmla="*/ 0 h 111"/>
                <a:gd name="T10" fmla="*/ 4 w 146"/>
                <a:gd name="T11" fmla="*/ 4 h 111"/>
                <a:gd name="T12" fmla="*/ 146 w 146"/>
                <a:gd name="T13" fmla="*/ 4 h 111"/>
                <a:gd name="T14" fmla="*/ 146 w 146"/>
                <a:gd name="T15" fmla="*/ 111 h 111"/>
                <a:gd name="T16" fmla="*/ 4 w 146"/>
                <a:gd name="T17" fmla="*/ 111 h 111"/>
                <a:gd name="T18" fmla="*/ 4 w 146"/>
                <a:gd name="T19" fmla="*/ 4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" h="111">
                  <a:moveTo>
                    <a:pt x="0" y="0"/>
                  </a:moveTo>
                  <a:lnTo>
                    <a:pt x="146" y="0"/>
                  </a:lnTo>
                  <a:lnTo>
                    <a:pt x="146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46" y="4"/>
                  </a:lnTo>
                  <a:lnTo>
                    <a:pt x="146" y="111"/>
                  </a:lnTo>
                  <a:lnTo>
                    <a:pt x="4" y="111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8" name="Freeform 214"/>
            <p:cNvSpPr>
              <a:spLocks noEditPoints="1"/>
            </p:cNvSpPr>
            <p:nvPr/>
          </p:nvSpPr>
          <p:spPr bwMode="auto">
            <a:xfrm>
              <a:off x="4196" y="2100"/>
              <a:ext cx="142" cy="107"/>
            </a:xfrm>
            <a:custGeom>
              <a:avLst/>
              <a:gdLst>
                <a:gd name="T0" fmla="*/ 0 w 142"/>
                <a:gd name="T1" fmla="*/ 0 h 107"/>
                <a:gd name="T2" fmla="*/ 142 w 142"/>
                <a:gd name="T3" fmla="*/ 0 h 107"/>
                <a:gd name="T4" fmla="*/ 142 w 142"/>
                <a:gd name="T5" fmla="*/ 107 h 107"/>
                <a:gd name="T6" fmla="*/ 0 w 142"/>
                <a:gd name="T7" fmla="*/ 107 h 107"/>
                <a:gd name="T8" fmla="*/ 0 w 142"/>
                <a:gd name="T9" fmla="*/ 0 h 107"/>
                <a:gd name="T10" fmla="*/ 4 w 142"/>
                <a:gd name="T11" fmla="*/ 3 h 107"/>
                <a:gd name="T12" fmla="*/ 142 w 142"/>
                <a:gd name="T13" fmla="*/ 3 h 107"/>
                <a:gd name="T14" fmla="*/ 142 w 142"/>
                <a:gd name="T15" fmla="*/ 107 h 107"/>
                <a:gd name="T16" fmla="*/ 4 w 142"/>
                <a:gd name="T17" fmla="*/ 107 h 107"/>
                <a:gd name="T18" fmla="*/ 4 w 142"/>
                <a:gd name="T19" fmla="*/ 3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2" h="107">
                  <a:moveTo>
                    <a:pt x="0" y="0"/>
                  </a:moveTo>
                  <a:lnTo>
                    <a:pt x="142" y="0"/>
                  </a:lnTo>
                  <a:lnTo>
                    <a:pt x="142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42" y="3"/>
                  </a:lnTo>
                  <a:lnTo>
                    <a:pt x="142" y="107"/>
                  </a:lnTo>
                  <a:lnTo>
                    <a:pt x="4" y="10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9" name="Freeform 215"/>
            <p:cNvSpPr>
              <a:spLocks noEditPoints="1"/>
            </p:cNvSpPr>
            <p:nvPr/>
          </p:nvSpPr>
          <p:spPr bwMode="auto">
            <a:xfrm>
              <a:off x="4200" y="2103"/>
              <a:ext cx="138" cy="104"/>
            </a:xfrm>
            <a:custGeom>
              <a:avLst/>
              <a:gdLst>
                <a:gd name="T0" fmla="*/ 0 w 138"/>
                <a:gd name="T1" fmla="*/ 0 h 104"/>
                <a:gd name="T2" fmla="*/ 138 w 138"/>
                <a:gd name="T3" fmla="*/ 0 h 104"/>
                <a:gd name="T4" fmla="*/ 138 w 138"/>
                <a:gd name="T5" fmla="*/ 104 h 104"/>
                <a:gd name="T6" fmla="*/ 0 w 138"/>
                <a:gd name="T7" fmla="*/ 104 h 104"/>
                <a:gd name="T8" fmla="*/ 0 w 138"/>
                <a:gd name="T9" fmla="*/ 0 h 104"/>
                <a:gd name="T10" fmla="*/ 4 w 138"/>
                <a:gd name="T11" fmla="*/ 3 h 104"/>
                <a:gd name="T12" fmla="*/ 138 w 138"/>
                <a:gd name="T13" fmla="*/ 3 h 104"/>
                <a:gd name="T14" fmla="*/ 138 w 138"/>
                <a:gd name="T15" fmla="*/ 104 h 104"/>
                <a:gd name="T16" fmla="*/ 4 w 138"/>
                <a:gd name="T17" fmla="*/ 104 h 104"/>
                <a:gd name="T18" fmla="*/ 4 w 138"/>
                <a:gd name="T19" fmla="*/ 3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104">
                  <a:moveTo>
                    <a:pt x="0" y="0"/>
                  </a:moveTo>
                  <a:lnTo>
                    <a:pt x="138" y="0"/>
                  </a:lnTo>
                  <a:lnTo>
                    <a:pt x="138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38" y="3"/>
                  </a:lnTo>
                  <a:lnTo>
                    <a:pt x="138" y="104"/>
                  </a:lnTo>
                  <a:lnTo>
                    <a:pt x="4" y="104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0" name="Freeform 216"/>
            <p:cNvSpPr>
              <a:spLocks noEditPoints="1"/>
            </p:cNvSpPr>
            <p:nvPr/>
          </p:nvSpPr>
          <p:spPr bwMode="auto">
            <a:xfrm>
              <a:off x="4204" y="2106"/>
              <a:ext cx="134" cy="101"/>
            </a:xfrm>
            <a:custGeom>
              <a:avLst/>
              <a:gdLst>
                <a:gd name="T0" fmla="*/ 0 w 134"/>
                <a:gd name="T1" fmla="*/ 0 h 101"/>
                <a:gd name="T2" fmla="*/ 134 w 134"/>
                <a:gd name="T3" fmla="*/ 0 h 101"/>
                <a:gd name="T4" fmla="*/ 134 w 134"/>
                <a:gd name="T5" fmla="*/ 101 h 101"/>
                <a:gd name="T6" fmla="*/ 0 w 134"/>
                <a:gd name="T7" fmla="*/ 101 h 101"/>
                <a:gd name="T8" fmla="*/ 0 w 134"/>
                <a:gd name="T9" fmla="*/ 0 h 101"/>
                <a:gd name="T10" fmla="*/ 4 w 134"/>
                <a:gd name="T11" fmla="*/ 3 h 101"/>
                <a:gd name="T12" fmla="*/ 134 w 134"/>
                <a:gd name="T13" fmla="*/ 3 h 101"/>
                <a:gd name="T14" fmla="*/ 134 w 134"/>
                <a:gd name="T15" fmla="*/ 101 h 101"/>
                <a:gd name="T16" fmla="*/ 4 w 134"/>
                <a:gd name="T17" fmla="*/ 101 h 101"/>
                <a:gd name="T18" fmla="*/ 4 w 134"/>
                <a:gd name="T19" fmla="*/ 3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134" y="0"/>
                  </a:lnTo>
                  <a:lnTo>
                    <a:pt x="134" y="101"/>
                  </a:lnTo>
                  <a:lnTo>
                    <a:pt x="0" y="10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34" y="3"/>
                  </a:lnTo>
                  <a:lnTo>
                    <a:pt x="134" y="101"/>
                  </a:lnTo>
                  <a:lnTo>
                    <a:pt x="4" y="10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1" name="Freeform 217"/>
            <p:cNvSpPr>
              <a:spLocks noEditPoints="1"/>
            </p:cNvSpPr>
            <p:nvPr/>
          </p:nvSpPr>
          <p:spPr bwMode="auto">
            <a:xfrm>
              <a:off x="4208" y="2109"/>
              <a:ext cx="130" cy="98"/>
            </a:xfrm>
            <a:custGeom>
              <a:avLst/>
              <a:gdLst>
                <a:gd name="T0" fmla="*/ 0 w 130"/>
                <a:gd name="T1" fmla="*/ 0 h 98"/>
                <a:gd name="T2" fmla="*/ 130 w 130"/>
                <a:gd name="T3" fmla="*/ 0 h 98"/>
                <a:gd name="T4" fmla="*/ 130 w 130"/>
                <a:gd name="T5" fmla="*/ 98 h 98"/>
                <a:gd name="T6" fmla="*/ 0 w 130"/>
                <a:gd name="T7" fmla="*/ 98 h 98"/>
                <a:gd name="T8" fmla="*/ 0 w 130"/>
                <a:gd name="T9" fmla="*/ 0 h 98"/>
                <a:gd name="T10" fmla="*/ 5 w 130"/>
                <a:gd name="T11" fmla="*/ 3 h 98"/>
                <a:gd name="T12" fmla="*/ 130 w 130"/>
                <a:gd name="T13" fmla="*/ 3 h 98"/>
                <a:gd name="T14" fmla="*/ 130 w 130"/>
                <a:gd name="T15" fmla="*/ 98 h 98"/>
                <a:gd name="T16" fmla="*/ 5 w 130"/>
                <a:gd name="T17" fmla="*/ 98 h 98"/>
                <a:gd name="T18" fmla="*/ 5 w 130"/>
                <a:gd name="T19" fmla="*/ 3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0" h="98">
                  <a:moveTo>
                    <a:pt x="0" y="0"/>
                  </a:moveTo>
                  <a:lnTo>
                    <a:pt x="130" y="0"/>
                  </a:lnTo>
                  <a:lnTo>
                    <a:pt x="130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30" y="3"/>
                  </a:lnTo>
                  <a:lnTo>
                    <a:pt x="130" y="98"/>
                  </a:lnTo>
                  <a:lnTo>
                    <a:pt x="5" y="98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2" name="Freeform 218"/>
            <p:cNvSpPr>
              <a:spLocks noEditPoints="1"/>
            </p:cNvSpPr>
            <p:nvPr/>
          </p:nvSpPr>
          <p:spPr bwMode="auto">
            <a:xfrm>
              <a:off x="4213" y="2112"/>
              <a:ext cx="125" cy="95"/>
            </a:xfrm>
            <a:custGeom>
              <a:avLst/>
              <a:gdLst>
                <a:gd name="T0" fmla="*/ 0 w 125"/>
                <a:gd name="T1" fmla="*/ 0 h 95"/>
                <a:gd name="T2" fmla="*/ 125 w 125"/>
                <a:gd name="T3" fmla="*/ 0 h 95"/>
                <a:gd name="T4" fmla="*/ 125 w 125"/>
                <a:gd name="T5" fmla="*/ 95 h 95"/>
                <a:gd name="T6" fmla="*/ 0 w 125"/>
                <a:gd name="T7" fmla="*/ 95 h 95"/>
                <a:gd name="T8" fmla="*/ 0 w 125"/>
                <a:gd name="T9" fmla="*/ 0 h 95"/>
                <a:gd name="T10" fmla="*/ 4 w 125"/>
                <a:gd name="T11" fmla="*/ 3 h 95"/>
                <a:gd name="T12" fmla="*/ 125 w 125"/>
                <a:gd name="T13" fmla="*/ 3 h 95"/>
                <a:gd name="T14" fmla="*/ 125 w 125"/>
                <a:gd name="T15" fmla="*/ 95 h 95"/>
                <a:gd name="T16" fmla="*/ 4 w 125"/>
                <a:gd name="T17" fmla="*/ 95 h 95"/>
                <a:gd name="T18" fmla="*/ 4 w 125"/>
                <a:gd name="T19" fmla="*/ 3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95">
                  <a:moveTo>
                    <a:pt x="0" y="0"/>
                  </a:moveTo>
                  <a:lnTo>
                    <a:pt x="125" y="0"/>
                  </a:lnTo>
                  <a:lnTo>
                    <a:pt x="125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25" y="3"/>
                  </a:lnTo>
                  <a:lnTo>
                    <a:pt x="125" y="95"/>
                  </a:lnTo>
                  <a:lnTo>
                    <a:pt x="4" y="9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3" name="Freeform 219"/>
            <p:cNvSpPr>
              <a:spLocks noEditPoints="1"/>
            </p:cNvSpPr>
            <p:nvPr/>
          </p:nvSpPr>
          <p:spPr bwMode="auto">
            <a:xfrm>
              <a:off x="4217" y="2115"/>
              <a:ext cx="121" cy="92"/>
            </a:xfrm>
            <a:custGeom>
              <a:avLst/>
              <a:gdLst>
                <a:gd name="T0" fmla="*/ 0 w 121"/>
                <a:gd name="T1" fmla="*/ 0 h 92"/>
                <a:gd name="T2" fmla="*/ 121 w 121"/>
                <a:gd name="T3" fmla="*/ 0 h 92"/>
                <a:gd name="T4" fmla="*/ 121 w 121"/>
                <a:gd name="T5" fmla="*/ 92 h 92"/>
                <a:gd name="T6" fmla="*/ 0 w 121"/>
                <a:gd name="T7" fmla="*/ 92 h 92"/>
                <a:gd name="T8" fmla="*/ 0 w 121"/>
                <a:gd name="T9" fmla="*/ 0 h 92"/>
                <a:gd name="T10" fmla="*/ 4 w 121"/>
                <a:gd name="T11" fmla="*/ 4 h 92"/>
                <a:gd name="T12" fmla="*/ 121 w 121"/>
                <a:gd name="T13" fmla="*/ 4 h 92"/>
                <a:gd name="T14" fmla="*/ 121 w 121"/>
                <a:gd name="T15" fmla="*/ 92 h 92"/>
                <a:gd name="T16" fmla="*/ 4 w 121"/>
                <a:gd name="T17" fmla="*/ 92 h 92"/>
                <a:gd name="T18" fmla="*/ 4 w 121"/>
                <a:gd name="T19" fmla="*/ 4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" h="92">
                  <a:moveTo>
                    <a:pt x="0" y="0"/>
                  </a:moveTo>
                  <a:lnTo>
                    <a:pt x="121" y="0"/>
                  </a:lnTo>
                  <a:lnTo>
                    <a:pt x="121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121" y="4"/>
                  </a:lnTo>
                  <a:lnTo>
                    <a:pt x="121" y="92"/>
                  </a:lnTo>
                  <a:lnTo>
                    <a:pt x="4" y="92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4" name="Freeform 220"/>
            <p:cNvSpPr>
              <a:spLocks noEditPoints="1"/>
            </p:cNvSpPr>
            <p:nvPr/>
          </p:nvSpPr>
          <p:spPr bwMode="auto">
            <a:xfrm>
              <a:off x="4221" y="2119"/>
              <a:ext cx="117" cy="88"/>
            </a:xfrm>
            <a:custGeom>
              <a:avLst/>
              <a:gdLst>
                <a:gd name="T0" fmla="*/ 0 w 117"/>
                <a:gd name="T1" fmla="*/ 0 h 88"/>
                <a:gd name="T2" fmla="*/ 117 w 117"/>
                <a:gd name="T3" fmla="*/ 0 h 88"/>
                <a:gd name="T4" fmla="*/ 117 w 117"/>
                <a:gd name="T5" fmla="*/ 88 h 88"/>
                <a:gd name="T6" fmla="*/ 0 w 117"/>
                <a:gd name="T7" fmla="*/ 88 h 88"/>
                <a:gd name="T8" fmla="*/ 0 w 117"/>
                <a:gd name="T9" fmla="*/ 0 h 88"/>
                <a:gd name="T10" fmla="*/ 4 w 117"/>
                <a:gd name="T11" fmla="*/ 3 h 88"/>
                <a:gd name="T12" fmla="*/ 117 w 117"/>
                <a:gd name="T13" fmla="*/ 3 h 88"/>
                <a:gd name="T14" fmla="*/ 117 w 117"/>
                <a:gd name="T15" fmla="*/ 88 h 88"/>
                <a:gd name="T16" fmla="*/ 4 w 117"/>
                <a:gd name="T17" fmla="*/ 88 h 88"/>
                <a:gd name="T18" fmla="*/ 4 w 117"/>
                <a:gd name="T19" fmla="*/ 3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8">
                  <a:moveTo>
                    <a:pt x="0" y="0"/>
                  </a:moveTo>
                  <a:lnTo>
                    <a:pt x="117" y="0"/>
                  </a:lnTo>
                  <a:lnTo>
                    <a:pt x="117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17" y="3"/>
                  </a:lnTo>
                  <a:lnTo>
                    <a:pt x="117" y="88"/>
                  </a:lnTo>
                  <a:lnTo>
                    <a:pt x="4" y="8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5" name="Freeform 221"/>
            <p:cNvSpPr>
              <a:spLocks noEditPoints="1"/>
            </p:cNvSpPr>
            <p:nvPr/>
          </p:nvSpPr>
          <p:spPr bwMode="auto">
            <a:xfrm>
              <a:off x="4225" y="2122"/>
              <a:ext cx="113" cy="85"/>
            </a:xfrm>
            <a:custGeom>
              <a:avLst/>
              <a:gdLst>
                <a:gd name="T0" fmla="*/ 0 w 113"/>
                <a:gd name="T1" fmla="*/ 0 h 85"/>
                <a:gd name="T2" fmla="*/ 113 w 113"/>
                <a:gd name="T3" fmla="*/ 0 h 85"/>
                <a:gd name="T4" fmla="*/ 113 w 113"/>
                <a:gd name="T5" fmla="*/ 85 h 85"/>
                <a:gd name="T6" fmla="*/ 0 w 113"/>
                <a:gd name="T7" fmla="*/ 85 h 85"/>
                <a:gd name="T8" fmla="*/ 0 w 113"/>
                <a:gd name="T9" fmla="*/ 0 h 85"/>
                <a:gd name="T10" fmla="*/ 4 w 113"/>
                <a:gd name="T11" fmla="*/ 3 h 85"/>
                <a:gd name="T12" fmla="*/ 113 w 113"/>
                <a:gd name="T13" fmla="*/ 3 h 85"/>
                <a:gd name="T14" fmla="*/ 113 w 113"/>
                <a:gd name="T15" fmla="*/ 85 h 85"/>
                <a:gd name="T16" fmla="*/ 4 w 113"/>
                <a:gd name="T17" fmla="*/ 85 h 85"/>
                <a:gd name="T18" fmla="*/ 4 w 113"/>
                <a:gd name="T19" fmla="*/ 3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" h="85">
                  <a:moveTo>
                    <a:pt x="0" y="0"/>
                  </a:moveTo>
                  <a:lnTo>
                    <a:pt x="113" y="0"/>
                  </a:lnTo>
                  <a:lnTo>
                    <a:pt x="113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13" y="3"/>
                  </a:lnTo>
                  <a:lnTo>
                    <a:pt x="113" y="85"/>
                  </a:lnTo>
                  <a:lnTo>
                    <a:pt x="4" y="85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6" name="Freeform 222"/>
            <p:cNvSpPr>
              <a:spLocks noEditPoints="1"/>
            </p:cNvSpPr>
            <p:nvPr/>
          </p:nvSpPr>
          <p:spPr bwMode="auto">
            <a:xfrm>
              <a:off x="4229" y="2125"/>
              <a:ext cx="109" cy="82"/>
            </a:xfrm>
            <a:custGeom>
              <a:avLst/>
              <a:gdLst>
                <a:gd name="T0" fmla="*/ 0 w 109"/>
                <a:gd name="T1" fmla="*/ 0 h 82"/>
                <a:gd name="T2" fmla="*/ 109 w 109"/>
                <a:gd name="T3" fmla="*/ 0 h 82"/>
                <a:gd name="T4" fmla="*/ 109 w 109"/>
                <a:gd name="T5" fmla="*/ 82 h 82"/>
                <a:gd name="T6" fmla="*/ 0 w 109"/>
                <a:gd name="T7" fmla="*/ 82 h 82"/>
                <a:gd name="T8" fmla="*/ 0 w 109"/>
                <a:gd name="T9" fmla="*/ 0 h 82"/>
                <a:gd name="T10" fmla="*/ 4 w 109"/>
                <a:gd name="T11" fmla="*/ 3 h 82"/>
                <a:gd name="T12" fmla="*/ 109 w 109"/>
                <a:gd name="T13" fmla="*/ 3 h 82"/>
                <a:gd name="T14" fmla="*/ 109 w 109"/>
                <a:gd name="T15" fmla="*/ 82 h 82"/>
                <a:gd name="T16" fmla="*/ 4 w 109"/>
                <a:gd name="T17" fmla="*/ 82 h 82"/>
                <a:gd name="T18" fmla="*/ 4 w 109"/>
                <a:gd name="T19" fmla="*/ 3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82">
                  <a:moveTo>
                    <a:pt x="0" y="0"/>
                  </a:moveTo>
                  <a:lnTo>
                    <a:pt x="109" y="0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09" y="3"/>
                  </a:lnTo>
                  <a:lnTo>
                    <a:pt x="109" y="82"/>
                  </a:lnTo>
                  <a:lnTo>
                    <a:pt x="4" y="8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7" name="Freeform 223"/>
            <p:cNvSpPr>
              <a:spLocks noEditPoints="1"/>
            </p:cNvSpPr>
            <p:nvPr/>
          </p:nvSpPr>
          <p:spPr bwMode="auto">
            <a:xfrm>
              <a:off x="4233" y="2128"/>
              <a:ext cx="105" cy="79"/>
            </a:xfrm>
            <a:custGeom>
              <a:avLst/>
              <a:gdLst>
                <a:gd name="T0" fmla="*/ 0 w 105"/>
                <a:gd name="T1" fmla="*/ 0 h 79"/>
                <a:gd name="T2" fmla="*/ 105 w 105"/>
                <a:gd name="T3" fmla="*/ 0 h 79"/>
                <a:gd name="T4" fmla="*/ 105 w 105"/>
                <a:gd name="T5" fmla="*/ 79 h 79"/>
                <a:gd name="T6" fmla="*/ 0 w 105"/>
                <a:gd name="T7" fmla="*/ 79 h 79"/>
                <a:gd name="T8" fmla="*/ 0 w 105"/>
                <a:gd name="T9" fmla="*/ 0 h 79"/>
                <a:gd name="T10" fmla="*/ 5 w 105"/>
                <a:gd name="T11" fmla="*/ 3 h 79"/>
                <a:gd name="T12" fmla="*/ 105 w 105"/>
                <a:gd name="T13" fmla="*/ 3 h 79"/>
                <a:gd name="T14" fmla="*/ 105 w 105"/>
                <a:gd name="T15" fmla="*/ 79 h 79"/>
                <a:gd name="T16" fmla="*/ 5 w 105"/>
                <a:gd name="T17" fmla="*/ 79 h 79"/>
                <a:gd name="T18" fmla="*/ 5 w 105"/>
                <a:gd name="T19" fmla="*/ 3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79">
                  <a:moveTo>
                    <a:pt x="0" y="0"/>
                  </a:moveTo>
                  <a:lnTo>
                    <a:pt x="105" y="0"/>
                  </a:lnTo>
                  <a:lnTo>
                    <a:pt x="105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105" y="3"/>
                  </a:lnTo>
                  <a:lnTo>
                    <a:pt x="105" y="79"/>
                  </a:lnTo>
                  <a:lnTo>
                    <a:pt x="5" y="79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8" name="Freeform 224"/>
            <p:cNvSpPr>
              <a:spLocks noEditPoints="1"/>
            </p:cNvSpPr>
            <p:nvPr/>
          </p:nvSpPr>
          <p:spPr bwMode="auto">
            <a:xfrm>
              <a:off x="4238" y="2131"/>
              <a:ext cx="100" cy="76"/>
            </a:xfrm>
            <a:custGeom>
              <a:avLst/>
              <a:gdLst>
                <a:gd name="T0" fmla="*/ 0 w 100"/>
                <a:gd name="T1" fmla="*/ 0 h 76"/>
                <a:gd name="T2" fmla="*/ 100 w 100"/>
                <a:gd name="T3" fmla="*/ 0 h 76"/>
                <a:gd name="T4" fmla="*/ 100 w 100"/>
                <a:gd name="T5" fmla="*/ 76 h 76"/>
                <a:gd name="T6" fmla="*/ 0 w 100"/>
                <a:gd name="T7" fmla="*/ 76 h 76"/>
                <a:gd name="T8" fmla="*/ 0 w 100"/>
                <a:gd name="T9" fmla="*/ 0 h 76"/>
                <a:gd name="T10" fmla="*/ 4 w 100"/>
                <a:gd name="T11" fmla="*/ 3 h 76"/>
                <a:gd name="T12" fmla="*/ 100 w 100"/>
                <a:gd name="T13" fmla="*/ 3 h 76"/>
                <a:gd name="T14" fmla="*/ 100 w 100"/>
                <a:gd name="T15" fmla="*/ 76 h 76"/>
                <a:gd name="T16" fmla="*/ 4 w 100"/>
                <a:gd name="T17" fmla="*/ 76 h 76"/>
                <a:gd name="T18" fmla="*/ 4 w 100"/>
                <a:gd name="T19" fmla="*/ 3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" h="76">
                  <a:moveTo>
                    <a:pt x="0" y="0"/>
                  </a:moveTo>
                  <a:lnTo>
                    <a:pt x="100" y="0"/>
                  </a:lnTo>
                  <a:lnTo>
                    <a:pt x="100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00" y="3"/>
                  </a:lnTo>
                  <a:lnTo>
                    <a:pt x="100" y="76"/>
                  </a:lnTo>
                  <a:lnTo>
                    <a:pt x="4" y="7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9" name="Freeform 225"/>
            <p:cNvSpPr>
              <a:spLocks noEditPoints="1"/>
            </p:cNvSpPr>
            <p:nvPr/>
          </p:nvSpPr>
          <p:spPr bwMode="auto">
            <a:xfrm>
              <a:off x="4242" y="2134"/>
              <a:ext cx="96" cy="73"/>
            </a:xfrm>
            <a:custGeom>
              <a:avLst/>
              <a:gdLst>
                <a:gd name="T0" fmla="*/ 0 w 96"/>
                <a:gd name="T1" fmla="*/ 0 h 73"/>
                <a:gd name="T2" fmla="*/ 96 w 96"/>
                <a:gd name="T3" fmla="*/ 0 h 73"/>
                <a:gd name="T4" fmla="*/ 96 w 96"/>
                <a:gd name="T5" fmla="*/ 73 h 73"/>
                <a:gd name="T6" fmla="*/ 0 w 96"/>
                <a:gd name="T7" fmla="*/ 73 h 73"/>
                <a:gd name="T8" fmla="*/ 0 w 96"/>
                <a:gd name="T9" fmla="*/ 0 h 73"/>
                <a:gd name="T10" fmla="*/ 4 w 96"/>
                <a:gd name="T11" fmla="*/ 4 h 73"/>
                <a:gd name="T12" fmla="*/ 96 w 96"/>
                <a:gd name="T13" fmla="*/ 4 h 73"/>
                <a:gd name="T14" fmla="*/ 96 w 96"/>
                <a:gd name="T15" fmla="*/ 73 h 73"/>
                <a:gd name="T16" fmla="*/ 4 w 96"/>
                <a:gd name="T17" fmla="*/ 73 h 73"/>
                <a:gd name="T18" fmla="*/ 4 w 96"/>
                <a:gd name="T19" fmla="*/ 4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6" h="73">
                  <a:moveTo>
                    <a:pt x="0" y="0"/>
                  </a:moveTo>
                  <a:lnTo>
                    <a:pt x="96" y="0"/>
                  </a:lnTo>
                  <a:lnTo>
                    <a:pt x="96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96" y="4"/>
                  </a:lnTo>
                  <a:lnTo>
                    <a:pt x="96" y="73"/>
                  </a:lnTo>
                  <a:lnTo>
                    <a:pt x="4" y="7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0" name="Freeform 226"/>
            <p:cNvSpPr>
              <a:spLocks noEditPoints="1"/>
            </p:cNvSpPr>
            <p:nvPr/>
          </p:nvSpPr>
          <p:spPr bwMode="auto">
            <a:xfrm>
              <a:off x="4246" y="2138"/>
              <a:ext cx="92" cy="69"/>
            </a:xfrm>
            <a:custGeom>
              <a:avLst/>
              <a:gdLst>
                <a:gd name="T0" fmla="*/ 0 w 92"/>
                <a:gd name="T1" fmla="*/ 0 h 69"/>
                <a:gd name="T2" fmla="*/ 92 w 92"/>
                <a:gd name="T3" fmla="*/ 0 h 69"/>
                <a:gd name="T4" fmla="*/ 92 w 92"/>
                <a:gd name="T5" fmla="*/ 69 h 69"/>
                <a:gd name="T6" fmla="*/ 0 w 92"/>
                <a:gd name="T7" fmla="*/ 69 h 69"/>
                <a:gd name="T8" fmla="*/ 0 w 92"/>
                <a:gd name="T9" fmla="*/ 0 h 69"/>
                <a:gd name="T10" fmla="*/ 4 w 92"/>
                <a:gd name="T11" fmla="*/ 3 h 69"/>
                <a:gd name="T12" fmla="*/ 92 w 92"/>
                <a:gd name="T13" fmla="*/ 3 h 69"/>
                <a:gd name="T14" fmla="*/ 92 w 92"/>
                <a:gd name="T15" fmla="*/ 69 h 69"/>
                <a:gd name="T16" fmla="*/ 4 w 92"/>
                <a:gd name="T17" fmla="*/ 69 h 69"/>
                <a:gd name="T18" fmla="*/ 4 w 92"/>
                <a:gd name="T19" fmla="*/ 3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2" h="69">
                  <a:moveTo>
                    <a:pt x="0" y="0"/>
                  </a:moveTo>
                  <a:lnTo>
                    <a:pt x="92" y="0"/>
                  </a:lnTo>
                  <a:lnTo>
                    <a:pt x="92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92" y="3"/>
                  </a:lnTo>
                  <a:lnTo>
                    <a:pt x="92" y="69"/>
                  </a:lnTo>
                  <a:lnTo>
                    <a:pt x="4" y="6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1" name="Freeform 227"/>
            <p:cNvSpPr>
              <a:spLocks noEditPoints="1"/>
            </p:cNvSpPr>
            <p:nvPr/>
          </p:nvSpPr>
          <p:spPr bwMode="auto">
            <a:xfrm>
              <a:off x="4250" y="2141"/>
              <a:ext cx="88" cy="66"/>
            </a:xfrm>
            <a:custGeom>
              <a:avLst/>
              <a:gdLst>
                <a:gd name="T0" fmla="*/ 0 w 88"/>
                <a:gd name="T1" fmla="*/ 0 h 66"/>
                <a:gd name="T2" fmla="*/ 88 w 88"/>
                <a:gd name="T3" fmla="*/ 0 h 66"/>
                <a:gd name="T4" fmla="*/ 88 w 88"/>
                <a:gd name="T5" fmla="*/ 66 h 66"/>
                <a:gd name="T6" fmla="*/ 0 w 88"/>
                <a:gd name="T7" fmla="*/ 66 h 66"/>
                <a:gd name="T8" fmla="*/ 0 w 88"/>
                <a:gd name="T9" fmla="*/ 0 h 66"/>
                <a:gd name="T10" fmla="*/ 4 w 88"/>
                <a:gd name="T11" fmla="*/ 3 h 66"/>
                <a:gd name="T12" fmla="*/ 88 w 88"/>
                <a:gd name="T13" fmla="*/ 3 h 66"/>
                <a:gd name="T14" fmla="*/ 88 w 88"/>
                <a:gd name="T15" fmla="*/ 66 h 66"/>
                <a:gd name="T16" fmla="*/ 4 w 88"/>
                <a:gd name="T17" fmla="*/ 66 h 66"/>
                <a:gd name="T18" fmla="*/ 4 w 88"/>
                <a:gd name="T19" fmla="*/ 3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66">
                  <a:moveTo>
                    <a:pt x="0" y="0"/>
                  </a:moveTo>
                  <a:lnTo>
                    <a:pt x="88" y="0"/>
                  </a:lnTo>
                  <a:lnTo>
                    <a:pt x="88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88" y="3"/>
                  </a:lnTo>
                  <a:lnTo>
                    <a:pt x="88" y="66"/>
                  </a:lnTo>
                  <a:lnTo>
                    <a:pt x="4" y="66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2" name="Freeform 228"/>
            <p:cNvSpPr>
              <a:spLocks noEditPoints="1"/>
            </p:cNvSpPr>
            <p:nvPr/>
          </p:nvSpPr>
          <p:spPr bwMode="auto">
            <a:xfrm>
              <a:off x="4254" y="2144"/>
              <a:ext cx="84" cy="63"/>
            </a:xfrm>
            <a:custGeom>
              <a:avLst/>
              <a:gdLst>
                <a:gd name="T0" fmla="*/ 0 w 84"/>
                <a:gd name="T1" fmla="*/ 0 h 63"/>
                <a:gd name="T2" fmla="*/ 84 w 84"/>
                <a:gd name="T3" fmla="*/ 0 h 63"/>
                <a:gd name="T4" fmla="*/ 84 w 84"/>
                <a:gd name="T5" fmla="*/ 63 h 63"/>
                <a:gd name="T6" fmla="*/ 0 w 84"/>
                <a:gd name="T7" fmla="*/ 63 h 63"/>
                <a:gd name="T8" fmla="*/ 0 w 84"/>
                <a:gd name="T9" fmla="*/ 0 h 63"/>
                <a:gd name="T10" fmla="*/ 4 w 84"/>
                <a:gd name="T11" fmla="*/ 3 h 63"/>
                <a:gd name="T12" fmla="*/ 84 w 84"/>
                <a:gd name="T13" fmla="*/ 3 h 63"/>
                <a:gd name="T14" fmla="*/ 84 w 84"/>
                <a:gd name="T15" fmla="*/ 63 h 63"/>
                <a:gd name="T16" fmla="*/ 4 w 84"/>
                <a:gd name="T17" fmla="*/ 63 h 63"/>
                <a:gd name="T18" fmla="*/ 4 w 84"/>
                <a:gd name="T19" fmla="*/ 3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63">
                  <a:moveTo>
                    <a:pt x="0" y="0"/>
                  </a:moveTo>
                  <a:lnTo>
                    <a:pt x="84" y="0"/>
                  </a:lnTo>
                  <a:lnTo>
                    <a:pt x="84" y="63"/>
                  </a:lnTo>
                  <a:lnTo>
                    <a:pt x="0" y="6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84" y="3"/>
                  </a:lnTo>
                  <a:lnTo>
                    <a:pt x="84" y="63"/>
                  </a:lnTo>
                  <a:lnTo>
                    <a:pt x="4" y="6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3" name="Freeform 229"/>
            <p:cNvSpPr>
              <a:spLocks noEditPoints="1"/>
            </p:cNvSpPr>
            <p:nvPr/>
          </p:nvSpPr>
          <p:spPr bwMode="auto">
            <a:xfrm>
              <a:off x="4258" y="2147"/>
              <a:ext cx="80" cy="60"/>
            </a:xfrm>
            <a:custGeom>
              <a:avLst/>
              <a:gdLst>
                <a:gd name="T0" fmla="*/ 0 w 80"/>
                <a:gd name="T1" fmla="*/ 0 h 60"/>
                <a:gd name="T2" fmla="*/ 80 w 80"/>
                <a:gd name="T3" fmla="*/ 0 h 60"/>
                <a:gd name="T4" fmla="*/ 80 w 80"/>
                <a:gd name="T5" fmla="*/ 60 h 60"/>
                <a:gd name="T6" fmla="*/ 0 w 80"/>
                <a:gd name="T7" fmla="*/ 60 h 60"/>
                <a:gd name="T8" fmla="*/ 0 w 80"/>
                <a:gd name="T9" fmla="*/ 0 h 60"/>
                <a:gd name="T10" fmla="*/ 5 w 80"/>
                <a:gd name="T11" fmla="*/ 3 h 60"/>
                <a:gd name="T12" fmla="*/ 80 w 80"/>
                <a:gd name="T13" fmla="*/ 3 h 60"/>
                <a:gd name="T14" fmla="*/ 80 w 80"/>
                <a:gd name="T15" fmla="*/ 60 h 60"/>
                <a:gd name="T16" fmla="*/ 5 w 80"/>
                <a:gd name="T17" fmla="*/ 60 h 60"/>
                <a:gd name="T18" fmla="*/ 5 w 80"/>
                <a:gd name="T19" fmla="*/ 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60">
                  <a:moveTo>
                    <a:pt x="0" y="0"/>
                  </a:moveTo>
                  <a:lnTo>
                    <a:pt x="80" y="0"/>
                  </a:lnTo>
                  <a:lnTo>
                    <a:pt x="80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80" y="3"/>
                  </a:lnTo>
                  <a:lnTo>
                    <a:pt x="80" y="60"/>
                  </a:lnTo>
                  <a:lnTo>
                    <a:pt x="5" y="6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4" name="Freeform 230"/>
            <p:cNvSpPr>
              <a:spLocks noEditPoints="1"/>
            </p:cNvSpPr>
            <p:nvPr/>
          </p:nvSpPr>
          <p:spPr bwMode="auto">
            <a:xfrm>
              <a:off x="4263" y="2150"/>
              <a:ext cx="75" cy="57"/>
            </a:xfrm>
            <a:custGeom>
              <a:avLst/>
              <a:gdLst>
                <a:gd name="T0" fmla="*/ 0 w 75"/>
                <a:gd name="T1" fmla="*/ 0 h 57"/>
                <a:gd name="T2" fmla="*/ 75 w 75"/>
                <a:gd name="T3" fmla="*/ 0 h 57"/>
                <a:gd name="T4" fmla="*/ 75 w 75"/>
                <a:gd name="T5" fmla="*/ 57 h 57"/>
                <a:gd name="T6" fmla="*/ 0 w 75"/>
                <a:gd name="T7" fmla="*/ 57 h 57"/>
                <a:gd name="T8" fmla="*/ 0 w 75"/>
                <a:gd name="T9" fmla="*/ 0 h 57"/>
                <a:gd name="T10" fmla="*/ 4 w 75"/>
                <a:gd name="T11" fmla="*/ 3 h 57"/>
                <a:gd name="T12" fmla="*/ 75 w 75"/>
                <a:gd name="T13" fmla="*/ 3 h 57"/>
                <a:gd name="T14" fmla="*/ 75 w 75"/>
                <a:gd name="T15" fmla="*/ 57 h 57"/>
                <a:gd name="T16" fmla="*/ 4 w 75"/>
                <a:gd name="T17" fmla="*/ 57 h 57"/>
                <a:gd name="T18" fmla="*/ 4 w 75"/>
                <a:gd name="T19" fmla="*/ 3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7">
                  <a:moveTo>
                    <a:pt x="0" y="0"/>
                  </a:moveTo>
                  <a:lnTo>
                    <a:pt x="75" y="0"/>
                  </a:lnTo>
                  <a:lnTo>
                    <a:pt x="75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75" y="3"/>
                  </a:lnTo>
                  <a:lnTo>
                    <a:pt x="75" y="57"/>
                  </a:lnTo>
                  <a:lnTo>
                    <a:pt x="4" y="5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5" name="Freeform 231"/>
            <p:cNvSpPr>
              <a:spLocks noEditPoints="1"/>
            </p:cNvSpPr>
            <p:nvPr/>
          </p:nvSpPr>
          <p:spPr bwMode="auto">
            <a:xfrm>
              <a:off x="4267" y="2153"/>
              <a:ext cx="71" cy="54"/>
            </a:xfrm>
            <a:custGeom>
              <a:avLst/>
              <a:gdLst>
                <a:gd name="T0" fmla="*/ 0 w 71"/>
                <a:gd name="T1" fmla="*/ 0 h 54"/>
                <a:gd name="T2" fmla="*/ 71 w 71"/>
                <a:gd name="T3" fmla="*/ 0 h 54"/>
                <a:gd name="T4" fmla="*/ 71 w 71"/>
                <a:gd name="T5" fmla="*/ 54 h 54"/>
                <a:gd name="T6" fmla="*/ 0 w 71"/>
                <a:gd name="T7" fmla="*/ 54 h 54"/>
                <a:gd name="T8" fmla="*/ 0 w 71"/>
                <a:gd name="T9" fmla="*/ 0 h 54"/>
                <a:gd name="T10" fmla="*/ 4 w 71"/>
                <a:gd name="T11" fmla="*/ 4 h 54"/>
                <a:gd name="T12" fmla="*/ 71 w 71"/>
                <a:gd name="T13" fmla="*/ 4 h 54"/>
                <a:gd name="T14" fmla="*/ 71 w 71"/>
                <a:gd name="T15" fmla="*/ 54 h 54"/>
                <a:gd name="T16" fmla="*/ 4 w 71"/>
                <a:gd name="T17" fmla="*/ 54 h 54"/>
                <a:gd name="T18" fmla="*/ 4 w 71"/>
                <a:gd name="T19" fmla="*/ 4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54">
                  <a:moveTo>
                    <a:pt x="0" y="0"/>
                  </a:moveTo>
                  <a:lnTo>
                    <a:pt x="71" y="0"/>
                  </a:lnTo>
                  <a:lnTo>
                    <a:pt x="71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71" y="4"/>
                  </a:lnTo>
                  <a:lnTo>
                    <a:pt x="71" y="54"/>
                  </a:lnTo>
                  <a:lnTo>
                    <a:pt x="4" y="5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6" name="Freeform 232"/>
            <p:cNvSpPr>
              <a:spLocks noEditPoints="1"/>
            </p:cNvSpPr>
            <p:nvPr/>
          </p:nvSpPr>
          <p:spPr bwMode="auto">
            <a:xfrm>
              <a:off x="4271" y="2157"/>
              <a:ext cx="67" cy="50"/>
            </a:xfrm>
            <a:custGeom>
              <a:avLst/>
              <a:gdLst>
                <a:gd name="T0" fmla="*/ 0 w 67"/>
                <a:gd name="T1" fmla="*/ 0 h 50"/>
                <a:gd name="T2" fmla="*/ 67 w 67"/>
                <a:gd name="T3" fmla="*/ 0 h 50"/>
                <a:gd name="T4" fmla="*/ 67 w 67"/>
                <a:gd name="T5" fmla="*/ 50 h 50"/>
                <a:gd name="T6" fmla="*/ 0 w 67"/>
                <a:gd name="T7" fmla="*/ 50 h 50"/>
                <a:gd name="T8" fmla="*/ 0 w 67"/>
                <a:gd name="T9" fmla="*/ 0 h 50"/>
                <a:gd name="T10" fmla="*/ 4 w 67"/>
                <a:gd name="T11" fmla="*/ 3 h 50"/>
                <a:gd name="T12" fmla="*/ 67 w 67"/>
                <a:gd name="T13" fmla="*/ 3 h 50"/>
                <a:gd name="T14" fmla="*/ 67 w 67"/>
                <a:gd name="T15" fmla="*/ 50 h 50"/>
                <a:gd name="T16" fmla="*/ 4 w 67"/>
                <a:gd name="T17" fmla="*/ 50 h 50"/>
                <a:gd name="T18" fmla="*/ 4 w 67"/>
                <a:gd name="T19" fmla="*/ 3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50">
                  <a:moveTo>
                    <a:pt x="0" y="0"/>
                  </a:moveTo>
                  <a:lnTo>
                    <a:pt x="67" y="0"/>
                  </a:lnTo>
                  <a:lnTo>
                    <a:pt x="67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67" y="3"/>
                  </a:lnTo>
                  <a:lnTo>
                    <a:pt x="67" y="50"/>
                  </a:lnTo>
                  <a:lnTo>
                    <a:pt x="4" y="5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7" name="Freeform 233"/>
            <p:cNvSpPr>
              <a:spLocks noEditPoints="1"/>
            </p:cNvSpPr>
            <p:nvPr/>
          </p:nvSpPr>
          <p:spPr bwMode="auto">
            <a:xfrm>
              <a:off x="4275" y="2160"/>
              <a:ext cx="63" cy="47"/>
            </a:xfrm>
            <a:custGeom>
              <a:avLst/>
              <a:gdLst>
                <a:gd name="T0" fmla="*/ 0 w 63"/>
                <a:gd name="T1" fmla="*/ 0 h 47"/>
                <a:gd name="T2" fmla="*/ 63 w 63"/>
                <a:gd name="T3" fmla="*/ 0 h 47"/>
                <a:gd name="T4" fmla="*/ 63 w 63"/>
                <a:gd name="T5" fmla="*/ 47 h 47"/>
                <a:gd name="T6" fmla="*/ 0 w 63"/>
                <a:gd name="T7" fmla="*/ 47 h 47"/>
                <a:gd name="T8" fmla="*/ 0 w 63"/>
                <a:gd name="T9" fmla="*/ 0 h 47"/>
                <a:gd name="T10" fmla="*/ 4 w 63"/>
                <a:gd name="T11" fmla="*/ 3 h 47"/>
                <a:gd name="T12" fmla="*/ 63 w 63"/>
                <a:gd name="T13" fmla="*/ 3 h 47"/>
                <a:gd name="T14" fmla="*/ 63 w 63"/>
                <a:gd name="T15" fmla="*/ 47 h 47"/>
                <a:gd name="T16" fmla="*/ 4 w 63"/>
                <a:gd name="T17" fmla="*/ 47 h 47"/>
                <a:gd name="T18" fmla="*/ 4 w 63"/>
                <a:gd name="T19" fmla="*/ 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47">
                  <a:moveTo>
                    <a:pt x="0" y="0"/>
                  </a:moveTo>
                  <a:lnTo>
                    <a:pt x="63" y="0"/>
                  </a:lnTo>
                  <a:lnTo>
                    <a:pt x="63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63" y="3"/>
                  </a:lnTo>
                  <a:lnTo>
                    <a:pt x="63" y="47"/>
                  </a:lnTo>
                  <a:lnTo>
                    <a:pt x="4" y="4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8" name="Freeform 234"/>
            <p:cNvSpPr>
              <a:spLocks noEditPoints="1"/>
            </p:cNvSpPr>
            <p:nvPr/>
          </p:nvSpPr>
          <p:spPr bwMode="auto">
            <a:xfrm>
              <a:off x="4279" y="2163"/>
              <a:ext cx="59" cy="44"/>
            </a:xfrm>
            <a:custGeom>
              <a:avLst/>
              <a:gdLst>
                <a:gd name="T0" fmla="*/ 0 w 59"/>
                <a:gd name="T1" fmla="*/ 0 h 44"/>
                <a:gd name="T2" fmla="*/ 59 w 59"/>
                <a:gd name="T3" fmla="*/ 0 h 44"/>
                <a:gd name="T4" fmla="*/ 59 w 59"/>
                <a:gd name="T5" fmla="*/ 44 h 44"/>
                <a:gd name="T6" fmla="*/ 0 w 59"/>
                <a:gd name="T7" fmla="*/ 44 h 44"/>
                <a:gd name="T8" fmla="*/ 0 w 59"/>
                <a:gd name="T9" fmla="*/ 0 h 44"/>
                <a:gd name="T10" fmla="*/ 5 w 59"/>
                <a:gd name="T11" fmla="*/ 3 h 44"/>
                <a:gd name="T12" fmla="*/ 59 w 59"/>
                <a:gd name="T13" fmla="*/ 3 h 44"/>
                <a:gd name="T14" fmla="*/ 59 w 59"/>
                <a:gd name="T15" fmla="*/ 44 h 44"/>
                <a:gd name="T16" fmla="*/ 5 w 59"/>
                <a:gd name="T17" fmla="*/ 44 h 44"/>
                <a:gd name="T18" fmla="*/ 5 w 59"/>
                <a:gd name="T19" fmla="*/ 3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59" y="0"/>
                  </a:lnTo>
                  <a:lnTo>
                    <a:pt x="59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59" y="3"/>
                  </a:lnTo>
                  <a:lnTo>
                    <a:pt x="59" y="44"/>
                  </a:lnTo>
                  <a:lnTo>
                    <a:pt x="5" y="44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9" name="Freeform 235"/>
            <p:cNvSpPr>
              <a:spLocks noEditPoints="1"/>
            </p:cNvSpPr>
            <p:nvPr/>
          </p:nvSpPr>
          <p:spPr bwMode="auto">
            <a:xfrm>
              <a:off x="4284" y="2166"/>
              <a:ext cx="54" cy="41"/>
            </a:xfrm>
            <a:custGeom>
              <a:avLst/>
              <a:gdLst>
                <a:gd name="T0" fmla="*/ 0 w 54"/>
                <a:gd name="T1" fmla="*/ 0 h 41"/>
                <a:gd name="T2" fmla="*/ 54 w 54"/>
                <a:gd name="T3" fmla="*/ 0 h 41"/>
                <a:gd name="T4" fmla="*/ 54 w 54"/>
                <a:gd name="T5" fmla="*/ 41 h 41"/>
                <a:gd name="T6" fmla="*/ 0 w 54"/>
                <a:gd name="T7" fmla="*/ 41 h 41"/>
                <a:gd name="T8" fmla="*/ 0 w 54"/>
                <a:gd name="T9" fmla="*/ 0 h 41"/>
                <a:gd name="T10" fmla="*/ 4 w 54"/>
                <a:gd name="T11" fmla="*/ 3 h 41"/>
                <a:gd name="T12" fmla="*/ 54 w 54"/>
                <a:gd name="T13" fmla="*/ 3 h 41"/>
                <a:gd name="T14" fmla="*/ 54 w 54"/>
                <a:gd name="T15" fmla="*/ 41 h 41"/>
                <a:gd name="T16" fmla="*/ 4 w 54"/>
                <a:gd name="T17" fmla="*/ 41 h 41"/>
                <a:gd name="T18" fmla="*/ 4 w 54"/>
                <a:gd name="T19" fmla="*/ 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41">
                  <a:moveTo>
                    <a:pt x="0" y="0"/>
                  </a:moveTo>
                  <a:lnTo>
                    <a:pt x="54" y="0"/>
                  </a:lnTo>
                  <a:lnTo>
                    <a:pt x="54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54" y="3"/>
                  </a:lnTo>
                  <a:lnTo>
                    <a:pt x="54" y="41"/>
                  </a:lnTo>
                  <a:lnTo>
                    <a:pt x="4" y="4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0" name="Freeform 236"/>
            <p:cNvSpPr>
              <a:spLocks noEditPoints="1"/>
            </p:cNvSpPr>
            <p:nvPr/>
          </p:nvSpPr>
          <p:spPr bwMode="auto">
            <a:xfrm>
              <a:off x="4288" y="2169"/>
              <a:ext cx="50" cy="38"/>
            </a:xfrm>
            <a:custGeom>
              <a:avLst/>
              <a:gdLst>
                <a:gd name="T0" fmla="*/ 0 w 50"/>
                <a:gd name="T1" fmla="*/ 0 h 38"/>
                <a:gd name="T2" fmla="*/ 50 w 50"/>
                <a:gd name="T3" fmla="*/ 0 h 38"/>
                <a:gd name="T4" fmla="*/ 50 w 50"/>
                <a:gd name="T5" fmla="*/ 38 h 38"/>
                <a:gd name="T6" fmla="*/ 0 w 50"/>
                <a:gd name="T7" fmla="*/ 38 h 38"/>
                <a:gd name="T8" fmla="*/ 0 w 50"/>
                <a:gd name="T9" fmla="*/ 0 h 38"/>
                <a:gd name="T10" fmla="*/ 4 w 50"/>
                <a:gd name="T11" fmla="*/ 3 h 38"/>
                <a:gd name="T12" fmla="*/ 50 w 50"/>
                <a:gd name="T13" fmla="*/ 3 h 38"/>
                <a:gd name="T14" fmla="*/ 50 w 50"/>
                <a:gd name="T15" fmla="*/ 38 h 38"/>
                <a:gd name="T16" fmla="*/ 4 w 50"/>
                <a:gd name="T17" fmla="*/ 38 h 38"/>
                <a:gd name="T18" fmla="*/ 4 w 50"/>
                <a:gd name="T19" fmla="*/ 3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8">
                  <a:moveTo>
                    <a:pt x="0" y="0"/>
                  </a:moveTo>
                  <a:lnTo>
                    <a:pt x="50" y="0"/>
                  </a:lnTo>
                  <a:lnTo>
                    <a:pt x="50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50" y="3"/>
                  </a:lnTo>
                  <a:lnTo>
                    <a:pt x="50" y="38"/>
                  </a:lnTo>
                  <a:lnTo>
                    <a:pt x="4" y="3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1" name="Freeform 237"/>
            <p:cNvSpPr>
              <a:spLocks noEditPoints="1"/>
            </p:cNvSpPr>
            <p:nvPr/>
          </p:nvSpPr>
          <p:spPr bwMode="auto">
            <a:xfrm>
              <a:off x="4292" y="2172"/>
              <a:ext cx="46" cy="35"/>
            </a:xfrm>
            <a:custGeom>
              <a:avLst/>
              <a:gdLst>
                <a:gd name="T0" fmla="*/ 0 w 46"/>
                <a:gd name="T1" fmla="*/ 0 h 35"/>
                <a:gd name="T2" fmla="*/ 46 w 46"/>
                <a:gd name="T3" fmla="*/ 0 h 35"/>
                <a:gd name="T4" fmla="*/ 46 w 46"/>
                <a:gd name="T5" fmla="*/ 35 h 35"/>
                <a:gd name="T6" fmla="*/ 0 w 46"/>
                <a:gd name="T7" fmla="*/ 35 h 35"/>
                <a:gd name="T8" fmla="*/ 0 w 46"/>
                <a:gd name="T9" fmla="*/ 0 h 35"/>
                <a:gd name="T10" fmla="*/ 4 w 46"/>
                <a:gd name="T11" fmla="*/ 4 h 35"/>
                <a:gd name="T12" fmla="*/ 46 w 46"/>
                <a:gd name="T13" fmla="*/ 4 h 35"/>
                <a:gd name="T14" fmla="*/ 46 w 46"/>
                <a:gd name="T15" fmla="*/ 35 h 35"/>
                <a:gd name="T16" fmla="*/ 4 w 46"/>
                <a:gd name="T17" fmla="*/ 35 h 35"/>
                <a:gd name="T18" fmla="*/ 4 w 46"/>
                <a:gd name="T19" fmla="*/ 4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35">
                  <a:moveTo>
                    <a:pt x="0" y="0"/>
                  </a:moveTo>
                  <a:lnTo>
                    <a:pt x="46" y="0"/>
                  </a:lnTo>
                  <a:lnTo>
                    <a:pt x="46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46" y="4"/>
                  </a:lnTo>
                  <a:lnTo>
                    <a:pt x="46" y="35"/>
                  </a:lnTo>
                  <a:lnTo>
                    <a:pt x="4" y="35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2" name="Freeform 238"/>
            <p:cNvSpPr>
              <a:spLocks noEditPoints="1"/>
            </p:cNvSpPr>
            <p:nvPr/>
          </p:nvSpPr>
          <p:spPr bwMode="auto">
            <a:xfrm>
              <a:off x="4296" y="2176"/>
              <a:ext cx="42" cy="31"/>
            </a:xfrm>
            <a:custGeom>
              <a:avLst/>
              <a:gdLst>
                <a:gd name="T0" fmla="*/ 0 w 42"/>
                <a:gd name="T1" fmla="*/ 0 h 31"/>
                <a:gd name="T2" fmla="*/ 42 w 42"/>
                <a:gd name="T3" fmla="*/ 0 h 31"/>
                <a:gd name="T4" fmla="*/ 42 w 42"/>
                <a:gd name="T5" fmla="*/ 31 h 31"/>
                <a:gd name="T6" fmla="*/ 0 w 42"/>
                <a:gd name="T7" fmla="*/ 31 h 31"/>
                <a:gd name="T8" fmla="*/ 0 w 42"/>
                <a:gd name="T9" fmla="*/ 0 h 31"/>
                <a:gd name="T10" fmla="*/ 4 w 42"/>
                <a:gd name="T11" fmla="*/ 3 h 31"/>
                <a:gd name="T12" fmla="*/ 42 w 42"/>
                <a:gd name="T13" fmla="*/ 3 h 31"/>
                <a:gd name="T14" fmla="*/ 42 w 42"/>
                <a:gd name="T15" fmla="*/ 31 h 31"/>
                <a:gd name="T16" fmla="*/ 4 w 42"/>
                <a:gd name="T17" fmla="*/ 31 h 31"/>
                <a:gd name="T18" fmla="*/ 4 w 42"/>
                <a:gd name="T19" fmla="*/ 3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1">
                  <a:moveTo>
                    <a:pt x="0" y="0"/>
                  </a:moveTo>
                  <a:lnTo>
                    <a:pt x="42" y="0"/>
                  </a:lnTo>
                  <a:lnTo>
                    <a:pt x="42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42" y="3"/>
                  </a:lnTo>
                  <a:lnTo>
                    <a:pt x="42" y="31"/>
                  </a:lnTo>
                  <a:lnTo>
                    <a:pt x="4" y="31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3" name="Freeform 239"/>
            <p:cNvSpPr>
              <a:spLocks noEditPoints="1"/>
            </p:cNvSpPr>
            <p:nvPr/>
          </p:nvSpPr>
          <p:spPr bwMode="auto">
            <a:xfrm>
              <a:off x="4300" y="2179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8 w 38"/>
                <a:gd name="T3" fmla="*/ 0 h 28"/>
                <a:gd name="T4" fmla="*/ 38 w 38"/>
                <a:gd name="T5" fmla="*/ 28 h 28"/>
                <a:gd name="T6" fmla="*/ 0 w 38"/>
                <a:gd name="T7" fmla="*/ 28 h 28"/>
                <a:gd name="T8" fmla="*/ 0 w 38"/>
                <a:gd name="T9" fmla="*/ 0 h 28"/>
                <a:gd name="T10" fmla="*/ 4 w 38"/>
                <a:gd name="T11" fmla="*/ 3 h 28"/>
                <a:gd name="T12" fmla="*/ 38 w 38"/>
                <a:gd name="T13" fmla="*/ 3 h 28"/>
                <a:gd name="T14" fmla="*/ 38 w 38"/>
                <a:gd name="T15" fmla="*/ 28 h 28"/>
                <a:gd name="T16" fmla="*/ 4 w 38"/>
                <a:gd name="T17" fmla="*/ 28 h 28"/>
                <a:gd name="T18" fmla="*/ 4 w 38"/>
                <a:gd name="T19" fmla="*/ 3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8"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38" y="3"/>
                  </a:lnTo>
                  <a:lnTo>
                    <a:pt x="38" y="28"/>
                  </a:lnTo>
                  <a:lnTo>
                    <a:pt x="4" y="28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4" name="Freeform 240"/>
            <p:cNvSpPr>
              <a:spLocks noEditPoints="1"/>
            </p:cNvSpPr>
            <p:nvPr/>
          </p:nvSpPr>
          <p:spPr bwMode="auto">
            <a:xfrm>
              <a:off x="4304" y="2182"/>
              <a:ext cx="34" cy="25"/>
            </a:xfrm>
            <a:custGeom>
              <a:avLst/>
              <a:gdLst>
                <a:gd name="T0" fmla="*/ 0 w 34"/>
                <a:gd name="T1" fmla="*/ 0 h 25"/>
                <a:gd name="T2" fmla="*/ 34 w 34"/>
                <a:gd name="T3" fmla="*/ 0 h 25"/>
                <a:gd name="T4" fmla="*/ 34 w 34"/>
                <a:gd name="T5" fmla="*/ 25 h 25"/>
                <a:gd name="T6" fmla="*/ 0 w 34"/>
                <a:gd name="T7" fmla="*/ 25 h 25"/>
                <a:gd name="T8" fmla="*/ 0 w 34"/>
                <a:gd name="T9" fmla="*/ 0 h 25"/>
                <a:gd name="T10" fmla="*/ 5 w 34"/>
                <a:gd name="T11" fmla="*/ 3 h 25"/>
                <a:gd name="T12" fmla="*/ 34 w 34"/>
                <a:gd name="T13" fmla="*/ 3 h 25"/>
                <a:gd name="T14" fmla="*/ 34 w 34"/>
                <a:gd name="T15" fmla="*/ 25 h 25"/>
                <a:gd name="T16" fmla="*/ 5 w 34"/>
                <a:gd name="T17" fmla="*/ 25 h 25"/>
                <a:gd name="T18" fmla="*/ 5 w 34"/>
                <a:gd name="T19" fmla="*/ 3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34" y="3"/>
                  </a:lnTo>
                  <a:lnTo>
                    <a:pt x="34" y="25"/>
                  </a:lnTo>
                  <a:lnTo>
                    <a:pt x="5" y="2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5" name="Freeform 241"/>
            <p:cNvSpPr>
              <a:spLocks noEditPoints="1"/>
            </p:cNvSpPr>
            <p:nvPr/>
          </p:nvSpPr>
          <p:spPr bwMode="auto">
            <a:xfrm>
              <a:off x="4309" y="2185"/>
              <a:ext cx="29" cy="22"/>
            </a:xfrm>
            <a:custGeom>
              <a:avLst/>
              <a:gdLst>
                <a:gd name="T0" fmla="*/ 0 w 29"/>
                <a:gd name="T1" fmla="*/ 0 h 22"/>
                <a:gd name="T2" fmla="*/ 29 w 29"/>
                <a:gd name="T3" fmla="*/ 0 h 22"/>
                <a:gd name="T4" fmla="*/ 29 w 29"/>
                <a:gd name="T5" fmla="*/ 22 h 22"/>
                <a:gd name="T6" fmla="*/ 0 w 29"/>
                <a:gd name="T7" fmla="*/ 22 h 22"/>
                <a:gd name="T8" fmla="*/ 0 w 29"/>
                <a:gd name="T9" fmla="*/ 0 h 22"/>
                <a:gd name="T10" fmla="*/ 4 w 29"/>
                <a:gd name="T11" fmla="*/ 3 h 22"/>
                <a:gd name="T12" fmla="*/ 29 w 29"/>
                <a:gd name="T13" fmla="*/ 3 h 22"/>
                <a:gd name="T14" fmla="*/ 29 w 29"/>
                <a:gd name="T15" fmla="*/ 22 h 22"/>
                <a:gd name="T16" fmla="*/ 4 w 29"/>
                <a:gd name="T17" fmla="*/ 22 h 22"/>
                <a:gd name="T18" fmla="*/ 4 w 29"/>
                <a:gd name="T19" fmla="*/ 3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2">
                  <a:moveTo>
                    <a:pt x="0" y="0"/>
                  </a:moveTo>
                  <a:lnTo>
                    <a:pt x="29" y="0"/>
                  </a:lnTo>
                  <a:lnTo>
                    <a:pt x="2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9" y="3"/>
                  </a:lnTo>
                  <a:lnTo>
                    <a:pt x="29" y="22"/>
                  </a:lnTo>
                  <a:lnTo>
                    <a:pt x="4" y="2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6" name="Freeform 242"/>
            <p:cNvSpPr>
              <a:spLocks noEditPoints="1"/>
            </p:cNvSpPr>
            <p:nvPr/>
          </p:nvSpPr>
          <p:spPr bwMode="auto">
            <a:xfrm>
              <a:off x="4313" y="2188"/>
              <a:ext cx="25" cy="19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0 h 19"/>
                <a:gd name="T4" fmla="*/ 25 w 25"/>
                <a:gd name="T5" fmla="*/ 19 h 19"/>
                <a:gd name="T6" fmla="*/ 0 w 25"/>
                <a:gd name="T7" fmla="*/ 19 h 19"/>
                <a:gd name="T8" fmla="*/ 0 w 25"/>
                <a:gd name="T9" fmla="*/ 0 h 19"/>
                <a:gd name="T10" fmla="*/ 4 w 25"/>
                <a:gd name="T11" fmla="*/ 3 h 19"/>
                <a:gd name="T12" fmla="*/ 25 w 25"/>
                <a:gd name="T13" fmla="*/ 3 h 19"/>
                <a:gd name="T14" fmla="*/ 25 w 25"/>
                <a:gd name="T15" fmla="*/ 19 h 19"/>
                <a:gd name="T16" fmla="*/ 4 w 25"/>
                <a:gd name="T17" fmla="*/ 19 h 19"/>
                <a:gd name="T18" fmla="*/ 4 w 25"/>
                <a:gd name="T19" fmla="*/ 3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lnTo>
                    <a:pt x="25" y="0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25" y="3"/>
                  </a:lnTo>
                  <a:lnTo>
                    <a:pt x="25" y="19"/>
                  </a:lnTo>
                  <a:lnTo>
                    <a:pt x="4" y="1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7" name="Freeform 243"/>
            <p:cNvSpPr>
              <a:spLocks noEditPoints="1"/>
            </p:cNvSpPr>
            <p:nvPr/>
          </p:nvSpPr>
          <p:spPr bwMode="auto">
            <a:xfrm>
              <a:off x="4317" y="2191"/>
              <a:ext cx="21" cy="16"/>
            </a:xfrm>
            <a:custGeom>
              <a:avLst/>
              <a:gdLst>
                <a:gd name="T0" fmla="*/ 0 w 21"/>
                <a:gd name="T1" fmla="*/ 0 h 16"/>
                <a:gd name="T2" fmla="*/ 21 w 21"/>
                <a:gd name="T3" fmla="*/ 0 h 16"/>
                <a:gd name="T4" fmla="*/ 21 w 21"/>
                <a:gd name="T5" fmla="*/ 16 h 16"/>
                <a:gd name="T6" fmla="*/ 0 w 21"/>
                <a:gd name="T7" fmla="*/ 16 h 16"/>
                <a:gd name="T8" fmla="*/ 0 w 21"/>
                <a:gd name="T9" fmla="*/ 0 h 16"/>
                <a:gd name="T10" fmla="*/ 4 w 21"/>
                <a:gd name="T11" fmla="*/ 4 h 16"/>
                <a:gd name="T12" fmla="*/ 21 w 21"/>
                <a:gd name="T13" fmla="*/ 4 h 16"/>
                <a:gd name="T14" fmla="*/ 21 w 21"/>
                <a:gd name="T15" fmla="*/ 16 h 16"/>
                <a:gd name="T16" fmla="*/ 4 w 21"/>
                <a:gd name="T17" fmla="*/ 16 h 16"/>
                <a:gd name="T18" fmla="*/ 4 w 21"/>
                <a:gd name="T19" fmla="*/ 4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16">
                  <a:moveTo>
                    <a:pt x="0" y="0"/>
                  </a:moveTo>
                  <a:lnTo>
                    <a:pt x="21" y="0"/>
                  </a:lnTo>
                  <a:lnTo>
                    <a:pt x="21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4" y="4"/>
                  </a:moveTo>
                  <a:lnTo>
                    <a:pt x="21" y="4"/>
                  </a:lnTo>
                  <a:lnTo>
                    <a:pt x="21" y="16"/>
                  </a:lnTo>
                  <a:lnTo>
                    <a:pt x="4" y="1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8" name="Freeform 244"/>
            <p:cNvSpPr>
              <a:spLocks noEditPoints="1"/>
            </p:cNvSpPr>
            <p:nvPr/>
          </p:nvSpPr>
          <p:spPr bwMode="auto">
            <a:xfrm>
              <a:off x="4321" y="2195"/>
              <a:ext cx="17" cy="12"/>
            </a:xfrm>
            <a:custGeom>
              <a:avLst/>
              <a:gdLst>
                <a:gd name="T0" fmla="*/ 0 w 17"/>
                <a:gd name="T1" fmla="*/ 0 h 12"/>
                <a:gd name="T2" fmla="*/ 17 w 17"/>
                <a:gd name="T3" fmla="*/ 0 h 12"/>
                <a:gd name="T4" fmla="*/ 17 w 17"/>
                <a:gd name="T5" fmla="*/ 12 h 12"/>
                <a:gd name="T6" fmla="*/ 0 w 17"/>
                <a:gd name="T7" fmla="*/ 12 h 12"/>
                <a:gd name="T8" fmla="*/ 0 w 17"/>
                <a:gd name="T9" fmla="*/ 0 h 12"/>
                <a:gd name="T10" fmla="*/ 4 w 17"/>
                <a:gd name="T11" fmla="*/ 3 h 12"/>
                <a:gd name="T12" fmla="*/ 17 w 17"/>
                <a:gd name="T13" fmla="*/ 3 h 12"/>
                <a:gd name="T14" fmla="*/ 17 w 17"/>
                <a:gd name="T15" fmla="*/ 12 h 12"/>
                <a:gd name="T16" fmla="*/ 4 w 17"/>
                <a:gd name="T17" fmla="*/ 12 h 12"/>
                <a:gd name="T18" fmla="*/ 4 w 17"/>
                <a:gd name="T19" fmla="*/ 3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lnTo>
                    <a:pt x="17" y="0"/>
                  </a:lnTo>
                  <a:lnTo>
                    <a:pt x="17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7" y="3"/>
                  </a:lnTo>
                  <a:lnTo>
                    <a:pt x="17" y="12"/>
                  </a:lnTo>
                  <a:lnTo>
                    <a:pt x="4" y="1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9" name="Freeform 245"/>
            <p:cNvSpPr>
              <a:spLocks noEditPoints="1"/>
            </p:cNvSpPr>
            <p:nvPr/>
          </p:nvSpPr>
          <p:spPr bwMode="auto">
            <a:xfrm>
              <a:off x="4325" y="2198"/>
              <a:ext cx="13" cy="9"/>
            </a:xfrm>
            <a:custGeom>
              <a:avLst/>
              <a:gdLst>
                <a:gd name="T0" fmla="*/ 0 w 13"/>
                <a:gd name="T1" fmla="*/ 0 h 9"/>
                <a:gd name="T2" fmla="*/ 13 w 13"/>
                <a:gd name="T3" fmla="*/ 0 h 9"/>
                <a:gd name="T4" fmla="*/ 13 w 13"/>
                <a:gd name="T5" fmla="*/ 9 h 9"/>
                <a:gd name="T6" fmla="*/ 0 w 13"/>
                <a:gd name="T7" fmla="*/ 9 h 9"/>
                <a:gd name="T8" fmla="*/ 0 w 13"/>
                <a:gd name="T9" fmla="*/ 0 h 9"/>
                <a:gd name="T10" fmla="*/ 4 w 13"/>
                <a:gd name="T11" fmla="*/ 3 h 9"/>
                <a:gd name="T12" fmla="*/ 13 w 13"/>
                <a:gd name="T13" fmla="*/ 3 h 9"/>
                <a:gd name="T14" fmla="*/ 13 w 13"/>
                <a:gd name="T15" fmla="*/ 9 h 9"/>
                <a:gd name="T16" fmla="*/ 4 w 13"/>
                <a:gd name="T17" fmla="*/ 9 h 9"/>
                <a:gd name="T18" fmla="*/ 4 w 13"/>
                <a:gd name="T19" fmla="*/ 3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13" y="3"/>
                  </a:lnTo>
                  <a:lnTo>
                    <a:pt x="13" y="9"/>
                  </a:lnTo>
                  <a:lnTo>
                    <a:pt x="4" y="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0" name="Freeform 246"/>
            <p:cNvSpPr>
              <a:spLocks noEditPoints="1"/>
            </p:cNvSpPr>
            <p:nvPr/>
          </p:nvSpPr>
          <p:spPr bwMode="auto">
            <a:xfrm>
              <a:off x="4329" y="2201"/>
              <a:ext cx="9" cy="6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0 h 6"/>
                <a:gd name="T4" fmla="*/ 9 w 9"/>
                <a:gd name="T5" fmla="*/ 6 h 6"/>
                <a:gd name="T6" fmla="*/ 0 w 9"/>
                <a:gd name="T7" fmla="*/ 6 h 6"/>
                <a:gd name="T8" fmla="*/ 0 w 9"/>
                <a:gd name="T9" fmla="*/ 0 h 6"/>
                <a:gd name="T10" fmla="*/ 5 w 9"/>
                <a:gd name="T11" fmla="*/ 3 h 6"/>
                <a:gd name="T12" fmla="*/ 9 w 9"/>
                <a:gd name="T13" fmla="*/ 3 h 6"/>
                <a:gd name="T14" fmla="*/ 9 w 9"/>
                <a:gd name="T15" fmla="*/ 6 h 6"/>
                <a:gd name="T16" fmla="*/ 5 w 9"/>
                <a:gd name="T17" fmla="*/ 6 h 6"/>
                <a:gd name="T18" fmla="*/ 5 w 9"/>
                <a:gd name="T19" fmla="*/ 3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9" y="0"/>
                  </a:lnTo>
                  <a:lnTo>
                    <a:pt x="9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5" y="3"/>
                  </a:moveTo>
                  <a:lnTo>
                    <a:pt x="9" y="3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1" name="Freeform 247"/>
            <p:cNvSpPr>
              <a:spLocks noEditPoints="1"/>
            </p:cNvSpPr>
            <p:nvPr/>
          </p:nvSpPr>
          <p:spPr bwMode="auto">
            <a:xfrm>
              <a:off x="4334" y="2204"/>
              <a:ext cx="4" cy="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0 h 3"/>
                <a:gd name="T4" fmla="*/ 4 w 4"/>
                <a:gd name="T5" fmla="*/ 3 h 3"/>
                <a:gd name="T6" fmla="*/ 0 w 4"/>
                <a:gd name="T7" fmla="*/ 3 h 3"/>
                <a:gd name="T8" fmla="*/ 0 w 4"/>
                <a:gd name="T9" fmla="*/ 0 h 3"/>
                <a:gd name="T10" fmla="*/ 4 w 4"/>
                <a:gd name="T11" fmla="*/ 3 h 3"/>
                <a:gd name="T12" fmla="*/ 4 w 4"/>
                <a:gd name="T13" fmla="*/ 3 h 3"/>
                <a:gd name="T14" fmla="*/ 4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4" y="3"/>
                  </a:moveTo>
                  <a:lnTo>
                    <a:pt x="4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2" name="Freeform 248"/>
            <p:cNvSpPr>
              <a:spLocks/>
            </p:cNvSpPr>
            <p:nvPr/>
          </p:nvSpPr>
          <p:spPr bwMode="auto">
            <a:xfrm>
              <a:off x="2848" y="2123"/>
              <a:ext cx="1064" cy="202"/>
            </a:xfrm>
            <a:custGeom>
              <a:avLst/>
              <a:gdLst>
                <a:gd name="T0" fmla="*/ 10 w 1064"/>
                <a:gd name="T1" fmla="*/ 2 h 202"/>
                <a:gd name="T2" fmla="*/ 43 w 1064"/>
                <a:gd name="T3" fmla="*/ 0 h 202"/>
                <a:gd name="T4" fmla="*/ 86 w 1064"/>
                <a:gd name="T5" fmla="*/ 10 h 202"/>
                <a:gd name="T6" fmla="*/ 136 w 1064"/>
                <a:gd name="T7" fmla="*/ 29 h 202"/>
                <a:gd name="T8" fmla="*/ 191 w 1064"/>
                <a:gd name="T9" fmla="*/ 54 h 202"/>
                <a:gd name="T10" fmla="*/ 250 w 1064"/>
                <a:gd name="T11" fmla="*/ 79 h 202"/>
                <a:gd name="T12" fmla="*/ 307 w 1064"/>
                <a:gd name="T13" fmla="*/ 102 h 202"/>
                <a:gd name="T14" fmla="*/ 361 w 1064"/>
                <a:gd name="T15" fmla="*/ 119 h 202"/>
                <a:gd name="T16" fmla="*/ 409 w 1064"/>
                <a:gd name="T17" fmla="*/ 126 h 202"/>
                <a:gd name="T18" fmla="*/ 455 w 1064"/>
                <a:gd name="T19" fmla="*/ 116 h 202"/>
                <a:gd name="T20" fmla="*/ 466 w 1064"/>
                <a:gd name="T21" fmla="*/ 110 h 202"/>
                <a:gd name="T22" fmla="*/ 475 w 1064"/>
                <a:gd name="T23" fmla="*/ 101 h 202"/>
                <a:gd name="T24" fmla="*/ 482 w 1064"/>
                <a:gd name="T25" fmla="*/ 93 h 202"/>
                <a:gd name="T26" fmla="*/ 488 w 1064"/>
                <a:gd name="T27" fmla="*/ 83 h 202"/>
                <a:gd name="T28" fmla="*/ 491 w 1064"/>
                <a:gd name="T29" fmla="*/ 74 h 202"/>
                <a:gd name="T30" fmla="*/ 492 w 1064"/>
                <a:gd name="T31" fmla="*/ 64 h 202"/>
                <a:gd name="T32" fmla="*/ 491 w 1064"/>
                <a:gd name="T33" fmla="*/ 57 h 202"/>
                <a:gd name="T34" fmla="*/ 487 w 1064"/>
                <a:gd name="T35" fmla="*/ 50 h 202"/>
                <a:gd name="T36" fmla="*/ 477 w 1064"/>
                <a:gd name="T37" fmla="*/ 45 h 202"/>
                <a:gd name="T38" fmla="*/ 471 w 1064"/>
                <a:gd name="T39" fmla="*/ 44 h 202"/>
                <a:gd name="T40" fmla="*/ 465 w 1064"/>
                <a:gd name="T41" fmla="*/ 44 h 202"/>
                <a:gd name="T42" fmla="*/ 458 w 1064"/>
                <a:gd name="T43" fmla="*/ 44 h 202"/>
                <a:gd name="T44" fmla="*/ 451 w 1064"/>
                <a:gd name="T45" fmla="*/ 44 h 202"/>
                <a:gd name="T46" fmla="*/ 444 w 1064"/>
                <a:gd name="T47" fmla="*/ 46 h 202"/>
                <a:gd name="T48" fmla="*/ 436 w 1064"/>
                <a:gd name="T49" fmla="*/ 47 h 202"/>
                <a:gd name="T50" fmla="*/ 430 w 1064"/>
                <a:gd name="T51" fmla="*/ 49 h 202"/>
                <a:gd name="T52" fmla="*/ 423 w 1064"/>
                <a:gd name="T53" fmla="*/ 52 h 202"/>
                <a:gd name="T54" fmla="*/ 406 w 1064"/>
                <a:gd name="T55" fmla="*/ 60 h 202"/>
                <a:gd name="T56" fmla="*/ 393 w 1064"/>
                <a:gd name="T57" fmla="*/ 74 h 202"/>
                <a:gd name="T58" fmla="*/ 386 w 1064"/>
                <a:gd name="T59" fmla="*/ 89 h 202"/>
                <a:gd name="T60" fmla="*/ 388 w 1064"/>
                <a:gd name="T61" fmla="*/ 105 h 202"/>
                <a:gd name="T62" fmla="*/ 397 w 1064"/>
                <a:gd name="T63" fmla="*/ 122 h 202"/>
                <a:gd name="T64" fmla="*/ 410 w 1064"/>
                <a:gd name="T65" fmla="*/ 139 h 202"/>
                <a:gd name="T66" fmla="*/ 429 w 1064"/>
                <a:gd name="T67" fmla="*/ 156 h 202"/>
                <a:gd name="T68" fmla="*/ 451 w 1064"/>
                <a:gd name="T69" fmla="*/ 171 h 202"/>
                <a:gd name="T70" fmla="*/ 476 w 1064"/>
                <a:gd name="T71" fmla="*/ 184 h 202"/>
                <a:gd name="T72" fmla="*/ 503 w 1064"/>
                <a:gd name="T73" fmla="*/ 193 h 202"/>
                <a:gd name="T74" fmla="*/ 554 w 1064"/>
                <a:gd name="T75" fmla="*/ 202 h 202"/>
                <a:gd name="T76" fmla="*/ 602 w 1064"/>
                <a:gd name="T77" fmla="*/ 197 h 202"/>
                <a:gd name="T78" fmla="*/ 650 w 1064"/>
                <a:gd name="T79" fmla="*/ 184 h 202"/>
                <a:gd name="T80" fmla="*/ 698 w 1064"/>
                <a:gd name="T81" fmla="*/ 164 h 202"/>
                <a:gd name="T82" fmla="*/ 748 w 1064"/>
                <a:gd name="T83" fmla="*/ 139 h 202"/>
                <a:gd name="T84" fmla="*/ 798 w 1064"/>
                <a:gd name="T85" fmla="*/ 112 h 202"/>
                <a:gd name="T86" fmla="*/ 849 w 1064"/>
                <a:gd name="T87" fmla="*/ 85 h 202"/>
                <a:gd name="T88" fmla="*/ 900 w 1064"/>
                <a:gd name="T89" fmla="*/ 61 h 202"/>
                <a:gd name="T90" fmla="*/ 953 w 1064"/>
                <a:gd name="T91" fmla="*/ 42 h 202"/>
                <a:gd name="T92" fmla="*/ 1009 w 1064"/>
                <a:gd name="T93" fmla="*/ 29 h 202"/>
                <a:gd name="T94" fmla="*/ 1064 w 1064"/>
                <a:gd name="T95" fmla="*/ 27 h 2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64" h="202">
                  <a:moveTo>
                    <a:pt x="0" y="9"/>
                  </a:moveTo>
                  <a:lnTo>
                    <a:pt x="10" y="2"/>
                  </a:lnTo>
                  <a:lnTo>
                    <a:pt x="25" y="0"/>
                  </a:lnTo>
                  <a:lnTo>
                    <a:pt x="43" y="0"/>
                  </a:lnTo>
                  <a:lnTo>
                    <a:pt x="64" y="4"/>
                  </a:lnTo>
                  <a:lnTo>
                    <a:pt x="86" y="10"/>
                  </a:lnTo>
                  <a:lnTo>
                    <a:pt x="110" y="19"/>
                  </a:lnTo>
                  <a:lnTo>
                    <a:pt x="136" y="29"/>
                  </a:lnTo>
                  <a:lnTo>
                    <a:pt x="163" y="41"/>
                  </a:lnTo>
                  <a:lnTo>
                    <a:pt x="191" y="54"/>
                  </a:lnTo>
                  <a:lnTo>
                    <a:pt x="220" y="66"/>
                  </a:lnTo>
                  <a:lnTo>
                    <a:pt x="250" y="79"/>
                  </a:lnTo>
                  <a:lnTo>
                    <a:pt x="278" y="91"/>
                  </a:lnTo>
                  <a:lnTo>
                    <a:pt x="307" y="102"/>
                  </a:lnTo>
                  <a:lnTo>
                    <a:pt x="334" y="112"/>
                  </a:lnTo>
                  <a:lnTo>
                    <a:pt x="361" y="119"/>
                  </a:lnTo>
                  <a:lnTo>
                    <a:pt x="386" y="123"/>
                  </a:lnTo>
                  <a:lnTo>
                    <a:pt x="409" y="126"/>
                  </a:lnTo>
                  <a:lnTo>
                    <a:pt x="431" y="124"/>
                  </a:lnTo>
                  <a:lnTo>
                    <a:pt x="455" y="116"/>
                  </a:lnTo>
                  <a:lnTo>
                    <a:pt x="460" y="113"/>
                  </a:lnTo>
                  <a:lnTo>
                    <a:pt x="466" y="110"/>
                  </a:lnTo>
                  <a:lnTo>
                    <a:pt x="471" y="105"/>
                  </a:lnTo>
                  <a:lnTo>
                    <a:pt x="475" y="101"/>
                  </a:lnTo>
                  <a:lnTo>
                    <a:pt x="479" y="97"/>
                  </a:lnTo>
                  <a:lnTo>
                    <a:pt x="482" y="93"/>
                  </a:lnTo>
                  <a:lnTo>
                    <a:pt x="485" y="87"/>
                  </a:lnTo>
                  <a:lnTo>
                    <a:pt x="488" y="83"/>
                  </a:lnTo>
                  <a:lnTo>
                    <a:pt x="490" y="78"/>
                  </a:lnTo>
                  <a:lnTo>
                    <a:pt x="491" y="74"/>
                  </a:lnTo>
                  <a:lnTo>
                    <a:pt x="492" y="70"/>
                  </a:lnTo>
                  <a:lnTo>
                    <a:pt x="492" y="64"/>
                  </a:lnTo>
                  <a:lnTo>
                    <a:pt x="492" y="61"/>
                  </a:lnTo>
                  <a:lnTo>
                    <a:pt x="491" y="57"/>
                  </a:lnTo>
                  <a:lnTo>
                    <a:pt x="489" y="54"/>
                  </a:lnTo>
                  <a:lnTo>
                    <a:pt x="487" y="50"/>
                  </a:lnTo>
                  <a:lnTo>
                    <a:pt x="483" y="48"/>
                  </a:lnTo>
                  <a:lnTo>
                    <a:pt x="477" y="45"/>
                  </a:lnTo>
                  <a:lnTo>
                    <a:pt x="474" y="44"/>
                  </a:lnTo>
                  <a:lnTo>
                    <a:pt x="471" y="44"/>
                  </a:lnTo>
                  <a:lnTo>
                    <a:pt x="468" y="44"/>
                  </a:lnTo>
                  <a:lnTo>
                    <a:pt x="465" y="44"/>
                  </a:lnTo>
                  <a:lnTo>
                    <a:pt x="461" y="44"/>
                  </a:lnTo>
                  <a:lnTo>
                    <a:pt x="458" y="44"/>
                  </a:lnTo>
                  <a:lnTo>
                    <a:pt x="455" y="44"/>
                  </a:lnTo>
                  <a:lnTo>
                    <a:pt x="451" y="44"/>
                  </a:lnTo>
                  <a:lnTo>
                    <a:pt x="448" y="45"/>
                  </a:lnTo>
                  <a:lnTo>
                    <a:pt x="444" y="46"/>
                  </a:lnTo>
                  <a:lnTo>
                    <a:pt x="441" y="46"/>
                  </a:lnTo>
                  <a:lnTo>
                    <a:pt x="436" y="47"/>
                  </a:lnTo>
                  <a:lnTo>
                    <a:pt x="433" y="48"/>
                  </a:lnTo>
                  <a:lnTo>
                    <a:pt x="430" y="49"/>
                  </a:lnTo>
                  <a:lnTo>
                    <a:pt x="426" y="50"/>
                  </a:lnTo>
                  <a:lnTo>
                    <a:pt x="423" y="52"/>
                  </a:lnTo>
                  <a:lnTo>
                    <a:pt x="420" y="53"/>
                  </a:lnTo>
                  <a:lnTo>
                    <a:pt x="406" y="60"/>
                  </a:lnTo>
                  <a:lnTo>
                    <a:pt x="398" y="66"/>
                  </a:lnTo>
                  <a:lnTo>
                    <a:pt x="393" y="74"/>
                  </a:lnTo>
                  <a:lnTo>
                    <a:pt x="388" y="81"/>
                  </a:lnTo>
                  <a:lnTo>
                    <a:pt x="386" y="89"/>
                  </a:lnTo>
                  <a:lnTo>
                    <a:pt x="386" y="97"/>
                  </a:lnTo>
                  <a:lnTo>
                    <a:pt x="388" y="105"/>
                  </a:lnTo>
                  <a:lnTo>
                    <a:pt x="392" y="114"/>
                  </a:lnTo>
                  <a:lnTo>
                    <a:pt x="397" y="122"/>
                  </a:lnTo>
                  <a:lnTo>
                    <a:pt x="403" y="131"/>
                  </a:lnTo>
                  <a:lnTo>
                    <a:pt x="410" y="139"/>
                  </a:lnTo>
                  <a:lnTo>
                    <a:pt x="419" y="148"/>
                  </a:lnTo>
                  <a:lnTo>
                    <a:pt x="429" y="156"/>
                  </a:lnTo>
                  <a:lnTo>
                    <a:pt x="440" y="164"/>
                  </a:lnTo>
                  <a:lnTo>
                    <a:pt x="451" y="171"/>
                  </a:lnTo>
                  <a:lnTo>
                    <a:pt x="464" y="177"/>
                  </a:lnTo>
                  <a:lnTo>
                    <a:pt x="476" y="184"/>
                  </a:lnTo>
                  <a:lnTo>
                    <a:pt x="490" y="189"/>
                  </a:lnTo>
                  <a:lnTo>
                    <a:pt x="503" y="193"/>
                  </a:lnTo>
                  <a:lnTo>
                    <a:pt x="517" y="197"/>
                  </a:lnTo>
                  <a:lnTo>
                    <a:pt x="554" y="202"/>
                  </a:lnTo>
                  <a:lnTo>
                    <a:pt x="578" y="201"/>
                  </a:lnTo>
                  <a:lnTo>
                    <a:pt x="602" y="197"/>
                  </a:lnTo>
                  <a:lnTo>
                    <a:pt x="626" y="192"/>
                  </a:lnTo>
                  <a:lnTo>
                    <a:pt x="650" y="184"/>
                  </a:lnTo>
                  <a:lnTo>
                    <a:pt x="674" y="174"/>
                  </a:lnTo>
                  <a:lnTo>
                    <a:pt x="698" y="164"/>
                  </a:lnTo>
                  <a:lnTo>
                    <a:pt x="724" y="152"/>
                  </a:lnTo>
                  <a:lnTo>
                    <a:pt x="748" y="139"/>
                  </a:lnTo>
                  <a:lnTo>
                    <a:pt x="773" y="126"/>
                  </a:lnTo>
                  <a:lnTo>
                    <a:pt x="798" y="112"/>
                  </a:lnTo>
                  <a:lnTo>
                    <a:pt x="823" y="98"/>
                  </a:lnTo>
                  <a:lnTo>
                    <a:pt x="849" y="85"/>
                  </a:lnTo>
                  <a:lnTo>
                    <a:pt x="874" y="73"/>
                  </a:lnTo>
                  <a:lnTo>
                    <a:pt x="900" y="61"/>
                  </a:lnTo>
                  <a:lnTo>
                    <a:pt x="927" y="50"/>
                  </a:lnTo>
                  <a:lnTo>
                    <a:pt x="953" y="42"/>
                  </a:lnTo>
                  <a:lnTo>
                    <a:pt x="980" y="35"/>
                  </a:lnTo>
                  <a:lnTo>
                    <a:pt x="1009" y="29"/>
                  </a:lnTo>
                  <a:lnTo>
                    <a:pt x="1036" y="27"/>
                  </a:lnTo>
                  <a:lnTo>
                    <a:pt x="1064" y="27"/>
                  </a:lnTo>
                </a:path>
              </a:pathLst>
            </a:custGeom>
            <a:noFill/>
            <a:ln w="30163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3" name="Freeform 249"/>
            <p:cNvSpPr>
              <a:spLocks/>
            </p:cNvSpPr>
            <p:nvPr/>
          </p:nvSpPr>
          <p:spPr bwMode="auto">
            <a:xfrm>
              <a:off x="3895" y="2108"/>
              <a:ext cx="88" cy="81"/>
            </a:xfrm>
            <a:custGeom>
              <a:avLst/>
              <a:gdLst>
                <a:gd name="T0" fmla="*/ 15 w 88"/>
                <a:gd name="T1" fmla="*/ 0 h 81"/>
                <a:gd name="T2" fmla="*/ 88 w 88"/>
                <a:gd name="T3" fmla="*/ 56 h 81"/>
                <a:gd name="T4" fmla="*/ 0 w 88"/>
                <a:gd name="T5" fmla="*/ 81 h 81"/>
                <a:gd name="T6" fmla="*/ 15 w 88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" h="81">
                  <a:moveTo>
                    <a:pt x="15" y="0"/>
                  </a:moveTo>
                  <a:lnTo>
                    <a:pt x="88" y="56"/>
                  </a:lnTo>
                  <a:lnTo>
                    <a:pt x="0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4" name="Rectangle 251"/>
            <p:cNvSpPr>
              <a:spLocks noChangeArrowheads="1"/>
            </p:cNvSpPr>
            <p:nvPr/>
          </p:nvSpPr>
          <p:spPr bwMode="auto">
            <a:xfrm>
              <a:off x="1392" y="608"/>
              <a:ext cx="6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b="1">
                  <a:solidFill>
                    <a:srgbClr val="000000"/>
                  </a:solidFill>
                  <a:cs typeface="Arial" panose="020B0604020202020204" pitchFamily="34" charset="0"/>
                </a:rPr>
                <a:t>         Memory</a:t>
              </a:r>
              <a:endParaRPr lang="en-US" altLang="en-US"/>
            </a:p>
          </p:txBody>
        </p:sp>
        <p:sp>
          <p:nvSpPr>
            <p:cNvPr id="39165" name="Freeform 252"/>
            <p:cNvSpPr>
              <a:spLocks noEditPoints="1"/>
            </p:cNvSpPr>
            <p:nvPr/>
          </p:nvSpPr>
          <p:spPr bwMode="auto">
            <a:xfrm>
              <a:off x="3735" y="2475"/>
              <a:ext cx="861" cy="145"/>
            </a:xfrm>
            <a:custGeom>
              <a:avLst/>
              <a:gdLst>
                <a:gd name="T0" fmla="*/ 0 w 861"/>
                <a:gd name="T1" fmla="*/ 0 h 145"/>
                <a:gd name="T2" fmla="*/ 861 w 861"/>
                <a:gd name="T3" fmla="*/ 0 h 145"/>
                <a:gd name="T4" fmla="*/ 861 w 861"/>
                <a:gd name="T5" fmla="*/ 145 h 145"/>
                <a:gd name="T6" fmla="*/ 0 w 861"/>
                <a:gd name="T7" fmla="*/ 145 h 145"/>
                <a:gd name="T8" fmla="*/ 0 w 861"/>
                <a:gd name="T9" fmla="*/ 0 h 145"/>
                <a:gd name="T10" fmla="*/ 0 w 861"/>
                <a:gd name="T11" fmla="*/ 0 h 145"/>
                <a:gd name="T12" fmla="*/ 861 w 861"/>
                <a:gd name="T13" fmla="*/ 0 h 145"/>
                <a:gd name="T14" fmla="*/ 861 w 861"/>
                <a:gd name="T15" fmla="*/ 139 h 145"/>
                <a:gd name="T16" fmla="*/ 0 w 861"/>
                <a:gd name="T17" fmla="*/ 139 h 145"/>
                <a:gd name="T18" fmla="*/ 0 w 861"/>
                <a:gd name="T19" fmla="*/ 0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45">
                  <a:moveTo>
                    <a:pt x="0" y="0"/>
                  </a:moveTo>
                  <a:lnTo>
                    <a:pt x="861" y="0"/>
                  </a:lnTo>
                  <a:lnTo>
                    <a:pt x="861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3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6" name="Freeform 253"/>
            <p:cNvSpPr>
              <a:spLocks noEditPoints="1"/>
            </p:cNvSpPr>
            <p:nvPr/>
          </p:nvSpPr>
          <p:spPr bwMode="auto">
            <a:xfrm>
              <a:off x="3735" y="2475"/>
              <a:ext cx="861" cy="139"/>
            </a:xfrm>
            <a:custGeom>
              <a:avLst/>
              <a:gdLst>
                <a:gd name="T0" fmla="*/ 0 w 861"/>
                <a:gd name="T1" fmla="*/ 0 h 139"/>
                <a:gd name="T2" fmla="*/ 861 w 861"/>
                <a:gd name="T3" fmla="*/ 0 h 139"/>
                <a:gd name="T4" fmla="*/ 861 w 861"/>
                <a:gd name="T5" fmla="*/ 139 h 139"/>
                <a:gd name="T6" fmla="*/ 0 w 861"/>
                <a:gd name="T7" fmla="*/ 139 h 139"/>
                <a:gd name="T8" fmla="*/ 0 w 861"/>
                <a:gd name="T9" fmla="*/ 0 h 139"/>
                <a:gd name="T10" fmla="*/ 0 w 861"/>
                <a:gd name="T11" fmla="*/ 0 h 139"/>
                <a:gd name="T12" fmla="*/ 861 w 861"/>
                <a:gd name="T13" fmla="*/ 0 h 139"/>
                <a:gd name="T14" fmla="*/ 861 w 861"/>
                <a:gd name="T15" fmla="*/ 134 h 139"/>
                <a:gd name="T16" fmla="*/ 0 w 861"/>
                <a:gd name="T17" fmla="*/ 134 h 139"/>
                <a:gd name="T18" fmla="*/ 0 w 861"/>
                <a:gd name="T19" fmla="*/ 0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39">
                  <a:moveTo>
                    <a:pt x="0" y="0"/>
                  </a:moveTo>
                  <a:lnTo>
                    <a:pt x="861" y="0"/>
                  </a:lnTo>
                  <a:lnTo>
                    <a:pt x="861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7" name="Freeform 254"/>
            <p:cNvSpPr>
              <a:spLocks noEditPoints="1"/>
            </p:cNvSpPr>
            <p:nvPr/>
          </p:nvSpPr>
          <p:spPr bwMode="auto">
            <a:xfrm>
              <a:off x="3735" y="2475"/>
              <a:ext cx="861" cy="134"/>
            </a:xfrm>
            <a:custGeom>
              <a:avLst/>
              <a:gdLst>
                <a:gd name="T0" fmla="*/ 0 w 861"/>
                <a:gd name="T1" fmla="*/ 0 h 134"/>
                <a:gd name="T2" fmla="*/ 861 w 861"/>
                <a:gd name="T3" fmla="*/ 0 h 134"/>
                <a:gd name="T4" fmla="*/ 861 w 861"/>
                <a:gd name="T5" fmla="*/ 134 h 134"/>
                <a:gd name="T6" fmla="*/ 0 w 861"/>
                <a:gd name="T7" fmla="*/ 134 h 134"/>
                <a:gd name="T8" fmla="*/ 0 w 861"/>
                <a:gd name="T9" fmla="*/ 0 h 134"/>
                <a:gd name="T10" fmla="*/ 0 w 861"/>
                <a:gd name="T11" fmla="*/ 0 h 134"/>
                <a:gd name="T12" fmla="*/ 861 w 861"/>
                <a:gd name="T13" fmla="*/ 0 h 134"/>
                <a:gd name="T14" fmla="*/ 861 w 861"/>
                <a:gd name="T15" fmla="*/ 127 h 134"/>
                <a:gd name="T16" fmla="*/ 0 w 861"/>
                <a:gd name="T17" fmla="*/ 127 h 134"/>
                <a:gd name="T18" fmla="*/ 0 w 861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34">
                  <a:moveTo>
                    <a:pt x="0" y="0"/>
                  </a:moveTo>
                  <a:lnTo>
                    <a:pt x="861" y="0"/>
                  </a:lnTo>
                  <a:lnTo>
                    <a:pt x="861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8" name="Freeform 255"/>
            <p:cNvSpPr>
              <a:spLocks noEditPoints="1"/>
            </p:cNvSpPr>
            <p:nvPr/>
          </p:nvSpPr>
          <p:spPr bwMode="auto">
            <a:xfrm>
              <a:off x="3735" y="2475"/>
              <a:ext cx="861" cy="127"/>
            </a:xfrm>
            <a:custGeom>
              <a:avLst/>
              <a:gdLst>
                <a:gd name="T0" fmla="*/ 0 w 861"/>
                <a:gd name="T1" fmla="*/ 0 h 127"/>
                <a:gd name="T2" fmla="*/ 861 w 861"/>
                <a:gd name="T3" fmla="*/ 0 h 127"/>
                <a:gd name="T4" fmla="*/ 861 w 861"/>
                <a:gd name="T5" fmla="*/ 127 h 127"/>
                <a:gd name="T6" fmla="*/ 0 w 861"/>
                <a:gd name="T7" fmla="*/ 127 h 127"/>
                <a:gd name="T8" fmla="*/ 0 w 861"/>
                <a:gd name="T9" fmla="*/ 0 h 127"/>
                <a:gd name="T10" fmla="*/ 0 w 861"/>
                <a:gd name="T11" fmla="*/ 0 h 127"/>
                <a:gd name="T12" fmla="*/ 861 w 861"/>
                <a:gd name="T13" fmla="*/ 0 h 127"/>
                <a:gd name="T14" fmla="*/ 861 w 861"/>
                <a:gd name="T15" fmla="*/ 122 h 127"/>
                <a:gd name="T16" fmla="*/ 0 w 861"/>
                <a:gd name="T17" fmla="*/ 122 h 127"/>
                <a:gd name="T18" fmla="*/ 0 w 861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27">
                  <a:moveTo>
                    <a:pt x="0" y="0"/>
                  </a:moveTo>
                  <a:lnTo>
                    <a:pt x="861" y="0"/>
                  </a:lnTo>
                  <a:lnTo>
                    <a:pt x="861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9" name="Freeform 256"/>
            <p:cNvSpPr>
              <a:spLocks noEditPoints="1"/>
            </p:cNvSpPr>
            <p:nvPr/>
          </p:nvSpPr>
          <p:spPr bwMode="auto">
            <a:xfrm>
              <a:off x="3735" y="2475"/>
              <a:ext cx="861" cy="122"/>
            </a:xfrm>
            <a:custGeom>
              <a:avLst/>
              <a:gdLst>
                <a:gd name="T0" fmla="*/ 0 w 861"/>
                <a:gd name="T1" fmla="*/ 0 h 122"/>
                <a:gd name="T2" fmla="*/ 861 w 861"/>
                <a:gd name="T3" fmla="*/ 0 h 122"/>
                <a:gd name="T4" fmla="*/ 861 w 861"/>
                <a:gd name="T5" fmla="*/ 122 h 122"/>
                <a:gd name="T6" fmla="*/ 0 w 861"/>
                <a:gd name="T7" fmla="*/ 122 h 122"/>
                <a:gd name="T8" fmla="*/ 0 w 861"/>
                <a:gd name="T9" fmla="*/ 0 h 122"/>
                <a:gd name="T10" fmla="*/ 0 w 861"/>
                <a:gd name="T11" fmla="*/ 0 h 122"/>
                <a:gd name="T12" fmla="*/ 861 w 861"/>
                <a:gd name="T13" fmla="*/ 0 h 122"/>
                <a:gd name="T14" fmla="*/ 861 w 861"/>
                <a:gd name="T15" fmla="*/ 116 h 122"/>
                <a:gd name="T16" fmla="*/ 0 w 861"/>
                <a:gd name="T17" fmla="*/ 116 h 122"/>
                <a:gd name="T18" fmla="*/ 0 w 861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22">
                  <a:moveTo>
                    <a:pt x="0" y="0"/>
                  </a:moveTo>
                  <a:lnTo>
                    <a:pt x="861" y="0"/>
                  </a:lnTo>
                  <a:lnTo>
                    <a:pt x="861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0" name="Freeform 257"/>
            <p:cNvSpPr>
              <a:spLocks noEditPoints="1"/>
            </p:cNvSpPr>
            <p:nvPr/>
          </p:nvSpPr>
          <p:spPr bwMode="auto">
            <a:xfrm>
              <a:off x="3735" y="2475"/>
              <a:ext cx="861" cy="116"/>
            </a:xfrm>
            <a:custGeom>
              <a:avLst/>
              <a:gdLst>
                <a:gd name="T0" fmla="*/ 0 w 861"/>
                <a:gd name="T1" fmla="*/ 0 h 116"/>
                <a:gd name="T2" fmla="*/ 861 w 861"/>
                <a:gd name="T3" fmla="*/ 0 h 116"/>
                <a:gd name="T4" fmla="*/ 861 w 861"/>
                <a:gd name="T5" fmla="*/ 116 h 116"/>
                <a:gd name="T6" fmla="*/ 0 w 861"/>
                <a:gd name="T7" fmla="*/ 116 h 116"/>
                <a:gd name="T8" fmla="*/ 0 w 861"/>
                <a:gd name="T9" fmla="*/ 0 h 116"/>
                <a:gd name="T10" fmla="*/ 0 w 861"/>
                <a:gd name="T11" fmla="*/ 0 h 116"/>
                <a:gd name="T12" fmla="*/ 861 w 861"/>
                <a:gd name="T13" fmla="*/ 0 h 116"/>
                <a:gd name="T14" fmla="*/ 861 w 861"/>
                <a:gd name="T15" fmla="*/ 111 h 116"/>
                <a:gd name="T16" fmla="*/ 0 w 861"/>
                <a:gd name="T17" fmla="*/ 111 h 116"/>
                <a:gd name="T18" fmla="*/ 0 w 861"/>
                <a:gd name="T19" fmla="*/ 0 h 1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16">
                  <a:moveTo>
                    <a:pt x="0" y="0"/>
                  </a:moveTo>
                  <a:lnTo>
                    <a:pt x="861" y="0"/>
                  </a:lnTo>
                  <a:lnTo>
                    <a:pt x="861" y="116"/>
                  </a:lnTo>
                  <a:lnTo>
                    <a:pt x="0" y="1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1" name="Freeform 258"/>
            <p:cNvSpPr>
              <a:spLocks noEditPoints="1"/>
            </p:cNvSpPr>
            <p:nvPr/>
          </p:nvSpPr>
          <p:spPr bwMode="auto">
            <a:xfrm>
              <a:off x="3735" y="2475"/>
              <a:ext cx="861" cy="111"/>
            </a:xfrm>
            <a:custGeom>
              <a:avLst/>
              <a:gdLst>
                <a:gd name="T0" fmla="*/ 0 w 861"/>
                <a:gd name="T1" fmla="*/ 0 h 111"/>
                <a:gd name="T2" fmla="*/ 861 w 861"/>
                <a:gd name="T3" fmla="*/ 0 h 111"/>
                <a:gd name="T4" fmla="*/ 861 w 861"/>
                <a:gd name="T5" fmla="*/ 111 h 111"/>
                <a:gd name="T6" fmla="*/ 0 w 861"/>
                <a:gd name="T7" fmla="*/ 111 h 111"/>
                <a:gd name="T8" fmla="*/ 0 w 861"/>
                <a:gd name="T9" fmla="*/ 0 h 111"/>
                <a:gd name="T10" fmla="*/ 0 w 861"/>
                <a:gd name="T11" fmla="*/ 0 h 111"/>
                <a:gd name="T12" fmla="*/ 861 w 861"/>
                <a:gd name="T13" fmla="*/ 0 h 111"/>
                <a:gd name="T14" fmla="*/ 861 w 861"/>
                <a:gd name="T15" fmla="*/ 104 h 111"/>
                <a:gd name="T16" fmla="*/ 0 w 861"/>
                <a:gd name="T17" fmla="*/ 104 h 111"/>
                <a:gd name="T18" fmla="*/ 0 w 861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11">
                  <a:moveTo>
                    <a:pt x="0" y="0"/>
                  </a:moveTo>
                  <a:lnTo>
                    <a:pt x="861" y="0"/>
                  </a:lnTo>
                  <a:lnTo>
                    <a:pt x="861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2" name="Freeform 259"/>
            <p:cNvSpPr>
              <a:spLocks noEditPoints="1"/>
            </p:cNvSpPr>
            <p:nvPr/>
          </p:nvSpPr>
          <p:spPr bwMode="auto">
            <a:xfrm>
              <a:off x="3735" y="2475"/>
              <a:ext cx="861" cy="104"/>
            </a:xfrm>
            <a:custGeom>
              <a:avLst/>
              <a:gdLst>
                <a:gd name="T0" fmla="*/ 0 w 861"/>
                <a:gd name="T1" fmla="*/ 0 h 104"/>
                <a:gd name="T2" fmla="*/ 861 w 861"/>
                <a:gd name="T3" fmla="*/ 0 h 104"/>
                <a:gd name="T4" fmla="*/ 861 w 861"/>
                <a:gd name="T5" fmla="*/ 104 h 104"/>
                <a:gd name="T6" fmla="*/ 0 w 861"/>
                <a:gd name="T7" fmla="*/ 104 h 104"/>
                <a:gd name="T8" fmla="*/ 0 w 861"/>
                <a:gd name="T9" fmla="*/ 0 h 104"/>
                <a:gd name="T10" fmla="*/ 0 w 861"/>
                <a:gd name="T11" fmla="*/ 0 h 104"/>
                <a:gd name="T12" fmla="*/ 861 w 861"/>
                <a:gd name="T13" fmla="*/ 0 h 104"/>
                <a:gd name="T14" fmla="*/ 861 w 861"/>
                <a:gd name="T15" fmla="*/ 99 h 104"/>
                <a:gd name="T16" fmla="*/ 0 w 861"/>
                <a:gd name="T17" fmla="*/ 99 h 104"/>
                <a:gd name="T18" fmla="*/ 0 w 861"/>
                <a:gd name="T19" fmla="*/ 0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04">
                  <a:moveTo>
                    <a:pt x="0" y="0"/>
                  </a:moveTo>
                  <a:lnTo>
                    <a:pt x="861" y="0"/>
                  </a:lnTo>
                  <a:lnTo>
                    <a:pt x="861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3" name="Freeform 260"/>
            <p:cNvSpPr>
              <a:spLocks noEditPoints="1"/>
            </p:cNvSpPr>
            <p:nvPr/>
          </p:nvSpPr>
          <p:spPr bwMode="auto">
            <a:xfrm>
              <a:off x="3735" y="2475"/>
              <a:ext cx="861" cy="99"/>
            </a:xfrm>
            <a:custGeom>
              <a:avLst/>
              <a:gdLst>
                <a:gd name="T0" fmla="*/ 0 w 861"/>
                <a:gd name="T1" fmla="*/ 0 h 99"/>
                <a:gd name="T2" fmla="*/ 861 w 861"/>
                <a:gd name="T3" fmla="*/ 0 h 99"/>
                <a:gd name="T4" fmla="*/ 861 w 861"/>
                <a:gd name="T5" fmla="*/ 99 h 99"/>
                <a:gd name="T6" fmla="*/ 0 w 861"/>
                <a:gd name="T7" fmla="*/ 99 h 99"/>
                <a:gd name="T8" fmla="*/ 0 w 861"/>
                <a:gd name="T9" fmla="*/ 0 h 99"/>
                <a:gd name="T10" fmla="*/ 0 w 861"/>
                <a:gd name="T11" fmla="*/ 0 h 99"/>
                <a:gd name="T12" fmla="*/ 861 w 861"/>
                <a:gd name="T13" fmla="*/ 0 h 99"/>
                <a:gd name="T14" fmla="*/ 861 w 861"/>
                <a:gd name="T15" fmla="*/ 93 h 99"/>
                <a:gd name="T16" fmla="*/ 0 w 861"/>
                <a:gd name="T17" fmla="*/ 93 h 99"/>
                <a:gd name="T18" fmla="*/ 0 w 861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99">
                  <a:moveTo>
                    <a:pt x="0" y="0"/>
                  </a:moveTo>
                  <a:lnTo>
                    <a:pt x="861" y="0"/>
                  </a:lnTo>
                  <a:lnTo>
                    <a:pt x="861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4" name="Freeform 261"/>
            <p:cNvSpPr>
              <a:spLocks noEditPoints="1"/>
            </p:cNvSpPr>
            <p:nvPr/>
          </p:nvSpPr>
          <p:spPr bwMode="auto">
            <a:xfrm>
              <a:off x="3735" y="2475"/>
              <a:ext cx="861" cy="93"/>
            </a:xfrm>
            <a:custGeom>
              <a:avLst/>
              <a:gdLst>
                <a:gd name="T0" fmla="*/ 0 w 861"/>
                <a:gd name="T1" fmla="*/ 0 h 93"/>
                <a:gd name="T2" fmla="*/ 861 w 861"/>
                <a:gd name="T3" fmla="*/ 0 h 93"/>
                <a:gd name="T4" fmla="*/ 861 w 861"/>
                <a:gd name="T5" fmla="*/ 93 h 93"/>
                <a:gd name="T6" fmla="*/ 0 w 861"/>
                <a:gd name="T7" fmla="*/ 93 h 93"/>
                <a:gd name="T8" fmla="*/ 0 w 861"/>
                <a:gd name="T9" fmla="*/ 0 h 93"/>
                <a:gd name="T10" fmla="*/ 0 w 861"/>
                <a:gd name="T11" fmla="*/ 0 h 93"/>
                <a:gd name="T12" fmla="*/ 861 w 861"/>
                <a:gd name="T13" fmla="*/ 0 h 93"/>
                <a:gd name="T14" fmla="*/ 861 w 861"/>
                <a:gd name="T15" fmla="*/ 87 h 93"/>
                <a:gd name="T16" fmla="*/ 0 w 861"/>
                <a:gd name="T17" fmla="*/ 87 h 93"/>
                <a:gd name="T18" fmla="*/ 0 w 861"/>
                <a:gd name="T19" fmla="*/ 0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93">
                  <a:moveTo>
                    <a:pt x="0" y="0"/>
                  </a:moveTo>
                  <a:lnTo>
                    <a:pt x="861" y="0"/>
                  </a:lnTo>
                  <a:lnTo>
                    <a:pt x="861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5" name="Freeform 262"/>
            <p:cNvSpPr>
              <a:spLocks noEditPoints="1"/>
            </p:cNvSpPr>
            <p:nvPr/>
          </p:nvSpPr>
          <p:spPr bwMode="auto">
            <a:xfrm>
              <a:off x="3735" y="2475"/>
              <a:ext cx="861" cy="87"/>
            </a:xfrm>
            <a:custGeom>
              <a:avLst/>
              <a:gdLst>
                <a:gd name="T0" fmla="*/ 0 w 861"/>
                <a:gd name="T1" fmla="*/ 0 h 87"/>
                <a:gd name="T2" fmla="*/ 861 w 861"/>
                <a:gd name="T3" fmla="*/ 0 h 87"/>
                <a:gd name="T4" fmla="*/ 861 w 861"/>
                <a:gd name="T5" fmla="*/ 87 h 87"/>
                <a:gd name="T6" fmla="*/ 0 w 861"/>
                <a:gd name="T7" fmla="*/ 87 h 87"/>
                <a:gd name="T8" fmla="*/ 0 w 861"/>
                <a:gd name="T9" fmla="*/ 0 h 87"/>
                <a:gd name="T10" fmla="*/ 0 w 861"/>
                <a:gd name="T11" fmla="*/ 0 h 87"/>
                <a:gd name="T12" fmla="*/ 861 w 861"/>
                <a:gd name="T13" fmla="*/ 0 h 87"/>
                <a:gd name="T14" fmla="*/ 861 w 861"/>
                <a:gd name="T15" fmla="*/ 81 h 87"/>
                <a:gd name="T16" fmla="*/ 0 w 861"/>
                <a:gd name="T17" fmla="*/ 81 h 87"/>
                <a:gd name="T18" fmla="*/ 0 w 861"/>
                <a:gd name="T19" fmla="*/ 0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87">
                  <a:moveTo>
                    <a:pt x="0" y="0"/>
                  </a:moveTo>
                  <a:lnTo>
                    <a:pt x="861" y="0"/>
                  </a:lnTo>
                  <a:lnTo>
                    <a:pt x="861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6" name="Freeform 263"/>
            <p:cNvSpPr>
              <a:spLocks noEditPoints="1"/>
            </p:cNvSpPr>
            <p:nvPr/>
          </p:nvSpPr>
          <p:spPr bwMode="auto">
            <a:xfrm>
              <a:off x="3735" y="2475"/>
              <a:ext cx="861" cy="81"/>
            </a:xfrm>
            <a:custGeom>
              <a:avLst/>
              <a:gdLst>
                <a:gd name="T0" fmla="*/ 0 w 861"/>
                <a:gd name="T1" fmla="*/ 0 h 81"/>
                <a:gd name="T2" fmla="*/ 861 w 861"/>
                <a:gd name="T3" fmla="*/ 0 h 81"/>
                <a:gd name="T4" fmla="*/ 861 w 861"/>
                <a:gd name="T5" fmla="*/ 81 h 81"/>
                <a:gd name="T6" fmla="*/ 0 w 861"/>
                <a:gd name="T7" fmla="*/ 81 h 81"/>
                <a:gd name="T8" fmla="*/ 0 w 861"/>
                <a:gd name="T9" fmla="*/ 0 h 81"/>
                <a:gd name="T10" fmla="*/ 0 w 861"/>
                <a:gd name="T11" fmla="*/ 0 h 81"/>
                <a:gd name="T12" fmla="*/ 861 w 861"/>
                <a:gd name="T13" fmla="*/ 0 h 81"/>
                <a:gd name="T14" fmla="*/ 861 w 861"/>
                <a:gd name="T15" fmla="*/ 76 h 81"/>
                <a:gd name="T16" fmla="*/ 0 w 861"/>
                <a:gd name="T17" fmla="*/ 76 h 81"/>
                <a:gd name="T18" fmla="*/ 0 w 861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81">
                  <a:moveTo>
                    <a:pt x="0" y="0"/>
                  </a:moveTo>
                  <a:lnTo>
                    <a:pt x="861" y="0"/>
                  </a:lnTo>
                  <a:lnTo>
                    <a:pt x="861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7" name="Freeform 264"/>
            <p:cNvSpPr>
              <a:spLocks noEditPoints="1"/>
            </p:cNvSpPr>
            <p:nvPr/>
          </p:nvSpPr>
          <p:spPr bwMode="auto">
            <a:xfrm>
              <a:off x="3735" y="2475"/>
              <a:ext cx="861" cy="76"/>
            </a:xfrm>
            <a:custGeom>
              <a:avLst/>
              <a:gdLst>
                <a:gd name="T0" fmla="*/ 0 w 861"/>
                <a:gd name="T1" fmla="*/ 0 h 76"/>
                <a:gd name="T2" fmla="*/ 861 w 861"/>
                <a:gd name="T3" fmla="*/ 0 h 76"/>
                <a:gd name="T4" fmla="*/ 861 w 861"/>
                <a:gd name="T5" fmla="*/ 76 h 76"/>
                <a:gd name="T6" fmla="*/ 0 w 861"/>
                <a:gd name="T7" fmla="*/ 76 h 76"/>
                <a:gd name="T8" fmla="*/ 0 w 861"/>
                <a:gd name="T9" fmla="*/ 0 h 76"/>
                <a:gd name="T10" fmla="*/ 0 w 861"/>
                <a:gd name="T11" fmla="*/ 0 h 76"/>
                <a:gd name="T12" fmla="*/ 861 w 861"/>
                <a:gd name="T13" fmla="*/ 0 h 76"/>
                <a:gd name="T14" fmla="*/ 861 w 861"/>
                <a:gd name="T15" fmla="*/ 69 h 76"/>
                <a:gd name="T16" fmla="*/ 0 w 861"/>
                <a:gd name="T17" fmla="*/ 69 h 76"/>
                <a:gd name="T18" fmla="*/ 0 w 861"/>
                <a:gd name="T19" fmla="*/ 0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76">
                  <a:moveTo>
                    <a:pt x="0" y="0"/>
                  </a:moveTo>
                  <a:lnTo>
                    <a:pt x="861" y="0"/>
                  </a:lnTo>
                  <a:lnTo>
                    <a:pt x="861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8" name="Freeform 265"/>
            <p:cNvSpPr>
              <a:spLocks noEditPoints="1"/>
            </p:cNvSpPr>
            <p:nvPr/>
          </p:nvSpPr>
          <p:spPr bwMode="auto">
            <a:xfrm>
              <a:off x="3735" y="2475"/>
              <a:ext cx="861" cy="69"/>
            </a:xfrm>
            <a:custGeom>
              <a:avLst/>
              <a:gdLst>
                <a:gd name="T0" fmla="*/ 0 w 861"/>
                <a:gd name="T1" fmla="*/ 0 h 69"/>
                <a:gd name="T2" fmla="*/ 861 w 861"/>
                <a:gd name="T3" fmla="*/ 0 h 69"/>
                <a:gd name="T4" fmla="*/ 861 w 861"/>
                <a:gd name="T5" fmla="*/ 69 h 69"/>
                <a:gd name="T6" fmla="*/ 0 w 861"/>
                <a:gd name="T7" fmla="*/ 69 h 69"/>
                <a:gd name="T8" fmla="*/ 0 w 861"/>
                <a:gd name="T9" fmla="*/ 0 h 69"/>
                <a:gd name="T10" fmla="*/ 0 w 861"/>
                <a:gd name="T11" fmla="*/ 0 h 69"/>
                <a:gd name="T12" fmla="*/ 861 w 861"/>
                <a:gd name="T13" fmla="*/ 0 h 69"/>
                <a:gd name="T14" fmla="*/ 861 w 861"/>
                <a:gd name="T15" fmla="*/ 64 h 69"/>
                <a:gd name="T16" fmla="*/ 0 w 861"/>
                <a:gd name="T17" fmla="*/ 64 h 69"/>
                <a:gd name="T18" fmla="*/ 0 w 861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69">
                  <a:moveTo>
                    <a:pt x="0" y="0"/>
                  </a:moveTo>
                  <a:lnTo>
                    <a:pt x="861" y="0"/>
                  </a:lnTo>
                  <a:lnTo>
                    <a:pt x="861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9" name="Freeform 266"/>
            <p:cNvSpPr>
              <a:spLocks noEditPoints="1"/>
            </p:cNvSpPr>
            <p:nvPr/>
          </p:nvSpPr>
          <p:spPr bwMode="auto">
            <a:xfrm>
              <a:off x="3735" y="2475"/>
              <a:ext cx="861" cy="64"/>
            </a:xfrm>
            <a:custGeom>
              <a:avLst/>
              <a:gdLst>
                <a:gd name="T0" fmla="*/ 0 w 861"/>
                <a:gd name="T1" fmla="*/ 0 h 64"/>
                <a:gd name="T2" fmla="*/ 861 w 861"/>
                <a:gd name="T3" fmla="*/ 0 h 64"/>
                <a:gd name="T4" fmla="*/ 861 w 861"/>
                <a:gd name="T5" fmla="*/ 64 h 64"/>
                <a:gd name="T6" fmla="*/ 0 w 861"/>
                <a:gd name="T7" fmla="*/ 64 h 64"/>
                <a:gd name="T8" fmla="*/ 0 w 861"/>
                <a:gd name="T9" fmla="*/ 0 h 64"/>
                <a:gd name="T10" fmla="*/ 0 w 861"/>
                <a:gd name="T11" fmla="*/ 0 h 64"/>
                <a:gd name="T12" fmla="*/ 861 w 861"/>
                <a:gd name="T13" fmla="*/ 0 h 64"/>
                <a:gd name="T14" fmla="*/ 861 w 861"/>
                <a:gd name="T15" fmla="*/ 58 h 64"/>
                <a:gd name="T16" fmla="*/ 0 w 861"/>
                <a:gd name="T17" fmla="*/ 58 h 64"/>
                <a:gd name="T18" fmla="*/ 0 w 861"/>
                <a:gd name="T19" fmla="*/ 0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64">
                  <a:moveTo>
                    <a:pt x="0" y="0"/>
                  </a:moveTo>
                  <a:lnTo>
                    <a:pt x="861" y="0"/>
                  </a:lnTo>
                  <a:lnTo>
                    <a:pt x="861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0" name="Freeform 267"/>
            <p:cNvSpPr>
              <a:spLocks noEditPoints="1"/>
            </p:cNvSpPr>
            <p:nvPr/>
          </p:nvSpPr>
          <p:spPr bwMode="auto">
            <a:xfrm>
              <a:off x="3735" y="2475"/>
              <a:ext cx="861" cy="58"/>
            </a:xfrm>
            <a:custGeom>
              <a:avLst/>
              <a:gdLst>
                <a:gd name="T0" fmla="*/ 0 w 861"/>
                <a:gd name="T1" fmla="*/ 0 h 58"/>
                <a:gd name="T2" fmla="*/ 861 w 861"/>
                <a:gd name="T3" fmla="*/ 0 h 58"/>
                <a:gd name="T4" fmla="*/ 861 w 861"/>
                <a:gd name="T5" fmla="*/ 58 h 58"/>
                <a:gd name="T6" fmla="*/ 0 w 861"/>
                <a:gd name="T7" fmla="*/ 58 h 58"/>
                <a:gd name="T8" fmla="*/ 0 w 861"/>
                <a:gd name="T9" fmla="*/ 0 h 58"/>
                <a:gd name="T10" fmla="*/ 0 w 861"/>
                <a:gd name="T11" fmla="*/ 0 h 58"/>
                <a:gd name="T12" fmla="*/ 861 w 861"/>
                <a:gd name="T13" fmla="*/ 0 h 58"/>
                <a:gd name="T14" fmla="*/ 861 w 861"/>
                <a:gd name="T15" fmla="*/ 52 h 58"/>
                <a:gd name="T16" fmla="*/ 0 w 861"/>
                <a:gd name="T17" fmla="*/ 52 h 58"/>
                <a:gd name="T18" fmla="*/ 0 w 861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58">
                  <a:moveTo>
                    <a:pt x="0" y="0"/>
                  </a:moveTo>
                  <a:lnTo>
                    <a:pt x="861" y="0"/>
                  </a:lnTo>
                  <a:lnTo>
                    <a:pt x="861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1" name="Freeform 268"/>
            <p:cNvSpPr>
              <a:spLocks noEditPoints="1"/>
            </p:cNvSpPr>
            <p:nvPr/>
          </p:nvSpPr>
          <p:spPr bwMode="auto">
            <a:xfrm>
              <a:off x="3735" y="2475"/>
              <a:ext cx="861" cy="52"/>
            </a:xfrm>
            <a:custGeom>
              <a:avLst/>
              <a:gdLst>
                <a:gd name="T0" fmla="*/ 0 w 861"/>
                <a:gd name="T1" fmla="*/ 0 h 52"/>
                <a:gd name="T2" fmla="*/ 861 w 861"/>
                <a:gd name="T3" fmla="*/ 0 h 52"/>
                <a:gd name="T4" fmla="*/ 861 w 861"/>
                <a:gd name="T5" fmla="*/ 52 h 52"/>
                <a:gd name="T6" fmla="*/ 0 w 861"/>
                <a:gd name="T7" fmla="*/ 52 h 52"/>
                <a:gd name="T8" fmla="*/ 0 w 861"/>
                <a:gd name="T9" fmla="*/ 0 h 52"/>
                <a:gd name="T10" fmla="*/ 0 w 861"/>
                <a:gd name="T11" fmla="*/ 0 h 52"/>
                <a:gd name="T12" fmla="*/ 861 w 861"/>
                <a:gd name="T13" fmla="*/ 0 h 52"/>
                <a:gd name="T14" fmla="*/ 861 w 861"/>
                <a:gd name="T15" fmla="*/ 46 h 52"/>
                <a:gd name="T16" fmla="*/ 0 w 861"/>
                <a:gd name="T17" fmla="*/ 46 h 52"/>
                <a:gd name="T18" fmla="*/ 0 w 861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52">
                  <a:moveTo>
                    <a:pt x="0" y="0"/>
                  </a:moveTo>
                  <a:lnTo>
                    <a:pt x="861" y="0"/>
                  </a:lnTo>
                  <a:lnTo>
                    <a:pt x="861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2" name="Freeform 269"/>
            <p:cNvSpPr>
              <a:spLocks noEditPoints="1"/>
            </p:cNvSpPr>
            <p:nvPr/>
          </p:nvSpPr>
          <p:spPr bwMode="auto">
            <a:xfrm>
              <a:off x="3735" y="2475"/>
              <a:ext cx="861" cy="46"/>
            </a:xfrm>
            <a:custGeom>
              <a:avLst/>
              <a:gdLst>
                <a:gd name="T0" fmla="*/ 0 w 861"/>
                <a:gd name="T1" fmla="*/ 0 h 46"/>
                <a:gd name="T2" fmla="*/ 861 w 861"/>
                <a:gd name="T3" fmla="*/ 0 h 46"/>
                <a:gd name="T4" fmla="*/ 861 w 861"/>
                <a:gd name="T5" fmla="*/ 46 h 46"/>
                <a:gd name="T6" fmla="*/ 0 w 861"/>
                <a:gd name="T7" fmla="*/ 46 h 46"/>
                <a:gd name="T8" fmla="*/ 0 w 861"/>
                <a:gd name="T9" fmla="*/ 0 h 46"/>
                <a:gd name="T10" fmla="*/ 0 w 861"/>
                <a:gd name="T11" fmla="*/ 0 h 46"/>
                <a:gd name="T12" fmla="*/ 861 w 861"/>
                <a:gd name="T13" fmla="*/ 0 h 46"/>
                <a:gd name="T14" fmla="*/ 861 w 861"/>
                <a:gd name="T15" fmla="*/ 41 h 46"/>
                <a:gd name="T16" fmla="*/ 0 w 861"/>
                <a:gd name="T17" fmla="*/ 41 h 46"/>
                <a:gd name="T18" fmla="*/ 0 w 861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46">
                  <a:moveTo>
                    <a:pt x="0" y="0"/>
                  </a:moveTo>
                  <a:lnTo>
                    <a:pt x="861" y="0"/>
                  </a:lnTo>
                  <a:lnTo>
                    <a:pt x="861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4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3" name="Freeform 270"/>
            <p:cNvSpPr>
              <a:spLocks noEditPoints="1"/>
            </p:cNvSpPr>
            <p:nvPr/>
          </p:nvSpPr>
          <p:spPr bwMode="auto">
            <a:xfrm>
              <a:off x="3735" y="2475"/>
              <a:ext cx="861" cy="41"/>
            </a:xfrm>
            <a:custGeom>
              <a:avLst/>
              <a:gdLst>
                <a:gd name="T0" fmla="*/ 0 w 861"/>
                <a:gd name="T1" fmla="*/ 0 h 41"/>
                <a:gd name="T2" fmla="*/ 861 w 861"/>
                <a:gd name="T3" fmla="*/ 0 h 41"/>
                <a:gd name="T4" fmla="*/ 861 w 861"/>
                <a:gd name="T5" fmla="*/ 41 h 41"/>
                <a:gd name="T6" fmla="*/ 0 w 861"/>
                <a:gd name="T7" fmla="*/ 41 h 41"/>
                <a:gd name="T8" fmla="*/ 0 w 861"/>
                <a:gd name="T9" fmla="*/ 0 h 41"/>
                <a:gd name="T10" fmla="*/ 0 w 861"/>
                <a:gd name="T11" fmla="*/ 0 h 41"/>
                <a:gd name="T12" fmla="*/ 861 w 861"/>
                <a:gd name="T13" fmla="*/ 0 h 41"/>
                <a:gd name="T14" fmla="*/ 861 w 861"/>
                <a:gd name="T15" fmla="*/ 35 h 41"/>
                <a:gd name="T16" fmla="*/ 0 w 861"/>
                <a:gd name="T17" fmla="*/ 35 h 41"/>
                <a:gd name="T18" fmla="*/ 0 w 861"/>
                <a:gd name="T19" fmla="*/ 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41">
                  <a:moveTo>
                    <a:pt x="0" y="0"/>
                  </a:moveTo>
                  <a:lnTo>
                    <a:pt x="861" y="0"/>
                  </a:lnTo>
                  <a:lnTo>
                    <a:pt x="861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4" name="Freeform 271"/>
            <p:cNvSpPr>
              <a:spLocks noEditPoints="1"/>
            </p:cNvSpPr>
            <p:nvPr/>
          </p:nvSpPr>
          <p:spPr bwMode="auto">
            <a:xfrm>
              <a:off x="3735" y="2475"/>
              <a:ext cx="861" cy="35"/>
            </a:xfrm>
            <a:custGeom>
              <a:avLst/>
              <a:gdLst>
                <a:gd name="T0" fmla="*/ 0 w 861"/>
                <a:gd name="T1" fmla="*/ 0 h 35"/>
                <a:gd name="T2" fmla="*/ 861 w 861"/>
                <a:gd name="T3" fmla="*/ 0 h 35"/>
                <a:gd name="T4" fmla="*/ 861 w 861"/>
                <a:gd name="T5" fmla="*/ 35 h 35"/>
                <a:gd name="T6" fmla="*/ 0 w 861"/>
                <a:gd name="T7" fmla="*/ 35 h 35"/>
                <a:gd name="T8" fmla="*/ 0 w 861"/>
                <a:gd name="T9" fmla="*/ 0 h 35"/>
                <a:gd name="T10" fmla="*/ 0 w 861"/>
                <a:gd name="T11" fmla="*/ 0 h 35"/>
                <a:gd name="T12" fmla="*/ 861 w 861"/>
                <a:gd name="T13" fmla="*/ 0 h 35"/>
                <a:gd name="T14" fmla="*/ 861 w 861"/>
                <a:gd name="T15" fmla="*/ 29 h 35"/>
                <a:gd name="T16" fmla="*/ 0 w 861"/>
                <a:gd name="T17" fmla="*/ 29 h 35"/>
                <a:gd name="T18" fmla="*/ 0 w 861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35">
                  <a:moveTo>
                    <a:pt x="0" y="0"/>
                  </a:moveTo>
                  <a:lnTo>
                    <a:pt x="861" y="0"/>
                  </a:lnTo>
                  <a:lnTo>
                    <a:pt x="861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5" name="Freeform 272"/>
            <p:cNvSpPr>
              <a:spLocks noEditPoints="1"/>
            </p:cNvSpPr>
            <p:nvPr/>
          </p:nvSpPr>
          <p:spPr bwMode="auto">
            <a:xfrm>
              <a:off x="3735" y="2475"/>
              <a:ext cx="861" cy="29"/>
            </a:xfrm>
            <a:custGeom>
              <a:avLst/>
              <a:gdLst>
                <a:gd name="T0" fmla="*/ 0 w 861"/>
                <a:gd name="T1" fmla="*/ 0 h 29"/>
                <a:gd name="T2" fmla="*/ 861 w 861"/>
                <a:gd name="T3" fmla="*/ 0 h 29"/>
                <a:gd name="T4" fmla="*/ 861 w 861"/>
                <a:gd name="T5" fmla="*/ 29 h 29"/>
                <a:gd name="T6" fmla="*/ 0 w 861"/>
                <a:gd name="T7" fmla="*/ 29 h 29"/>
                <a:gd name="T8" fmla="*/ 0 w 861"/>
                <a:gd name="T9" fmla="*/ 0 h 29"/>
                <a:gd name="T10" fmla="*/ 0 w 861"/>
                <a:gd name="T11" fmla="*/ 0 h 29"/>
                <a:gd name="T12" fmla="*/ 861 w 861"/>
                <a:gd name="T13" fmla="*/ 0 h 29"/>
                <a:gd name="T14" fmla="*/ 861 w 861"/>
                <a:gd name="T15" fmla="*/ 23 h 29"/>
                <a:gd name="T16" fmla="*/ 0 w 861"/>
                <a:gd name="T17" fmla="*/ 23 h 29"/>
                <a:gd name="T18" fmla="*/ 0 w 861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29">
                  <a:moveTo>
                    <a:pt x="0" y="0"/>
                  </a:moveTo>
                  <a:lnTo>
                    <a:pt x="861" y="0"/>
                  </a:lnTo>
                  <a:lnTo>
                    <a:pt x="861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6" name="Freeform 273"/>
            <p:cNvSpPr>
              <a:spLocks noEditPoints="1"/>
            </p:cNvSpPr>
            <p:nvPr/>
          </p:nvSpPr>
          <p:spPr bwMode="auto">
            <a:xfrm>
              <a:off x="3735" y="2475"/>
              <a:ext cx="861" cy="23"/>
            </a:xfrm>
            <a:custGeom>
              <a:avLst/>
              <a:gdLst>
                <a:gd name="T0" fmla="*/ 0 w 861"/>
                <a:gd name="T1" fmla="*/ 0 h 23"/>
                <a:gd name="T2" fmla="*/ 861 w 861"/>
                <a:gd name="T3" fmla="*/ 0 h 23"/>
                <a:gd name="T4" fmla="*/ 861 w 861"/>
                <a:gd name="T5" fmla="*/ 23 h 23"/>
                <a:gd name="T6" fmla="*/ 0 w 861"/>
                <a:gd name="T7" fmla="*/ 23 h 23"/>
                <a:gd name="T8" fmla="*/ 0 w 861"/>
                <a:gd name="T9" fmla="*/ 0 h 23"/>
                <a:gd name="T10" fmla="*/ 0 w 861"/>
                <a:gd name="T11" fmla="*/ 0 h 23"/>
                <a:gd name="T12" fmla="*/ 861 w 861"/>
                <a:gd name="T13" fmla="*/ 0 h 23"/>
                <a:gd name="T14" fmla="*/ 861 w 861"/>
                <a:gd name="T15" fmla="*/ 18 h 23"/>
                <a:gd name="T16" fmla="*/ 0 w 861"/>
                <a:gd name="T17" fmla="*/ 18 h 23"/>
                <a:gd name="T18" fmla="*/ 0 w 86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23">
                  <a:moveTo>
                    <a:pt x="0" y="0"/>
                  </a:moveTo>
                  <a:lnTo>
                    <a:pt x="861" y="0"/>
                  </a:lnTo>
                  <a:lnTo>
                    <a:pt x="861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7" name="Freeform 274"/>
            <p:cNvSpPr>
              <a:spLocks noEditPoints="1"/>
            </p:cNvSpPr>
            <p:nvPr/>
          </p:nvSpPr>
          <p:spPr bwMode="auto">
            <a:xfrm>
              <a:off x="3735" y="2475"/>
              <a:ext cx="861" cy="18"/>
            </a:xfrm>
            <a:custGeom>
              <a:avLst/>
              <a:gdLst>
                <a:gd name="T0" fmla="*/ 0 w 861"/>
                <a:gd name="T1" fmla="*/ 0 h 18"/>
                <a:gd name="T2" fmla="*/ 861 w 861"/>
                <a:gd name="T3" fmla="*/ 0 h 18"/>
                <a:gd name="T4" fmla="*/ 861 w 861"/>
                <a:gd name="T5" fmla="*/ 18 h 18"/>
                <a:gd name="T6" fmla="*/ 0 w 861"/>
                <a:gd name="T7" fmla="*/ 18 h 18"/>
                <a:gd name="T8" fmla="*/ 0 w 861"/>
                <a:gd name="T9" fmla="*/ 0 h 18"/>
                <a:gd name="T10" fmla="*/ 0 w 861"/>
                <a:gd name="T11" fmla="*/ 0 h 18"/>
                <a:gd name="T12" fmla="*/ 861 w 861"/>
                <a:gd name="T13" fmla="*/ 0 h 18"/>
                <a:gd name="T14" fmla="*/ 861 w 861"/>
                <a:gd name="T15" fmla="*/ 11 h 18"/>
                <a:gd name="T16" fmla="*/ 0 w 861"/>
                <a:gd name="T17" fmla="*/ 11 h 18"/>
                <a:gd name="T18" fmla="*/ 0 w 861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8">
                  <a:moveTo>
                    <a:pt x="0" y="0"/>
                  </a:moveTo>
                  <a:lnTo>
                    <a:pt x="861" y="0"/>
                  </a:lnTo>
                  <a:lnTo>
                    <a:pt x="861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8" name="Freeform 275"/>
            <p:cNvSpPr>
              <a:spLocks noEditPoints="1"/>
            </p:cNvSpPr>
            <p:nvPr/>
          </p:nvSpPr>
          <p:spPr bwMode="auto">
            <a:xfrm>
              <a:off x="3735" y="2475"/>
              <a:ext cx="861" cy="11"/>
            </a:xfrm>
            <a:custGeom>
              <a:avLst/>
              <a:gdLst>
                <a:gd name="T0" fmla="*/ 0 w 861"/>
                <a:gd name="T1" fmla="*/ 0 h 11"/>
                <a:gd name="T2" fmla="*/ 861 w 861"/>
                <a:gd name="T3" fmla="*/ 0 h 11"/>
                <a:gd name="T4" fmla="*/ 861 w 861"/>
                <a:gd name="T5" fmla="*/ 11 h 11"/>
                <a:gd name="T6" fmla="*/ 0 w 861"/>
                <a:gd name="T7" fmla="*/ 11 h 11"/>
                <a:gd name="T8" fmla="*/ 0 w 861"/>
                <a:gd name="T9" fmla="*/ 0 h 11"/>
                <a:gd name="T10" fmla="*/ 0 w 861"/>
                <a:gd name="T11" fmla="*/ 0 h 11"/>
                <a:gd name="T12" fmla="*/ 861 w 861"/>
                <a:gd name="T13" fmla="*/ 0 h 11"/>
                <a:gd name="T14" fmla="*/ 861 w 861"/>
                <a:gd name="T15" fmla="*/ 6 h 11"/>
                <a:gd name="T16" fmla="*/ 0 w 861"/>
                <a:gd name="T17" fmla="*/ 6 h 11"/>
                <a:gd name="T18" fmla="*/ 0 w 861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11">
                  <a:moveTo>
                    <a:pt x="0" y="0"/>
                  </a:moveTo>
                  <a:lnTo>
                    <a:pt x="861" y="0"/>
                  </a:lnTo>
                  <a:lnTo>
                    <a:pt x="861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861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9" name="Freeform 276"/>
            <p:cNvSpPr>
              <a:spLocks noEditPoints="1"/>
            </p:cNvSpPr>
            <p:nvPr/>
          </p:nvSpPr>
          <p:spPr bwMode="auto">
            <a:xfrm>
              <a:off x="3735" y="2475"/>
              <a:ext cx="861" cy="6"/>
            </a:xfrm>
            <a:custGeom>
              <a:avLst/>
              <a:gdLst>
                <a:gd name="T0" fmla="*/ 0 w 861"/>
                <a:gd name="T1" fmla="*/ 0 h 6"/>
                <a:gd name="T2" fmla="*/ 861 w 861"/>
                <a:gd name="T3" fmla="*/ 0 h 6"/>
                <a:gd name="T4" fmla="*/ 861 w 861"/>
                <a:gd name="T5" fmla="*/ 6 h 6"/>
                <a:gd name="T6" fmla="*/ 0 w 861"/>
                <a:gd name="T7" fmla="*/ 6 h 6"/>
                <a:gd name="T8" fmla="*/ 0 w 861"/>
                <a:gd name="T9" fmla="*/ 0 h 6"/>
                <a:gd name="T10" fmla="*/ 0 w 861"/>
                <a:gd name="T11" fmla="*/ 0 h 6"/>
                <a:gd name="T12" fmla="*/ 861 w 861"/>
                <a:gd name="T13" fmla="*/ 0 h 6"/>
                <a:gd name="T14" fmla="*/ 861 w 861"/>
                <a:gd name="T15" fmla="*/ 0 h 6"/>
                <a:gd name="T16" fmla="*/ 0 w 861"/>
                <a:gd name="T17" fmla="*/ 0 h 6"/>
                <a:gd name="T18" fmla="*/ 0 w 861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1" h="6">
                  <a:moveTo>
                    <a:pt x="0" y="0"/>
                  </a:moveTo>
                  <a:lnTo>
                    <a:pt x="861" y="0"/>
                  </a:lnTo>
                  <a:lnTo>
                    <a:pt x="861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0" name="Freeform 277"/>
            <p:cNvSpPr>
              <a:spLocks/>
            </p:cNvSpPr>
            <p:nvPr/>
          </p:nvSpPr>
          <p:spPr bwMode="auto">
            <a:xfrm>
              <a:off x="4501" y="2475"/>
              <a:ext cx="95" cy="194"/>
            </a:xfrm>
            <a:custGeom>
              <a:avLst/>
              <a:gdLst>
                <a:gd name="T0" fmla="*/ 0 w 95"/>
                <a:gd name="T1" fmla="*/ 194 h 194"/>
                <a:gd name="T2" fmla="*/ 95 w 95"/>
                <a:gd name="T3" fmla="*/ 97 h 194"/>
                <a:gd name="T4" fmla="*/ 95 w 95"/>
                <a:gd name="T5" fmla="*/ 0 h 194"/>
                <a:gd name="T6" fmla="*/ 85 w 95"/>
                <a:gd name="T7" fmla="*/ 28 h 194"/>
                <a:gd name="T8" fmla="*/ 74 w 95"/>
                <a:gd name="T9" fmla="*/ 55 h 194"/>
                <a:gd name="T10" fmla="*/ 59 w 95"/>
                <a:gd name="T11" fmla="*/ 81 h 194"/>
                <a:gd name="T12" fmla="*/ 41 w 95"/>
                <a:gd name="T13" fmla="*/ 104 h 194"/>
                <a:gd name="T14" fmla="*/ 22 w 95"/>
                <a:gd name="T15" fmla="*/ 125 h 194"/>
                <a:gd name="T16" fmla="*/ 0 w 95"/>
                <a:gd name="T17" fmla="*/ 145 h 194"/>
                <a:gd name="T18" fmla="*/ 0 w 95"/>
                <a:gd name="T19" fmla="*/ 194 h 1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5" h="194">
                  <a:moveTo>
                    <a:pt x="0" y="194"/>
                  </a:moveTo>
                  <a:lnTo>
                    <a:pt x="95" y="97"/>
                  </a:lnTo>
                  <a:lnTo>
                    <a:pt x="95" y="0"/>
                  </a:lnTo>
                  <a:lnTo>
                    <a:pt x="85" y="28"/>
                  </a:lnTo>
                  <a:lnTo>
                    <a:pt x="74" y="55"/>
                  </a:lnTo>
                  <a:lnTo>
                    <a:pt x="59" y="81"/>
                  </a:lnTo>
                  <a:lnTo>
                    <a:pt x="41" y="104"/>
                  </a:lnTo>
                  <a:lnTo>
                    <a:pt x="22" y="125"/>
                  </a:lnTo>
                  <a:lnTo>
                    <a:pt x="0" y="14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1" name="Freeform 278"/>
            <p:cNvSpPr>
              <a:spLocks/>
            </p:cNvSpPr>
            <p:nvPr/>
          </p:nvSpPr>
          <p:spPr bwMode="auto">
            <a:xfrm>
              <a:off x="4530" y="2494"/>
              <a:ext cx="33" cy="10"/>
            </a:xfrm>
            <a:custGeom>
              <a:avLst/>
              <a:gdLst>
                <a:gd name="T0" fmla="*/ 5 w 33"/>
                <a:gd name="T1" fmla="*/ 0 h 10"/>
                <a:gd name="T2" fmla="*/ 33 w 33"/>
                <a:gd name="T3" fmla="*/ 0 h 10"/>
                <a:gd name="T4" fmla="*/ 31 w 33"/>
                <a:gd name="T5" fmla="*/ 5 h 10"/>
                <a:gd name="T6" fmla="*/ 28 w 33"/>
                <a:gd name="T7" fmla="*/ 10 h 10"/>
                <a:gd name="T8" fmla="*/ 0 w 33"/>
                <a:gd name="T9" fmla="*/ 10 h 10"/>
                <a:gd name="T10" fmla="*/ 3 w 33"/>
                <a:gd name="T11" fmla="*/ 5 h 10"/>
                <a:gd name="T12" fmla="*/ 5 w 3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10">
                  <a:moveTo>
                    <a:pt x="5" y="0"/>
                  </a:moveTo>
                  <a:lnTo>
                    <a:pt x="33" y="0"/>
                  </a:lnTo>
                  <a:lnTo>
                    <a:pt x="31" y="5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2" name="Freeform 279"/>
            <p:cNvSpPr>
              <a:spLocks/>
            </p:cNvSpPr>
            <p:nvPr/>
          </p:nvSpPr>
          <p:spPr bwMode="auto">
            <a:xfrm>
              <a:off x="4488" y="2494"/>
              <a:ext cx="34" cy="10"/>
            </a:xfrm>
            <a:custGeom>
              <a:avLst/>
              <a:gdLst>
                <a:gd name="T0" fmla="*/ 5 w 34"/>
                <a:gd name="T1" fmla="*/ 0 h 10"/>
                <a:gd name="T2" fmla="*/ 34 w 34"/>
                <a:gd name="T3" fmla="*/ 0 h 10"/>
                <a:gd name="T4" fmla="*/ 31 w 34"/>
                <a:gd name="T5" fmla="*/ 5 h 10"/>
                <a:gd name="T6" fmla="*/ 28 w 34"/>
                <a:gd name="T7" fmla="*/ 10 h 10"/>
                <a:gd name="T8" fmla="*/ 0 w 34"/>
                <a:gd name="T9" fmla="*/ 10 h 10"/>
                <a:gd name="T10" fmla="*/ 3 w 34"/>
                <a:gd name="T11" fmla="*/ 5 h 10"/>
                <a:gd name="T12" fmla="*/ 5 w 3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10">
                  <a:moveTo>
                    <a:pt x="5" y="0"/>
                  </a:moveTo>
                  <a:lnTo>
                    <a:pt x="34" y="0"/>
                  </a:lnTo>
                  <a:lnTo>
                    <a:pt x="31" y="5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3" name="Freeform 280"/>
            <p:cNvSpPr>
              <a:spLocks/>
            </p:cNvSpPr>
            <p:nvPr/>
          </p:nvSpPr>
          <p:spPr bwMode="auto">
            <a:xfrm>
              <a:off x="4443" y="2494"/>
              <a:ext cx="34" cy="10"/>
            </a:xfrm>
            <a:custGeom>
              <a:avLst/>
              <a:gdLst>
                <a:gd name="T0" fmla="*/ 6 w 34"/>
                <a:gd name="T1" fmla="*/ 0 h 10"/>
                <a:gd name="T2" fmla="*/ 34 w 34"/>
                <a:gd name="T3" fmla="*/ 0 h 10"/>
                <a:gd name="T4" fmla="*/ 32 w 34"/>
                <a:gd name="T5" fmla="*/ 5 h 10"/>
                <a:gd name="T6" fmla="*/ 28 w 34"/>
                <a:gd name="T7" fmla="*/ 10 h 10"/>
                <a:gd name="T8" fmla="*/ 0 w 34"/>
                <a:gd name="T9" fmla="*/ 10 h 10"/>
                <a:gd name="T10" fmla="*/ 3 w 34"/>
                <a:gd name="T11" fmla="*/ 5 h 10"/>
                <a:gd name="T12" fmla="*/ 6 w 3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10">
                  <a:moveTo>
                    <a:pt x="6" y="0"/>
                  </a:moveTo>
                  <a:lnTo>
                    <a:pt x="34" y="0"/>
                  </a:lnTo>
                  <a:lnTo>
                    <a:pt x="32" y="5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4" name="Rectangle 281"/>
            <p:cNvSpPr>
              <a:spLocks noChangeArrowheads="1"/>
            </p:cNvSpPr>
            <p:nvPr/>
          </p:nvSpPr>
          <p:spPr bwMode="auto">
            <a:xfrm>
              <a:off x="3735" y="2620"/>
              <a:ext cx="766" cy="49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195" name="Freeform 282"/>
            <p:cNvSpPr>
              <a:spLocks/>
            </p:cNvSpPr>
            <p:nvPr/>
          </p:nvSpPr>
          <p:spPr bwMode="auto">
            <a:xfrm>
              <a:off x="3735" y="2475"/>
              <a:ext cx="861" cy="194"/>
            </a:xfrm>
            <a:custGeom>
              <a:avLst/>
              <a:gdLst>
                <a:gd name="T0" fmla="*/ 0 w 861"/>
                <a:gd name="T1" fmla="*/ 145 h 194"/>
                <a:gd name="T2" fmla="*/ 0 w 861"/>
                <a:gd name="T3" fmla="*/ 194 h 194"/>
                <a:gd name="T4" fmla="*/ 766 w 861"/>
                <a:gd name="T5" fmla="*/ 194 h 194"/>
                <a:gd name="T6" fmla="*/ 861 w 861"/>
                <a:gd name="T7" fmla="*/ 97 h 194"/>
                <a:gd name="T8" fmla="*/ 861 w 861"/>
                <a:gd name="T9" fmla="*/ 0 h 194"/>
                <a:gd name="T10" fmla="*/ 96 w 861"/>
                <a:gd name="T11" fmla="*/ 0 h 194"/>
                <a:gd name="T12" fmla="*/ 87 w 861"/>
                <a:gd name="T13" fmla="*/ 28 h 194"/>
                <a:gd name="T14" fmla="*/ 75 w 861"/>
                <a:gd name="T15" fmla="*/ 55 h 194"/>
                <a:gd name="T16" fmla="*/ 60 w 861"/>
                <a:gd name="T17" fmla="*/ 81 h 194"/>
                <a:gd name="T18" fmla="*/ 42 w 861"/>
                <a:gd name="T19" fmla="*/ 104 h 194"/>
                <a:gd name="T20" fmla="*/ 22 w 861"/>
                <a:gd name="T21" fmla="*/ 125 h 194"/>
                <a:gd name="T22" fmla="*/ 0 w 861"/>
                <a:gd name="T23" fmla="*/ 145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61" h="194">
                  <a:moveTo>
                    <a:pt x="0" y="145"/>
                  </a:moveTo>
                  <a:lnTo>
                    <a:pt x="0" y="194"/>
                  </a:lnTo>
                  <a:lnTo>
                    <a:pt x="766" y="194"/>
                  </a:lnTo>
                  <a:lnTo>
                    <a:pt x="861" y="97"/>
                  </a:lnTo>
                  <a:lnTo>
                    <a:pt x="861" y="0"/>
                  </a:lnTo>
                  <a:lnTo>
                    <a:pt x="96" y="0"/>
                  </a:lnTo>
                  <a:lnTo>
                    <a:pt x="87" y="28"/>
                  </a:lnTo>
                  <a:lnTo>
                    <a:pt x="75" y="55"/>
                  </a:lnTo>
                  <a:lnTo>
                    <a:pt x="60" y="81"/>
                  </a:lnTo>
                  <a:lnTo>
                    <a:pt x="42" y="104"/>
                  </a:lnTo>
                  <a:lnTo>
                    <a:pt x="22" y="125"/>
                  </a:lnTo>
                  <a:lnTo>
                    <a:pt x="0" y="1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6" name="Freeform 283"/>
            <p:cNvSpPr>
              <a:spLocks noEditPoints="1"/>
            </p:cNvSpPr>
            <p:nvPr/>
          </p:nvSpPr>
          <p:spPr bwMode="auto">
            <a:xfrm>
              <a:off x="3780" y="2488"/>
              <a:ext cx="777" cy="119"/>
            </a:xfrm>
            <a:custGeom>
              <a:avLst/>
              <a:gdLst>
                <a:gd name="T0" fmla="*/ 0 w 777"/>
                <a:gd name="T1" fmla="*/ 0 h 119"/>
                <a:gd name="T2" fmla="*/ 777 w 777"/>
                <a:gd name="T3" fmla="*/ 0 h 119"/>
                <a:gd name="T4" fmla="*/ 777 w 777"/>
                <a:gd name="T5" fmla="*/ 119 h 119"/>
                <a:gd name="T6" fmla="*/ 0 w 777"/>
                <a:gd name="T7" fmla="*/ 119 h 119"/>
                <a:gd name="T8" fmla="*/ 0 w 777"/>
                <a:gd name="T9" fmla="*/ 0 h 119"/>
                <a:gd name="T10" fmla="*/ 0 w 777"/>
                <a:gd name="T11" fmla="*/ 2 h 119"/>
                <a:gd name="T12" fmla="*/ 777 w 777"/>
                <a:gd name="T13" fmla="*/ 2 h 119"/>
                <a:gd name="T14" fmla="*/ 777 w 777"/>
                <a:gd name="T15" fmla="*/ 119 h 119"/>
                <a:gd name="T16" fmla="*/ 0 w 777"/>
                <a:gd name="T17" fmla="*/ 119 h 119"/>
                <a:gd name="T18" fmla="*/ 0 w 777"/>
                <a:gd name="T19" fmla="*/ 2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9">
                  <a:moveTo>
                    <a:pt x="0" y="0"/>
                  </a:moveTo>
                  <a:lnTo>
                    <a:pt x="777" y="0"/>
                  </a:lnTo>
                  <a:lnTo>
                    <a:pt x="777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9"/>
                  </a:lnTo>
                  <a:lnTo>
                    <a:pt x="0" y="11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7" name="Freeform 284"/>
            <p:cNvSpPr>
              <a:spLocks noEditPoints="1"/>
            </p:cNvSpPr>
            <p:nvPr/>
          </p:nvSpPr>
          <p:spPr bwMode="auto">
            <a:xfrm>
              <a:off x="3780" y="2490"/>
              <a:ext cx="777" cy="117"/>
            </a:xfrm>
            <a:custGeom>
              <a:avLst/>
              <a:gdLst>
                <a:gd name="T0" fmla="*/ 0 w 777"/>
                <a:gd name="T1" fmla="*/ 0 h 117"/>
                <a:gd name="T2" fmla="*/ 777 w 777"/>
                <a:gd name="T3" fmla="*/ 0 h 117"/>
                <a:gd name="T4" fmla="*/ 777 w 777"/>
                <a:gd name="T5" fmla="*/ 117 h 117"/>
                <a:gd name="T6" fmla="*/ 0 w 777"/>
                <a:gd name="T7" fmla="*/ 117 h 117"/>
                <a:gd name="T8" fmla="*/ 0 w 777"/>
                <a:gd name="T9" fmla="*/ 0 h 117"/>
                <a:gd name="T10" fmla="*/ 0 w 777"/>
                <a:gd name="T11" fmla="*/ 3 h 117"/>
                <a:gd name="T12" fmla="*/ 777 w 777"/>
                <a:gd name="T13" fmla="*/ 3 h 117"/>
                <a:gd name="T14" fmla="*/ 777 w 777"/>
                <a:gd name="T15" fmla="*/ 117 h 117"/>
                <a:gd name="T16" fmla="*/ 0 w 777"/>
                <a:gd name="T17" fmla="*/ 117 h 117"/>
                <a:gd name="T18" fmla="*/ 0 w 777"/>
                <a:gd name="T19" fmla="*/ 3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7">
                  <a:moveTo>
                    <a:pt x="0" y="0"/>
                  </a:moveTo>
                  <a:lnTo>
                    <a:pt x="777" y="0"/>
                  </a:lnTo>
                  <a:lnTo>
                    <a:pt x="777" y="117"/>
                  </a:lnTo>
                  <a:lnTo>
                    <a:pt x="0" y="117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117"/>
                  </a:lnTo>
                  <a:lnTo>
                    <a:pt x="0" y="1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8" name="Freeform 285"/>
            <p:cNvSpPr>
              <a:spLocks noEditPoints="1"/>
            </p:cNvSpPr>
            <p:nvPr/>
          </p:nvSpPr>
          <p:spPr bwMode="auto">
            <a:xfrm>
              <a:off x="3780" y="2493"/>
              <a:ext cx="777" cy="114"/>
            </a:xfrm>
            <a:custGeom>
              <a:avLst/>
              <a:gdLst>
                <a:gd name="T0" fmla="*/ 0 w 777"/>
                <a:gd name="T1" fmla="*/ 0 h 114"/>
                <a:gd name="T2" fmla="*/ 777 w 777"/>
                <a:gd name="T3" fmla="*/ 0 h 114"/>
                <a:gd name="T4" fmla="*/ 777 w 777"/>
                <a:gd name="T5" fmla="*/ 114 h 114"/>
                <a:gd name="T6" fmla="*/ 0 w 777"/>
                <a:gd name="T7" fmla="*/ 114 h 114"/>
                <a:gd name="T8" fmla="*/ 0 w 777"/>
                <a:gd name="T9" fmla="*/ 0 h 114"/>
                <a:gd name="T10" fmla="*/ 0 w 777"/>
                <a:gd name="T11" fmla="*/ 2 h 114"/>
                <a:gd name="T12" fmla="*/ 777 w 777"/>
                <a:gd name="T13" fmla="*/ 2 h 114"/>
                <a:gd name="T14" fmla="*/ 777 w 777"/>
                <a:gd name="T15" fmla="*/ 114 h 114"/>
                <a:gd name="T16" fmla="*/ 0 w 777"/>
                <a:gd name="T17" fmla="*/ 114 h 114"/>
                <a:gd name="T18" fmla="*/ 0 w 777"/>
                <a:gd name="T19" fmla="*/ 2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4">
                  <a:moveTo>
                    <a:pt x="0" y="0"/>
                  </a:moveTo>
                  <a:lnTo>
                    <a:pt x="777" y="0"/>
                  </a:lnTo>
                  <a:lnTo>
                    <a:pt x="777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4"/>
                  </a:lnTo>
                  <a:lnTo>
                    <a:pt x="0" y="1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9" name="Freeform 286"/>
            <p:cNvSpPr>
              <a:spLocks noEditPoints="1"/>
            </p:cNvSpPr>
            <p:nvPr/>
          </p:nvSpPr>
          <p:spPr bwMode="auto">
            <a:xfrm>
              <a:off x="3780" y="2495"/>
              <a:ext cx="777" cy="112"/>
            </a:xfrm>
            <a:custGeom>
              <a:avLst/>
              <a:gdLst>
                <a:gd name="T0" fmla="*/ 0 w 777"/>
                <a:gd name="T1" fmla="*/ 0 h 112"/>
                <a:gd name="T2" fmla="*/ 777 w 777"/>
                <a:gd name="T3" fmla="*/ 0 h 112"/>
                <a:gd name="T4" fmla="*/ 777 w 777"/>
                <a:gd name="T5" fmla="*/ 112 h 112"/>
                <a:gd name="T6" fmla="*/ 0 w 777"/>
                <a:gd name="T7" fmla="*/ 112 h 112"/>
                <a:gd name="T8" fmla="*/ 0 w 777"/>
                <a:gd name="T9" fmla="*/ 0 h 112"/>
                <a:gd name="T10" fmla="*/ 0 w 777"/>
                <a:gd name="T11" fmla="*/ 2 h 112"/>
                <a:gd name="T12" fmla="*/ 777 w 777"/>
                <a:gd name="T13" fmla="*/ 2 h 112"/>
                <a:gd name="T14" fmla="*/ 777 w 777"/>
                <a:gd name="T15" fmla="*/ 112 h 112"/>
                <a:gd name="T16" fmla="*/ 0 w 777"/>
                <a:gd name="T17" fmla="*/ 112 h 112"/>
                <a:gd name="T18" fmla="*/ 0 w 777"/>
                <a:gd name="T19" fmla="*/ 2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2">
                  <a:moveTo>
                    <a:pt x="0" y="0"/>
                  </a:moveTo>
                  <a:lnTo>
                    <a:pt x="777" y="0"/>
                  </a:lnTo>
                  <a:lnTo>
                    <a:pt x="777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2"/>
                  </a:lnTo>
                  <a:lnTo>
                    <a:pt x="0" y="1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0" name="Freeform 287"/>
            <p:cNvSpPr>
              <a:spLocks noEditPoints="1"/>
            </p:cNvSpPr>
            <p:nvPr/>
          </p:nvSpPr>
          <p:spPr bwMode="auto">
            <a:xfrm>
              <a:off x="3780" y="2497"/>
              <a:ext cx="777" cy="110"/>
            </a:xfrm>
            <a:custGeom>
              <a:avLst/>
              <a:gdLst>
                <a:gd name="T0" fmla="*/ 0 w 777"/>
                <a:gd name="T1" fmla="*/ 0 h 110"/>
                <a:gd name="T2" fmla="*/ 777 w 777"/>
                <a:gd name="T3" fmla="*/ 0 h 110"/>
                <a:gd name="T4" fmla="*/ 777 w 777"/>
                <a:gd name="T5" fmla="*/ 110 h 110"/>
                <a:gd name="T6" fmla="*/ 0 w 777"/>
                <a:gd name="T7" fmla="*/ 110 h 110"/>
                <a:gd name="T8" fmla="*/ 0 w 777"/>
                <a:gd name="T9" fmla="*/ 0 h 110"/>
                <a:gd name="T10" fmla="*/ 0 w 777"/>
                <a:gd name="T11" fmla="*/ 2 h 110"/>
                <a:gd name="T12" fmla="*/ 777 w 777"/>
                <a:gd name="T13" fmla="*/ 2 h 110"/>
                <a:gd name="T14" fmla="*/ 777 w 777"/>
                <a:gd name="T15" fmla="*/ 110 h 110"/>
                <a:gd name="T16" fmla="*/ 0 w 777"/>
                <a:gd name="T17" fmla="*/ 110 h 110"/>
                <a:gd name="T18" fmla="*/ 0 w 777"/>
                <a:gd name="T19" fmla="*/ 2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0">
                  <a:moveTo>
                    <a:pt x="0" y="0"/>
                  </a:moveTo>
                  <a:lnTo>
                    <a:pt x="777" y="0"/>
                  </a:lnTo>
                  <a:lnTo>
                    <a:pt x="777" y="110"/>
                  </a:lnTo>
                  <a:lnTo>
                    <a:pt x="0" y="11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0"/>
                  </a:lnTo>
                  <a:lnTo>
                    <a:pt x="0" y="1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1" name="Freeform 288"/>
            <p:cNvSpPr>
              <a:spLocks noEditPoints="1"/>
            </p:cNvSpPr>
            <p:nvPr/>
          </p:nvSpPr>
          <p:spPr bwMode="auto">
            <a:xfrm>
              <a:off x="3780" y="2499"/>
              <a:ext cx="777" cy="108"/>
            </a:xfrm>
            <a:custGeom>
              <a:avLst/>
              <a:gdLst>
                <a:gd name="T0" fmla="*/ 0 w 777"/>
                <a:gd name="T1" fmla="*/ 0 h 108"/>
                <a:gd name="T2" fmla="*/ 777 w 777"/>
                <a:gd name="T3" fmla="*/ 0 h 108"/>
                <a:gd name="T4" fmla="*/ 777 w 777"/>
                <a:gd name="T5" fmla="*/ 108 h 108"/>
                <a:gd name="T6" fmla="*/ 0 w 777"/>
                <a:gd name="T7" fmla="*/ 108 h 108"/>
                <a:gd name="T8" fmla="*/ 0 w 777"/>
                <a:gd name="T9" fmla="*/ 0 h 108"/>
                <a:gd name="T10" fmla="*/ 0 w 777"/>
                <a:gd name="T11" fmla="*/ 2 h 108"/>
                <a:gd name="T12" fmla="*/ 777 w 777"/>
                <a:gd name="T13" fmla="*/ 2 h 108"/>
                <a:gd name="T14" fmla="*/ 777 w 777"/>
                <a:gd name="T15" fmla="*/ 108 h 108"/>
                <a:gd name="T16" fmla="*/ 0 w 777"/>
                <a:gd name="T17" fmla="*/ 108 h 108"/>
                <a:gd name="T18" fmla="*/ 0 w 777"/>
                <a:gd name="T19" fmla="*/ 2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8">
                  <a:moveTo>
                    <a:pt x="0" y="0"/>
                  </a:moveTo>
                  <a:lnTo>
                    <a:pt x="777" y="0"/>
                  </a:lnTo>
                  <a:lnTo>
                    <a:pt x="777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8"/>
                  </a:lnTo>
                  <a:lnTo>
                    <a:pt x="0" y="10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2" name="Freeform 289"/>
            <p:cNvSpPr>
              <a:spLocks noEditPoints="1"/>
            </p:cNvSpPr>
            <p:nvPr/>
          </p:nvSpPr>
          <p:spPr bwMode="auto">
            <a:xfrm>
              <a:off x="3780" y="2501"/>
              <a:ext cx="777" cy="106"/>
            </a:xfrm>
            <a:custGeom>
              <a:avLst/>
              <a:gdLst>
                <a:gd name="T0" fmla="*/ 0 w 777"/>
                <a:gd name="T1" fmla="*/ 0 h 106"/>
                <a:gd name="T2" fmla="*/ 777 w 777"/>
                <a:gd name="T3" fmla="*/ 0 h 106"/>
                <a:gd name="T4" fmla="*/ 777 w 777"/>
                <a:gd name="T5" fmla="*/ 106 h 106"/>
                <a:gd name="T6" fmla="*/ 0 w 777"/>
                <a:gd name="T7" fmla="*/ 106 h 106"/>
                <a:gd name="T8" fmla="*/ 0 w 777"/>
                <a:gd name="T9" fmla="*/ 0 h 106"/>
                <a:gd name="T10" fmla="*/ 0 w 777"/>
                <a:gd name="T11" fmla="*/ 2 h 106"/>
                <a:gd name="T12" fmla="*/ 777 w 777"/>
                <a:gd name="T13" fmla="*/ 2 h 106"/>
                <a:gd name="T14" fmla="*/ 777 w 777"/>
                <a:gd name="T15" fmla="*/ 106 h 106"/>
                <a:gd name="T16" fmla="*/ 0 w 777"/>
                <a:gd name="T17" fmla="*/ 106 h 106"/>
                <a:gd name="T18" fmla="*/ 0 w 777"/>
                <a:gd name="T19" fmla="*/ 2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6">
                  <a:moveTo>
                    <a:pt x="0" y="0"/>
                  </a:moveTo>
                  <a:lnTo>
                    <a:pt x="777" y="0"/>
                  </a:lnTo>
                  <a:lnTo>
                    <a:pt x="777" y="106"/>
                  </a:lnTo>
                  <a:lnTo>
                    <a:pt x="0" y="10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6"/>
                  </a:lnTo>
                  <a:lnTo>
                    <a:pt x="0" y="10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3" name="Freeform 290"/>
            <p:cNvSpPr>
              <a:spLocks noEditPoints="1"/>
            </p:cNvSpPr>
            <p:nvPr/>
          </p:nvSpPr>
          <p:spPr bwMode="auto">
            <a:xfrm>
              <a:off x="3780" y="2503"/>
              <a:ext cx="777" cy="104"/>
            </a:xfrm>
            <a:custGeom>
              <a:avLst/>
              <a:gdLst>
                <a:gd name="T0" fmla="*/ 0 w 777"/>
                <a:gd name="T1" fmla="*/ 0 h 104"/>
                <a:gd name="T2" fmla="*/ 777 w 777"/>
                <a:gd name="T3" fmla="*/ 0 h 104"/>
                <a:gd name="T4" fmla="*/ 777 w 777"/>
                <a:gd name="T5" fmla="*/ 104 h 104"/>
                <a:gd name="T6" fmla="*/ 0 w 777"/>
                <a:gd name="T7" fmla="*/ 104 h 104"/>
                <a:gd name="T8" fmla="*/ 0 w 777"/>
                <a:gd name="T9" fmla="*/ 0 h 104"/>
                <a:gd name="T10" fmla="*/ 0 w 777"/>
                <a:gd name="T11" fmla="*/ 2 h 104"/>
                <a:gd name="T12" fmla="*/ 777 w 777"/>
                <a:gd name="T13" fmla="*/ 2 h 104"/>
                <a:gd name="T14" fmla="*/ 777 w 777"/>
                <a:gd name="T15" fmla="*/ 104 h 104"/>
                <a:gd name="T16" fmla="*/ 0 w 777"/>
                <a:gd name="T17" fmla="*/ 104 h 104"/>
                <a:gd name="T18" fmla="*/ 0 w 777"/>
                <a:gd name="T19" fmla="*/ 2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4">
                  <a:moveTo>
                    <a:pt x="0" y="0"/>
                  </a:moveTo>
                  <a:lnTo>
                    <a:pt x="777" y="0"/>
                  </a:lnTo>
                  <a:lnTo>
                    <a:pt x="777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4"/>
                  </a:lnTo>
                  <a:lnTo>
                    <a:pt x="0" y="10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4" name="Freeform 291"/>
            <p:cNvSpPr>
              <a:spLocks noEditPoints="1"/>
            </p:cNvSpPr>
            <p:nvPr/>
          </p:nvSpPr>
          <p:spPr bwMode="auto">
            <a:xfrm>
              <a:off x="3780" y="2505"/>
              <a:ext cx="777" cy="102"/>
            </a:xfrm>
            <a:custGeom>
              <a:avLst/>
              <a:gdLst>
                <a:gd name="T0" fmla="*/ 0 w 777"/>
                <a:gd name="T1" fmla="*/ 0 h 102"/>
                <a:gd name="T2" fmla="*/ 777 w 777"/>
                <a:gd name="T3" fmla="*/ 0 h 102"/>
                <a:gd name="T4" fmla="*/ 777 w 777"/>
                <a:gd name="T5" fmla="*/ 102 h 102"/>
                <a:gd name="T6" fmla="*/ 0 w 777"/>
                <a:gd name="T7" fmla="*/ 102 h 102"/>
                <a:gd name="T8" fmla="*/ 0 w 777"/>
                <a:gd name="T9" fmla="*/ 0 h 102"/>
                <a:gd name="T10" fmla="*/ 0 w 777"/>
                <a:gd name="T11" fmla="*/ 2 h 102"/>
                <a:gd name="T12" fmla="*/ 777 w 777"/>
                <a:gd name="T13" fmla="*/ 2 h 102"/>
                <a:gd name="T14" fmla="*/ 777 w 777"/>
                <a:gd name="T15" fmla="*/ 102 h 102"/>
                <a:gd name="T16" fmla="*/ 0 w 777"/>
                <a:gd name="T17" fmla="*/ 102 h 102"/>
                <a:gd name="T18" fmla="*/ 0 w 777"/>
                <a:gd name="T19" fmla="*/ 2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2">
                  <a:moveTo>
                    <a:pt x="0" y="0"/>
                  </a:moveTo>
                  <a:lnTo>
                    <a:pt x="777" y="0"/>
                  </a:lnTo>
                  <a:lnTo>
                    <a:pt x="777" y="102"/>
                  </a:lnTo>
                  <a:lnTo>
                    <a:pt x="0" y="10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02"/>
                  </a:lnTo>
                  <a:lnTo>
                    <a:pt x="0" y="1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5" name="Freeform 292"/>
            <p:cNvSpPr>
              <a:spLocks noEditPoints="1"/>
            </p:cNvSpPr>
            <p:nvPr/>
          </p:nvSpPr>
          <p:spPr bwMode="auto">
            <a:xfrm>
              <a:off x="3780" y="2507"/>
              <a:ext cx="777" cy="100"/>
            </a:xfrm>
            <a:custGeom>
              <a:avLst/>
              <a:gdLst>
                <a:gd name="T0" fmla="*/ 0 w 777"/>
                <a:gd name="T1" fmla="*/ 0 h 100"/>
                <a:gd name="T2" fmla="*/ 777 w 777"/>
                <a:gd name="T3" fmla="*/ 0 h 100"/>
                <a:gd name="T4" fmla="*/ 777 w 777"/>
                <a:gd name="T5" fmla="*/ 100 h 100"/>
                <a:gd name="T6" fmla="*/ 0 w 777"/>
                <a:gd name="T7" fmla="*/ 100 h 100"/>
                <a:gd name="T8" fmla="*/ 0 w 777"/>
                <a:gd name="T9" fmla="*/ 0 h 100"/>
                <a:gd name="T10" fmla="*/ 0 w 777"/>
                <a:gd name="T11" fmla="*/ 3 h 100"/>
                <a:gd name="T12" fmla="*/ 777 w 777"/>
                <a:gd name="T13" fmla="*/ 3 h 100"/>
                <a:gd name="T14" fmla="*/ 777 w 777"/>
                <a:gd name="T15" fmla="*/ 100 h 100"/>
                <a:gd name="T16" fmla="*/ 0 w 777"/>
                <a:gd name="T17" fmla="*/ 100 h 100"/>
                <a:gd name="T18" fmla="*/ 0 w 777"/>
                <a:gd name="T19" fmla="*/ 3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00">
                  <a:moveTo>
                    <a:pt x="0" y="0"/>
                  </a:moveTo>
                  <a:lnTo>
                    <a:pt x="777" y="0"/>
                  </a:lnTo>
                  <a:lnTo>
                    <a:pt x="777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100"/>
                  </a:lnTo>
                  <a:lnTo>
                    <a:pt x="0" y="10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6" name="Freeform 293"/>
            <p:cNvSpPr>
              <a:spLocks noEditPoints="1"/>
            </p:cNvSpPr>
            <p:nvPr/>
          </p:nvSpPr>
          <p:spPr bwMode="auto">
            <a:xfrm>
              <a:off x="3780" y="2510"/>
              <a:ext cx="777" cy="97"/>
            </a:xfrm>
            <a:custGeom>
              <a:avLst/>
              <a:gdLst>
                <a:gd name="T0" fmla="*/ 0 w 777"/>
                <a:gd name="T1" fmla="*/ 0 h 97"/>
                <a:gd name="T2" fmla="*/ 777 w 777"/>
                <a:gd name="T3" fmla="*/ 0 h 97"/>
                <a:gd name="T4" fmla="*/ 777 w 777"/>
                <a:gd name="T5" fmla="*/ 97 h 97"/>
                <a:gd name="T6" fmla="*/ 0 w 777"/>
                <a:gd name="T7" fmla="*/ 97 h 97"/>
                <a:gd name="T8" fmla="*/ 0 w 777"/>
                <a:gd name="T9" fmla="*/ 0 h 97"/>
                <a:gd name="T10" fmla="*/ 0 w 777"/>
                <a:gd name="T11" fmla="*/ 2 h 97"/>
                <a:gd name="T12" fmla="*/ 777 w 777"/>
                <a:gd name="T13" fmla="*/ 2 h 97"/>
                <a:gd name="T14" fmla="*/ 777 w 777"/>
                <a:gd name="T15" fmla="*/ 97 h 97"/>
                <a:gd name="T16" fmla="*/ 0 w 777"/>
                <a:gd name="T17" fmla="*/ 97 h 97"/>
                <a:gd name="T18" fmla="*/ 0 w 777"/>
                <a:gd name="T19" fmla="*/ 2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7">
                  <a:moveTo>
                    <a:pt x="0" y="0"/>
                  </a:moveTo>
                  <a:lnTo>
                    <a:pt x="777" y="0"/>
                  </a:lnTo>
                  <a:lnTo>
                    <a:pt x="777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7"/>
                  </a:lnTo>
                  <a:lnTo>
                    <a:pt x="0" y="9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7" name="Freeform 294"/>
            <p:cNvSpPr>
              <a:spLocks noEditPoints="1"/>
            </p:cNvSpPr>
            <p:nvPr/>
          </p:nvSpPr>
          <p:spPr bwMode="auto">
            <a:xfrm>
              <a:off x="3780" y="2512"/>
              <a:ext cx="777" cy="95"/>
            </a:xfrm>
            <a:custGeom>
              <a:avLst/>
              <a:gdLst>
                <a:gd name="T0" fmla="*/ 0 w 777"/>
                <a:gd name="T1" fmla="*/ 0 h 95"/>
                <a:gd name="T2" fmla="*/ 777 w 777"/>
                <a:gd name="T3" fmla="*/ 0 h 95"/>
                <a:gd name="T4" fmla="*/ 777 w 777"/>
                <a:gd name="T5" fmla="*/ 95 h 95"/>
                <a:gd name="T6" fmla="*/ 0 w 777"/>
                <a:gd name="T7" fmla="*/ 95 h 95"/>
                <a:gd name="T8" fmla="*/ 0 w 777"/>
                <a:gd name="T9" fmla="*/ 0 h 95"/>
                <a:gd name="T10" fmla="*/ 0 w 777"/>
                <a:gd name="T11" fmla="*/ 2 h 95"/>
                <a:gd name="T12" fmla="*/ 777 w 777"/>
                <a:gd name="T13" fmla="*/ 2 h 95"/>
                <a:gd name="T14" fmla="*/ 777 w 777"/>
                <a:gd name="T15" fmla="*/ 95 h 95"/>
                <a:gd name="T16" fmla="*/ 0 w 777"/>
                <a:gd name="T17" fmla="*/ 95 h 95"/>
                <a:gd name="T18" fmla="*/ 0 w 777"/>
                <a:gd name="T19" fmla="*/ 2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5">
                  <a:moveTo>
                    <a:pt x="0" y="0"/>
                  </a:moveTo>
                  <a:lnTo>
                    <a:pt x="777" y="0"/>
                  </a:lnTo>
                  <a:lnTo>
                    <a:pt x="77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5"/>
                  </a:lnTo>
                  <a:lnTo>
                    <a:pt x="0" y="9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8" name="Freeform 295"/>
            <p:cNvSpPr>
              <a:spLocks noEditPoints="1"/>
            </p:cNvSpPr>
            <p:nvPr/>
          </p:nvSpPr>
          <p:spPr bwMode="auto">
            <a:xfrm>
              <a:off x="3780" y="2514"/>
              <a:ext cx="777" cy="93"/>
            </a:xfrm>
            <a:custGeom>
              <a:avLst/>
              <a:gdLst>
                <a:gd name="T0" fmla="*/ 0 w 777"/>
                <a:gd name="T1" fmla="*/ 0 h 93"/>
                <a:gd name="T2" fmla="*/ 777 w 777"/>
                <a:gd name="T3" fmla="*/ 0 h 93"/>
                <a:gd name="T4" fmla="*/ 777 w 777"/>
                <a:gd name="T5" fmla="*/ 93 h 93"/>
                <a:gd name="T6" fmla="*/ 0 w 777"/>
                <a:gd name="T7" fmla="*/ 93 h 93"/>
                <a:gd name="T8" fmla="*/ 0 w 777"/>
                <a:gd name="T9" fmla="*/ 0 h 93"/>
                <a:gd name="T10" fmla="*/ 0 w 777"/>
                <a:gd name="T11" fmla="*/ 2 h 93"/>
                <a:gd name="T12" fmla="*/ 777 w 777"/>
                <a:gd name="T13" fmla="*/ 2 h 93"/>
                <a:gd name="T14" fmla="*/ 777 w 777"/>
                <a:gd name="T15" fmla="*/ 93 h 93"/>
                <a:gd name="T16" fmla="*/ 0 w 777"/>
                <a:gd name="T17" fmla="*/ 93 h 93"/>
                <a:gd name="T18" fmla="*/ 0 w 777"/>
                <a:gd name="T19" fmla="*/ 2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3">
                  <a:moveTo>
                    <a:pt x="0" y="0"/>
                  </a:moveTo>
                  <a:lnTo>
                    <a:pt x="777" y="0"/>
                  </a:lnTo>
                  <a:lnTo>
                    <a:pt x="777" y="93"/>
                  </a:lnTo>
                  <a:lnTo>
                    <a:pt x="0" y="9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3"/>
                  </a:lnTo>
                  <a:lnTo>
                    <a:pt x="0" y="9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9" name="Freeform 296"/>
            <p:cNvSpPr>
              <a:spLocks noEditPoints="1"/>
            </p:cNvSpPr>
            <p:nvPr/>
          </p:nvSpPr>
          <p:spPr bwMode="auto">
            <a:xfrm>
              <a:off x="3780" y="2516"/>
              <a:ext cx="777" cy="91"/>
            </a:xfrm>
            <a:custGeom>
              <a:avLst/>
              <a:gdLst>
                <a:gd name="T0" fmla="*/ 0 w 777"/>
                <a:gd name="T1" fmla="*/ 0 h 91"/>
                <a:gd name="T2" fmla="*/ 777 w 777"/>
                <a:gd name="T3" fmla="*/ 0 h 91"/>
                <a:gd name="T4" fmla="*/ 777 w 777"/>
                <a:gd name="T5" fmla="*/ 91 h 91"/>
                <a:gd name="T6" fmla="*/ 0 w 777"/>
                <a:gd name="T7" fmla="*/ 91 h 91"/>
                <a:gd name="T8" fmla="*/ 0 w 777"/>
                <a:gd name="T9" fmla="*/ 0 h 91"/>
                <a:gd name="T10" fmla="*/ 0 w 777"/>
                <a:gd name="T11" fmla="*/ 2 h 91"/>
                <a:gd name="T12" fmla="*/ 777 w 777"/>
                <a:gd name="T13" fmla="*/ 2 h 91"/>
                <a:gd name="T14" fmla="*/ 777 w 777"/>
                <a:gd name="T15" fmla="*/ 91 h 91"/>
                <a:gd name="T16" fmla="*/ 0 w 777"/>
                <a:gd name="T17" fmla="*/ 91 h 91"/>
                <a:gd name="T18" fmla="*/ 0 w 777"/>
                <a:gd name="T19" fmla="*/ 2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1">
                  <a:moveTo>
                    <a:pt x="0" y="0"/>
                  </a:moveTo>
                  <a:lnTo>
                    <a:pt x="777" y="0"/>
                  </a:lnTo>
                  <a:lnTo>
                    <a:pt x="777" y="91"/>
                  </a:lnTo>
                  <a:lnTo>
                    <a:pt x="0" y="9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1"/>
                  </a:lnTo>
                  <a:lnTo>
                    <a:pt x="0" y="9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0" name="Freeform 297"/>
            <p:cNvSpPr>
              <a:spLocks noEditPoints="1"/>
            </p:cNvSpPr>
            <p:nvPr/>
          </p:nvSpPr>
          <p:spPr bwMode="auto">
            <a:xfrm>
              <a:off x="3780" y="2518"/>
              <a:ext cx="777" cy="89"/>
            </a:xfrm>
            <a:custGeom>
              <a:avLst/>
              <a:gdLst>
                <a:gd name="T0" fmla="*/ 0 w 777"/>
                <a:gd name="T1" fmla="*/ 0 h 89"/>
                <a:gd name="T2" fmla="*/ 777 w 777"/>
                <a:gd name="T3" fmla="*/ 0 h 89"/>
                <a:gd name="T4" fmla="*/ 777 w 777"/>
                <a:gd name="T5" fmla="*/ 89 h 89"/>
                <a:gd name="T6" fmla="*/ 0 w 777"/>
                <a:gd name="T7" fmla="*/ 89 h 89"/>
                <a:gd name="T8" fmla="*/ 0 w 777"/>
                <a:gd name="T9" fmla="*/ 0 h 89"/>
                <a:gd name="T10" fmla="*/ 0 w 777"/>
                <a:gd name="T11" fmla="*/ 2 h 89"/>
                <a:gd name="T12" fmla="*/ 777 w 777"/>
                <a:gd name="T13" fmla="*/ 2 h 89"/>
                <a:gd name="T14" fmla="*/ 777 w 777"/>
                <a:gd name="T15" fmla="*/ 89 h 89"/>
                <a:gd name="T16" fmla="*/ 0 w 777"/>
                <a:gd name="T17" fmla="*/ 89 h 89"/>
                <a:gd name="T18" fmla="*/ 0 w 777"/>
                <a:gd name="T19" fmla="*/ 2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9">
                  <a:moveTo>
                    <a:pt x="0" y="0"/>
                  </a:moveTo>
                  <a:lnTo>
                    <a:pt x="777" y="0"/>
                  </a:lnTo>
                  <a:lnTo>
                    <a:pt x="777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9"/>
                  </a:lnTo>
                  <a:lnTo>
                    <a:pt x="0" y="8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1" name="Freeform 298"/>
            <p:cNvSpPr>
              <a:spLocks noEditPoints="1"/>
            </p:cNvSpPr>
            <p:nvPr/>
          </p:nvSpPr>
          <p:spPr bwMode="auto">
            <a:xfrm>
              <a:off x="3780" y="2520"/>
              <a:ext cx="777" cy="87"/>
            </a:xfrm>
            <a:custGeom>
              <a:avLst/>
              <a:gdLst>
                <a:gd name="T0" fmla="*/ 0 w 777"/>
                <a:gd name="T1" fmla="*/ 0 h 87"/>
                <a:gd name="T2" fmla="*/ 777 w 777"/>
                <a:gd name="T3" fmla="*/ 0 h 87"/>
                <a:gd name="T4" fmla="*/ 777 w 777"/>
                <a:gd name="T5" fmla="*/ 87 h 87"/>
                <a:gd name="T6" fmla="*/ 0 w 777"/>
                <a:gd name="T7" fmla="*/ 87 h 87"/>
                <a:gd name="T8" fmla="*/ 0 w 777"/>
                <a:gd name="T9" fmla="*/ 0 h 87"/>
                <a:gd name="T10" fmla="*/ 0 w 777"/>
                <a:gd name="T11" fmla="*/ 2 h 87"/>
                <a:gd name="T12" fmla="*/ 777 w 777"/>
                <a:gd name="T13" fmla="*/ 2 h 87"/>
                <a:gd name="T14" fmla="*/ 777 w 777"/>
                <a:gd name="T15" fmla="*/ 87 h 87"/>
                <a:gd name="T16" fmla="*/ 0 w 777"/>
                <a:gd name="T17" fmla="*/ 87 h 87"/>
                <a:gd name="T18" fmla="*/ 0 w 777"/>
                <a:gd name="T19" fmla="*/ 2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7">
                  <a:moveTo>
                    <a:pt x="0" y="0"/>
                  </a:moveTo>
                  <a:lnTo>
                    <a:pt x="777" y="0"/>
                  </a:lnTo>
                  <a:lnTo>
                    <a:pt x="777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7"/>
                  </a:lnTo>
                  <a:lnTo>
                    <a:pt x="0" y="8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2" name="Freeform 299"/>
            <p:cNvSpPr>
              <a:spLocks noEditPoints="1"/>
            </p:cNvSpPr>
            <p:nvPr/>
          </p:nvSpPr>
          <p:spPr bwMode="auto">
            <a:xfrm>
              <a:off x="3780" y="2522"/>
              <a:ext cx="777" cy="85"/>
            </a:xfrm>
            <a:custGeom>
              <a:avLst/>
              <a:gdLst>
                <a:gd name="T0" fmla="*/ 0 w 777"/>
                <a:gd name="T1" fmla="*/ 0 h 85"/>
                <a:gd name="T2" fmla="*/ 777 w 777"/>
                <a:gd name="T3" fmla="*/ 0 h 85"/>
                <a:gd name="T4" fmla="*/ 777 w 777"/>
                <a:gd name="T5" fmla="*/ 85 h 85"/>
                <a:gd name="T6" fmla="*/ 0 w 777"/>
                <a:gd name="T7" fmla="*/ 85 h 85"/>
                <a:gd name="T8" fmla="*/ 0 w 777"/>
                <a:gd name="T9" fmla="*/ 0 h 85"/>
                <a:gd name="T10" fmla="*/ 0 w 777"/>
                <a:gd name="T11" fmla="*/ 2 h 85"/>
                <a:gd name="T12" fmla="*/ 777 w 777"/>
                <a:gd name="T13" fmla="*/ 2 h 85"/>
                <a:gd name="T14" fmla="*/ 777 w 777"/>
                <a:gd name="T15" fmla="*/ 85 h 85"/>
                <a:gd name="T16" fmla="*/ 0 w 777"/>
                <a:gd name="T17" fmla="*/ 85 h 85"/>
                <a:gd name="T18" fmla="*/ 0 w 777"/>
                <a:gd name="T19" fmla="*/ 2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5">
                  <a:moveTo>
                    <a:pt x="0" y="0"/>
                  </a:moveTo>
                  <a:lnTo>
                    <a:pt x="777" y="0"/>
                  </a:lnTo>
                  <a:lnTo>
                    <a:pt x="777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5"/>
                  </a:lnTo>
                  <a:lnTo>
                    <a:pt x="0" y="8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3" name="Freeform 300"/>
            <p:cNvSpPr>
              <a:spLocks noEditPoints="1"/>
            </p:cNvSpPr>
            <p:nvPr/>
          </p:nvSpPr>
          <p:spPr bwMode="auto">
            <a:xfrm>
              <a:off x="3780" y="2524"/>
              <a:ext cx="777" cy="83"/>
            </a:xfrm>
            <a:custGeom>
              <a:avLst/>
              <a:gdLst>
                <a:gd name="T0" fmla="*/ 0 w 777"/>
                <a:gd name="T1" fmla="*/ 0 h 83"/>
                <a:gd name="T2" fmla="*/ 777 w 777"/>
                <a:gd name="T3" fmla="*/ 0 h 83"/>
                <a:gd name="T4" fmla="*/ 777 w 777"/>
                <a:gd name="T5" fmla="*/ 83 h 83"/>
                <a:gd name="T6" fmla="*/ 0 w 777"/>
                <a:gd name="T7" fmla="*/ 83 h 83"/>
                <a:gd name="T8" fmla="*/ 0 w 777"/>
                <a:gd name="T9" fmla="*/ 0 h 83"/>
                <a:gd name="T10" fmla="*/ 0 w 777"/>
                <a:gd name="T11" fmla="*/ 2 h 83"/>
                <a:gd name="T12" fmla="*/ 777 w 777"/>
                <a:gd name="T13" fmla="*/ 2 h 83"/>
                <a:gd name="T14" fmla="*/ 777 w 777"/>
                <a:gd name="T15" fmla="*/ 83 h 83"/>
                <a:gd name="T16" fmla="*/ 0 w 777"/>
                <a:gd name="T17" fmla="*/ 83 h 83"/>
                <a:gd name="T18" fmla="*/ 0 w 777"/>
                <a:gd name="T19" fmla="*/ 2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3">
                  <a:moveTo>
                    <a:pt x="0" y="0"/>
                  </a:moveTo>
                  <a:lnTo>
                    <a:pt x="777" y="0"/>
                  </a:lnTo>
                  <a:lnTo>
                    <a:pt x="777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83"/>
                  </a:lnTo>
                  <a:lnTo>
                    <a:pt x="0" y="8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4" name="Freeform 301"/>
            <p:cNvSpPr>
              <a:spLocks noEditPoints="1"/>
            </p:cNvSpPr>
            <p:nvPr/>
          </p:nvSpPr>
          <p:spPr bwMode="auto">
            <a:xfrm>
              <a:off x="3780" y="2526"/>
              <a:ext cx="777" cy="81"/>
            </a:xfrm>
            <a:custGeom>
              <a:avLst/>
              <a:gdLst>
                <a:gd name="T0" fmla="*/ 0 w 777"/>
                <a:gd name="T1" fmla="*/ 0 h 81"/>
                <a:gd name="T2" fmla="*/ 777 w 777"/>
                <a:gd name="T3" fmla="*/ 0 h 81"/>
                <a:gd name="T4" fmla="*/ 777 w 777"/>
                <a:gd name="T5" fmla="*/ 81 h 81"/>
                <a:gd name="T6" fmla="*/ 0 w 777"/>
                <a:gd name="T7" fmla="*/ 81 h 81"/>
                <a:gd name="T8" fmla="*/ 0 w 777"/>
                <a:gd name="T9" fmla="*/ 0 h 81"/>
                <a:gd name="T10" fmla="*/ 0 w 777"/>
                <a:gd name="T11" fmla="*/ 3 h 81"/>
                <a:gd name="T12" fmla="*/ 777 w 777"/>
                <a:gd name="T13" fmla="*/ 3 h 81"/>
                <a:gd name="T14" fmla="*/ 777 w 777"/>
                <a:gd name="T15" fmla="*/ 81 h 81"/>
                <a:gd name="T16" fmla="*/ 0 w 777"/>
                <a:gd name="T17" fmla="*/ 81 h 81"/>
                <a:gd name="T18" fmla="*/ 0 w 777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81">
                  <a:moveTo>
                    <a:pt x="0" y="0"/>
                  </a:moveTo>
                  <a:lnTo>
                    <a:pt x="777" y="0"/>
                  </a:lnTo>
                  <a:lnTo>
                    <a:pt x="777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81"/>
                  </a:lnTo>
                  <a:lnTo>
                    <a:pt x="0" y="8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5" name="Freeform 302"/>
            <p:cNvSpPr>
              <a:spLocks noEditPoints="1"/>
            </p:cNvSpPr>
            <p:nvPr/>
          </p:nvSpPr>
          <p:spPr bwMode="auto">
            <a:xfrm>
              <a:off x="3780" y="2529"/>
              <a:ext cx="777" cy="78"/>
            </a:xfrm>
            <a:custGeom>
              <a:avLst/>
              <a:gdLst>
                <a:gd name="T0" fmla="*/ 0 w 777"/>
                <a:gd name="T1" fmla="*/ 0 h 78"/>
                <a:gd name="T2" fmla="*/ 777 w 777"/>
                <a:gd name="T3" fmla="*/ 0 h 78"/>
                <a:gd name="T4" fmla="*/ 777 w 777"/>
                <a:gd name="T5" fmla="*/ 78 h 78"/>
                <a:gd name="T6" fmla="*/ 0 w 777"/>
                <a:gd name="T7" fmla="*/ 78 h 78"/>
                <a:gd name="T8" fmla="*/ 0 w 777"/>
                <a:gd name="T9" fmla="*/ 0 h 78"/>
                <a:gd name="T10" fmla="*/ 0 w 777"/>
                <a:gd name="T11" fmla="*/ 2 h 78"/>
                <a:gd name="T12" fmla="*/ 777 w 777"/>
                <a:gd name="T13" fmla="*/ 2 h 78"/>
                <a:gd name="T14" fmla="*/ 777 w 777"/>
                <a:gd name="T15" fmla="*/ 78 h 78"/>
                <a:gd name="T16" fmla="*/ 0 w 777"/>
                <a:gd name="T17" fmla="*/ 78 h 78"/>
                <a:gd name="T18" fmla="*/ 0 w 777"/>
                <a:gd name="T19" fmla="*/ 2 h 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8">
                  <a:moveTo>
                    <a:pt x="0" y="0"/>
                  </a:moveTo>
                  <a:lnTo>
                    <a:pt x="777" y="0"/>
                  </a:lnTo>
                  <a:lnTo>
                    <a:pt x="777" y="78"/>
                  </a:lnTo>
                  <a:lnTo>
                    <a:pt x="0" y="7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8"/>
                  </a:lnTo>
                  <a:lnTo>
                    <a:pt x="0" y="7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6" name="Freeform 303"/>
            <p:cNvSpPr>
              <a:spLocks noEditPoints="1"/>
            </p:cNvSpPr>
            <p:nvPr/>
          </p:nvSpPr>
          <p:spPr bwMode="auto">
            <a:xfrm>
              <a:off x="3780" y="2531"/>
              <a:ext cx="777" cy="76"/>
            </a:xfrm>
            <a:custGeom>
              <a:avLst/>
              <a:gdLst>
                <a:gd name="T0" fmla="*/ 0 w 777"/>
                <a:gd name="T1" fmla="*/ 0 h 76"/>
                <a:gd name="T2" fmla="*/ 777 w 777"/>
                <a:gd name="T3" fmla="*/ 0 h 76"/>
                <a:gd name="T4" fmla="*/ 777 w 777"/>
                <a:gd name="T5" fmla="*/ 76 h 76"/>
                <a:gd name="T6" fmla="*/ 0 w 777"/>
                <a:gd name="T7" fmla="*/ 76 h 76"/>
                <a:gd name="T8" fmla="*/ 0 w 777"/>
                <a:gd name="T9" fmla="*/ 0 h 76"/>
                <a:gd name="T10" fmla="*/ 0 w 777"/>
                <a:gd name="T11" fmla="*/ 2 h 76"/>
                <a:gd name="T12" fmla="*/ 777 w 777"/>
                <a:gd name="T13" fmla="*/ 2 h 76"/>
                <a:gd name="T14" fmla="*/ 777 w 777"/>
                <a:gd name="T15" fmla="*/ 76 h 76"/>
                <a:gd name="T16" fmla="*/ 0 w 777"/>
                <a:gd name="T17" fmla="*/ 76 h 76"/>
                <a:gd name="T18" fmla="*/ 0 w 777"/>
                <a:gd name="T19" fmla="*/ 2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6">
                  <a:moveTo>
                    <a:pt x="0" y="0"/>
                  </a:moveTo>
                  <a:lnTo>
                    <a:pt x="777" y="0"/>
                  </a:lnTo>
                  <a:lnTo>
                    <a:pt x="777" y="76"/>
                  </a:lnTo>
                  <a:lnTo>
                    <a:pt x="0" y="7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6"/>
                  </a:lnTo>
                  <a:lnTo>
                    <a:pt x="0" y="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7" name="Freeform 304"/>
            <p:cNvSpPr>
              <a:spLocks noEditPoints="1"/>
            </p:cNvSpPr>
            <p:nvPr/>
          </p:nvSpPr>
          <p:spPr bwMode="auto">
            <a:xfrm>
              <a:off x="3780" y="2533"/>
              <a:ext cx="777" cy="74"/>
            </a:xfrm>
            <a:custGeom>
              <a:avLst/>
              <a:gdLst>
                <a:gd name="T0" fmla="*/ 0 w 777"/>
                <a:gd name="T1" fmla="*/ 0 h 74"/>
                <a:gd name="T2" fmla="*/ 777 w 777"/>
                <a:gd name="T3" fmla="*/ 0 h 74"/>
                <a:gd name="T4" fmla="*/ 777 w 777"/>
                <a:gd name="T5" fmla="*/ 74 h 74"/>
                <a:gd name="T6" fmla="*/ 0 w 777"/>
                <a:gd name="T7" fmla="*/ 74 h 74"/>
                <a:gd name="T8" fmla="*/ 0 w 777"/>
                <a:gd name="T9" fmla="*/ 0 h 74"/>
                <a:gd name="T10" fmla="*/ 0 w 777"/>
                <a:gd name="T11" fmla="*/ 2 h 74"/>
                <a:gd name="T12" fmla="*/ 777 w 777"/>
                <a:gd name="T13" fmla="*/ 2 h 74"/>
                <a:gd name="T14" fmla="*/ 777 w 777"/>
                <a:gd name="T15" fmla="*/ 74 h 74"/>
                <a:gd name="T16" fmla="*/ 0 w 777"/>
                <a:gd name="T17" fmla="*/ 74 h 74"/>
                <a:gd name="T18" fmla="*/ 0 w 777"/>
                <a:gd name="T19" fmla="*/ 2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4">
                  <a:moveTo>
                    <a:pt x="0" y="0"/>
                  </a:moveTo>
                  <a:lnTo>
                    <a:pt x="777" y="0"/>
                  </a:lnTo>
                  <a:lnTo>
                    <a:pt x="777" y="74"/>
                  </a:lnTo>
                  <a:lnTo>
                    <a:pt x="0" y="7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4"/>
                  </a:lnTo>
                  <a:lnTo>
                    <a:pt x="0" y="7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8" name="Freeform 305"/>
            <p:cNvSpPr>
              <a:spLocks noEditPoints="1"/>
            </p:cNvSpPr>
            <p:nvPr/>
          </p:nvSpPr>
          <p:spPr bwMode="auto">
            <a:xfrm>
              <a:off x="3780" y="2535"/>
              <a:ext cx="777" cy="72"/>
            </a:xfrm>
            <a:custGeom>
              <a:avLst/>
              <a:gdLst>
                <a:gd name="T0" fmla="*/ 0 w 777"/>
                <a:gd name="T1" fmla="*/ 0 h 72"/>
                <a:gd name="T2" fmla="*/ 777 w 777"/>
                <a:gd name="T3" fmla="*/ 0 h 72"/>
                <a:gd name="T4" fmla="*/ 777 w 777"/>
                <a:gd name="T5" fmla="*/ 72 h 72"/>
                <a:gd name="T6" fmla="*/ 0 w 777"/>
                <a:gd name="T7" fmla="*/ 72 h 72"/>
                <a:gd name="T8" fmla="*/ 0 w 777"/>
                <a:gd name="T9" fmla="*/ 0 h 72"/>
                <a:gd name="T10" fmla="*/ 0 w 777"/>
                <a:gd name="T11" fmla="*/ 2 h 72"/>
                <a:gd name="T12" fmla="*/ 777 w 777"/>
                <a:gd name="T13" fmla="*/ 2 h 72"/>
                <a:gd name="T14" fmla="*/ 777 w 777"/>
                <a:gd name="T15" fmla="*/ 72 h 72"/>
                <a:gd name="T16" fmla="*/ 0 w 777"/>
                <a:gd name="T17" fmla="*/ 72 h 72"/>
                <a:gd name="T18" fmla="*/ 0 w 777"/>
                <a:gd name="T19" fmla="*/ 2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2">
                  <a:moveTo>
                    <a:pt x="0" y="0"/>
                  </a:moveTo>
                  <a:lnTo>
                    <a:pt x="777" y="0"/>
                  </a:lnTo>
                  <a:lnTo>
                    <a:pt x="777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2"/>
                  </a:lnTo>
                  <a:lnTo>
                    <a:pt x="0" y="7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9" name="Freeform 306"/>
            <p:cNvSpPr>
              <a:spLocks noEditPoints="1"/>
            </p:cNvSpPr>
            <p:nvPr/>
          </p:nvSpPr>
          <p:spPr bwMode="auto">
            <a:xfrm>
              <a:off x="3780" y="2537"/>
              <a:ext cx="777" cy="70"/>
            </a:xfrm>
            <a:custGeom>
              <a:avLst/>
              <a:gdLst>
                <a:gd name="T0" fmla="*/ 0 w 777"/>
                <a:gd name="T1" fmla="*/ 0 h 70"/>
                <a:gd name="T2" fmla="*/ 777 w 777"/>
                <a:gd name="T3" fmla="*/ 0 h 70"/>
                <a:gd name="T4" fmla="*/ 777 w 777"/>
                <a:gd name="T5" fmla="*/ 70 h 70"/>
                <a:gd name="T6" fmla="*/ 0 w 777"/>
                <a:gd name="T7" fmla="*/ 70 h 70"/>
                <a:gd name="T8" fmla="*/ 0 w 777"/>
                <a:gd name="T9" fmla="*/ 0 h 70"/>
                <a:gd name="T10" fmla="*/ 0 w 777"/>
                <a:gd name="T11" fmla="*/ 2 h 70"/>
                <a:gd name="T12" fmla="*/ 777 w 777"/>
                <a:gd name="T13" fmla="*/ 2 h 70"/>
                <a:gd name="T14" fmla="*/ 777 w 777"/>
                <a:gd name="T15" fmla="*/ 70 h 70"/>
                <a:gd name="T16" fmla="*/ 0 w 777"/>
                <a:gd name="T17" fmla="*/ 70 h 70"/>
                <a:gd name="T18" fmla="*/ 0 w 777"/>
                <a:gd name="T19" fmla="*/ 2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0">
                  <a:moveTo>
                    <a:pt x="0" y="0"/>
                  </a:moveTo>
                  <a:lnTo>
                    <a:pt x="777" y="0"/>
                  </a:lnTo>
                  <a:lnTo>
                    <a:pt x="777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0"/>
                  </a:lnTo>
                  <a:lnTo>
                    <a:pt x="0" y="7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" name="Freeform 307"/>
            <p:cNvSpPr>
              <a:spLocks noEditPoints="1"/>
            </p:cNvSpPr>
            <p:nvPr/>
          </p:nvSpPr>
          <p:spPr bwMode="auto">
            <a:xfrm>
              <a:off x="3780" y="2539"/>
              <a:ext cx="777" cy="68"/>
            </a:xfrm>
            <a:custGeom>
              <a:avLst/>
              <a:gdLst>
                <a:gd name="T0" fmla="*/ 0 w 777"/>
                <a:gd name="T1" fmla="*/ 0 h 68"/>
                <a:gd name="T2" fmla="*/ 777 w 777"/>
                <a:gd name="T3" fmla="*/ 0 h 68"/>
                <a:gd name="T4" fmla="*/ 777 w 777"/>
                <a:gd name="T5" fmla="*/ 68 h 68"/>
                <a:gd name="T6" fmla="*/ 0 w 777"/>
                <a:gd name="T7" fmla="*/ 68 h 68"/>
                <a:gd name="T8" fmla="*/ 0 w 777"/>
                <a:gd name="T9" fmla="*/ 0 h 68"/>
                <a:gd name="T10" fmla="*/ 0 w 777"/>
                <a:gd name="T11" fmla="*/ 2 h 68"/>
                <a:gd name="T12" fmla="*/ 777 w 777"/>
                <a:gd name="T13" fmla="*/ 2 h 68"/>
                <a:gd name="T14" fmla="*/ 777 w 777"/>
                <a:gd name="T15" fmla="*/ 68 h 68"/>
                <a:gd name="T16" fmla="*/ 0 w 777"/>
                <a:gd name="T17" fmla="*/ 68 h 68"/>
                <a:gd name="T18" fmla="*/ 0 w 777"/>
                <a:gd name="T19" fmla="*/ 2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8">
                  <a:moveTo>
                    <a:pt x="0" y="0"/>
                  </a:moveTo>
                  <a:lnTo>
                    <a:pt x="777" y="0"/>
                  </a:lnTo>
                  <a:lnTo>
                    <a:pt x="777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1" name="Freeform 308"/>
            <p:cNvSpPr>
              <a:spLocks noEditPoints="1"/>
            </p:cNvSpPr>
            <p:nvPr/>
          </p:nvSpPr>
          <p:spPr bwMode="auto">
            <a:xfrm>
              <a:off x="3780" y="2541"/>
              <a:ext cx="777" cy="66"/>
            </a:xfrm>
            <a:custGeom>
              <a:avLst/>
              <a:gdLst>
                <a:gd name="T0" fmla="*/ 0 w 777"/>
                <a:gd name="T1" fmla="*/ 0 h 66"/>
                <a:gd name="T2" fmla="*/ 777 w 777"/>
                <a:gd name="T3" fmla="*/ 0 h 66"/>
                <a:gd name="T4" fmla="*/ 777 w 777"/>
                <a:gd name="T5" fmla="*/ 66 h 66"/>
                <a:gd name="T6" fmla="*/ 0 w 777"/>
                <a:gd name="T7" fmla="*/ 66 h 66"/>
                <a:gd name="T8" fmla="*/ 0 w 777"/>
                <a:gd name="T9" fmla="*/ 0 h 66"/>
                <a:gd name="T10" fmla="*/ 0 w 777"/>
                <a:gd name="T11" fmla="*/ 2 h 66"/>
                <a:gd name="T12" fmla="*/ 777 w 777"/>
                <a:gd name="T13" fmla="*/ 2 h 66"/>
                <a:gd name="T14" fmla="*/ 777 w 777"/>
                <a:gd name="T15" fmla="*/ 66 h 66"/>
                <a:gd name="T16" fmla="*/ 0 w 777"/>
                <a:gd name="T17" fmla="*/ 66 h 66"/>
                <a:gd name="T18" fmla="*/ 0 w 777"/>
                <a:gd name="T19" fmla="*/ 2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6">
                  <a:moveTo>
                    <a:pt x="0" y="0"/>
                  </a:moveTo>
                  <a:lnTo>
                    <a:pt x="777" y="0"/>
                  </a:lnTo>
                  <a:lnTo>
                    <a:pt x="777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66"/>
                  </a:lnTo>
                  <a:lnTo>
                    <a:pt x="0" y="6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2" name="Freeform 309"/>
            <p:cNvSpPr>
              <a:spLocks noEditPoints="1"/>
            </p:cNvSpPr>
            <p:nvPr/>
          </p:nvSpPr>
          <p:spPr bwMode="auto">
            <a:xfrm>
              <a:off x="3780" y="2543"/>
              <a:ext cx="777" cy="64"/>
            </a:xfrm>
            <a:custGeom>
              <a:avLst/>
              <a:gdLst>
                <a:gd name="T0" fmla="*/ 0 w 777"/>
                <a:gd name="T1" fmla="*/ 0 h 64"/>
                <a:gd name="T2" fmla="*/ 777 w 777"/>
                <a:gd name="T3" fmla="*/ 0 h 64"/>
                <a:gd name="T4" fmla="*/ 777 w 777"/>
                <a:gd name="T5" fmla="*/ 64 h 64"/>
                <a:gd name="T6" fmla="*/ 0 w 777"/>
                <a:gd name="T7" fmla="*/ 64 h 64"/>
                <a:gd name="T8" fmla="*/ 0 w 777"/>
                <a:gd name="T9" fmla="*/ 0 h 64"/>
                <a:gd name="T10" fmla="*/ 0 w 777"/>
                <a:gd name="T11" fmla="*/ 2 h 64"/>
                <a:gd name="T12" fmla="*/ 777 w 777"/>
                <a:gd name="T13" fmla="*/ 2 h 64"/>
                <a:gd name="T14" fmla="*/ 777 w 777"/>
                <a:gd name="T15" fmla="*/ 64 h 64"/>
                <a:gd name="T16" fmla="*/ 0 w 777"/>
                <a:gd name="T17" fmla="*/ 64 h 64"/>
                <a:gd name="T18" fmla="*/ 0 w 777"/>
                <a:gd name="T19" fmla="*/ 2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4">
                  <a:moveTo>
                    <a:pt x="0" y="0"/>
                  </a:moveTo>
                  <a:lnTo>
                    <a:pt x="777" y="0"/>
                  </a:lnTo>
                  <a:lnTo>
                    <a:pt x="777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64"/>
                  </a:lnTo>
                  <a:lnTo>
                    <a:pt x="0" y="6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3" name="Freeform 310"/>
            <p:cNvSpPr>
              <a:spLocks noEditPoints="1"/>
            </p:cNvSpPr>
            <p:nvPr/>
          </p:nvSpPr>
          <p:spPr bwMode="auto">
            <a:xfrm>
              <a:off x="3780" y="2545"/>
              <a:ext cx="777" cy="62"/>
            </a:xfrm>
            <a:custGeom>
              <a:avLst/>
              <a:gdLst>
                <a:gd name="T0" fmla="*/ 0 w 777"/>
                <a:gd name="T1" fmla="*/ 0 h 62"/>
                <a:gd name="T2" fmla="*/ 777 w 777"/>
                <a:gd name="T3" fmla="*/ 0 h 62"/>
                <a:gd name="T4" fmla="*/ 777 w 777"/>
                <a:gd name="T5" fmla="*/ 62 h 62"/>
                <a:gd name="T6" fmla="*/ 0 w 777"/>
                <a:gd name="T7" fmla="*/ 62 h 62"/>
                <a:gd name="T8" fmla="*/ 0 w 777"/>
                <a:gd name="T9" fmla="*/ 0 h 62"/>
                <a:gd name="T10" fmla="*/ 0 w 777"/>
                <a:gd name="T11" fmla="*/ 3 h 62"/>
                <a:gd name="T12" fmla="*/ 777 w 777"/>
                <a:gd name="T13" fmla="*/ 3 h 62"/>
                <a:gd name="T14" fmla="*/ 777 w 777"/>
                <a:gd name="T15" fmla="*/ 62 h 62"/>
                <a:gd name="T16" fmla="*/ 0 w 777"/>
                <a:gd name="T17" fmla="*/ 62 h 62"/>
                <a:gd name="T18" fmla="*/ 0 w 777"/>
                <a:gd name="T19" fmla="*/ 3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62">
                  <a:moveTo>
                    <a:pt x="0" y="0"/>
                  </a:moveTo>
                  <a:lnTo>
                    <a:pt x="777" y="0"/>
                  </a:lnTo>
                  <a:lnTo>
                    <a:pt x="777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62"/>
                  </a:lnTo>
                  <a:lnTo>
                    <a:pt x="0" y="6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4" name="Freeform 311"/>
            <p:cNvSpPr>
              <a:spLocks noEditPoints="1"/>
            </p:cNvSpPr>
            <p:nvPr/>
          </p:nvSpPr>
          <p:spPr bwMode="auto">
            <a:xfrm>
              <a:off x="3780" y="2548"/>
              <a:ext cx="777" cy="59"/>
            </a:xfrm>
            <a:custGeom>
              <a:avLst/>
              <a:gdLst>
                <a:gd name="T0" fmla="*/ 0 w 777"/>
                <a:gd name="T1" fmla="*/ 0 h 59"/>
                <a:gd name="T2" fmla="*/ 777 w 777"/>
                <a:gd name="T3" fmla="*/ 0 h 59"/>
                <a:gd name="T4" fmla="*/ 777 w 777"/>
                <a:gd name="T5" fmla="*/ 59 h 59"/>
                <a:gd name="T6" fmla="*/ 0 w 777"/>
                <a:gd name="T7" fmla="*/ 59 h 59"/>
                <a:gd name="T8" fmla="*/ 0 w 777"/>
                <a:gd name="T9" fmla="*/ 0 h 59"/>
                <a:gd name="T10" fmla="*/ 0 w 777"/>
                <a:gd name="T11" fmla="*/ 2 h 59"/>
                <a:gd name="T12" fmla="*/ 777 w 777"/>
                <a:gd name="T13" fmla="*/ 2 h 59"/>
                <a:gd name="T14" fmla="*/ 777 w 777"/>
                <a:gd name="T15" fmla="*/ 59 h 59"/>
                <a:gd name="T16" fmla="*/ 0 w 777"/>
                <a:gd name="T17" fmla="*/ 59 h 59"/>
                <a:gd name="T18" fmla="*/ 0 w 777"/>
                <a:gd name="T19" fmla="*/ 2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9">
                  <a:moveTo>
                    <a:pt x="0" y="0"/>
                  </a:moveTo>
                  <a:lnTo>
                    <a:pt x="777" y="0"/>
                  </a:lnTo>
                  <a:lnTo>
                    <a:pt x="777" y="59"/>
                  </a:lnTo>
                  <a:lnTo>
                    <a:pt x="0" y="5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9"/>
                  </a:lnTo>
                  <a:lnTo>
                    <a:pt x="0" y="5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5" name="Freeform 312"/>
            <p:cNvSpPr>
              <a:spLocks noEditPoints="1"/>
            </p:cNvSpPr>
            <p:nvPr/>
          </p:nvSpPr>
          <p:spPr bwMode="auto">
            <a:xfrm>
              <a:off x="3780" y="2550"/>
              <a:ext cx="777" cy="57"/>
            </a:xfrm>
            <a:custGeom>
              <a:avLst/>
              <a:gdLst>
                <a:gd name="T0" fmla="*/ 0 w 777"/>
                <a:gd name="T1" fmla="*/ 0 h 57"/>
                <a:gd name="T2" fmla="*/ 777 w 777"/>
                <a:gd name="T3" fmla="*/ 0 h 57"/>
                <a:gd name="T4" fmla="*/ 777 w 777"/>
                <a:gd name="T5" fmla="*/ 57 h 57"/>
                <a:gd name="T6" fmla="*/ 0 w 777"/>
                <a:gd name="T7" fmla="*/ 57 h 57"/>
                <a:gd name="T8" fmla="*/ 0 w 777"/>
                <a:gd name="T9" fmla="*/ 0 h 57"/>
                <a:gd name="T10" fmla="*/ 0 w 777"/>
                <a:gd name="T11" fmla="*/ 2 h 57"/>
                <a:gd name="T12" fmla="*/ 777 w 777"/>
                <a:gd name="T13" fmla="*/ 2 h 57"/>
                <a:gd name="T14" fmla="*/ 777 w 777"/>
                <a:gd name="T15" fmla="*/ 57 h 57"/>
                <a:gd name="T16" fmla="*/ 0 w 777"/>
                <a:gd name="T17" fmla="*/ 57 h 57"/>
                <a:gd name="T18" fmla="*/ 0 w 777"/>
                <a:gd name="T19" fmla="*/ 2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7">
                  <a:moveTo>
                    <a:pt x="0" y="0"/>
                  </a:moveTo>
                  <a:lnTo>
                    <a:pt x="777" y="0"/>
                  </a:lnTo>
                  <a:lnTo>
                    <a:pt x="777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6" name="Freeform 313"/>
            <p:cNvSpPr>
              <a:spLocks noEditPoints="1"/>
            </p:cNvSpPr>
            <p:nvPr/>
          </p:nvSpPr>
          <p:spPr bwMode="auto">
            <a:xfrm>
              <a:off x="3780" y="2552"/>
              <a:ext cx="777" cy="55"/>
            </a:xfrm>
            <a:custGeom>
              <a:avLst/>
              <a:gdLst>
                <a:gd name="T0" fmla="*/ 0 w 777"/>
                <a:gd name="T1" fmla="*/ 0 h 55"/>
                <a:gd name="T2" fmla="*/ 777 w 777"/>
                <a:gd name="T3" fmla="*/ 0 h 55"/>
                <a:gd name="T4" fmla="*/ 777 w 777"/>
                <a:gd name="T5" fmla="*/ 55 h 55"/>
                <a:gd name="T6" fmla="*/ 0 w 777"/>
                <a:gd name="T7" fmla="*/ 55 h 55"/>
                <a:gd name="T8" fmla="*/ 0 w 777"/>
                <a:gd name="T9" fmla="*/ 0 h 55"/>
                <a:gd name="T10" fmla="*/ 0 w 777"/>
                <a:gd name="T11" fmla="*/ 2 h 55"/>
                <a:gd name="T12" fmla="*/ 777 w 777"/>
                <a:gd name="T13" fmla="*/ 2 h 55"/>
                <a:gd name="T14" fmla="*/ 777 w 777"/>
                <a:gd name="T15" fmla="*/ 55 h 55"/>
                <a:gd name="T16" fmla="*/ 0 w 777"/>
                <a:gd name="T17" fmla="*/ 55 h 55"/>
                <a:gd name="T18" fmla="*/ 0 w 777"/>
                <a:gd name="T19" fmla="*/ 2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5">
                  <a:moveTo>
                    <a:pt x="0" y="0"/>
                  </a:moveTo>
                  <a:lnTo>
                    <a:pt x="777" y="0"/>
                  </a:lnTo>
                  <a:lnTo>
                    <a:pt x="777" y="55"/>
                  </a:lnTo>
                  <a:lnTo>
                    <a:pt x="0" y="5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5"/>
                  </a:lnTo>
                  <a:lnTo>
                    <a:pt x="0" y="5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7" name="Freeform 314"/>
            <p:cNvSpPr>
              <a:spLocks noEditPoints="1"/>
            </p:cNvSpPr>
            <p:nvPr/>
          </p:nvSpPr>
          <p:spPr bwMode="auto">
            <a:xfrm>
              <a:off x="3780" y="2554"/>
              <a:ext cx="777" cy="53"/>
            </a:xfrm>
            <a:custGeom>
              <a:avLst/>
              <a:gdLst>
                <a:gd name="T0" fmla="*/ 0 w 777"/>
                <a:gd name="T1" fmla="*/ 0 h 53"/>
                <a:gd name="T2" fmla="*/ 777 w 777"/>
                <a:gd name="T3" fmla="*/ 0 h 53"/>
                <a:gd name="T4" fmla="*/ 777 w 777"/>
                <a:gd name="T5" fmla="*/ 53 h 53"/>
                <a:gd name="T6" fmla="*/ 0 w 777"/>
                <a:gd name="T7" fmla="*/ 53 h 53"/>
                <a:gd name="T8" fmla="*/ 0 w 777"/>
                <a:gd name="T9" fmla="*/ 0 h 53"/>
                <a:gd name="T10" fmla="*/ 0 w 777"/>
                <a:gd name="T11" fmla="*/ 2 h 53"/>
                <a:gd name="T12" fmla="*/ 777 w 777"/>
                <a:gd name="T13" fmla="*/ 2 h 53"/>
                <a:gd name="T14" fmla="*/ 777 w 777"/>
                <a:gd name="T15" fmla="*/ 53 h 53"/>
                <a:gd name="T16" fmla="*/ 0 w 777"/>
                <a:gd name="T17" fmla="*/ 53 h 53"/>
                <a:gd name="T18" fmla="*/ 0 w 777"/>
                <a:gd name="T19" fmla="*/ 2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3">
                  <a:moveTo>
                    <a:pt x="0" y="0"/>
                  </a:moveTo>
                  <a:lnTo>
                    <a:pt x="777" y="0"/>
                  </a:lnTo>
                  <a:lnTo>
                    <a:pt x="777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3"/>
                  </a:lnTo>
                  <a:lnTo>
                    <a:pt x="0" y="5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8" name="Freeform 315"/>
            <p:cNvSpPr>
              <a:spLocks noEditPoints="1"/>
            </p:cNvSpPr>
            <p:nvPr/>
          </p:nvSpPr>
          <p:spPr bwMode="auto">
            <a:xfrm>
              <a:off x="3780" y="2556"/>
              <a:ext cx="777" cy="51"/>
            </a:xfrm>
            <a:custGeom>
              <a:avLst/>
              <a:gdLst>
                <a:gd name="T0" fmla="*/ 0 w 777"/>
                <a:gd name="T1" fmla="*/ 0 h 51"/>
                <a:gd name="T2" fmla="*/ 777 w 777"/>
                <a:gd name="T3" fmla="*/ 0 h 51"/>
                <a:gd name="T4" fmla="*/ 777 w 777"/>
                <a:gd name="T5" fmla="*/ 51 h 51"/>
                <a:gd name="T6" fmla="*/ 0 w 777"/>
                <a:gd name="T7" fmla="*/ 51 h 51"/>
                <a:gd name="T8" fmla="*/ 0 w 777"/>
                <a:gd name="T9" fmla="*/ 0 h 51"/>
                <a:gd name="T10" fmla="*/ 0 w 777"/>
                <a:gd name="T11" fmla="*/ 2 h 51"/>
                <a:gd name="T12" fmla="*/ 777 w 777"/>
                <a:gd name="T13" fmla="*/ 2 h 51"/>
                <a:gd name="T14" fmla="*/ 777 w 777"/>
                <a:gd name="T15" fmla="*/ 51 h 51"/>
                <a:gd name="T16" fmla="*/ 0 w 777"/>
                <a:gd name="T17" fmla="*/ 51 h 51"/>
                <a:gd name="T18" fmla="*/ 0 w 777"/>
                <a:gd name="T19" fmla="*/ 2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1">
                  <a:moveTo>
                    <a:pt x="0" y="0"/>
                  </a:moveTo>
                  <a:lnTo>
                    <a:pt x="777" y="0"/>
                  </a:lnTo>
                  <a:lnTo>
                    <a:pt x="777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51"/>
                  </a:lnTo>
                  <a:lnTo>
                    <a:pt x="0" y="5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9" name="Freeform 316"/>
            <p:cNvSpPr>
              <a:spLocks noEditPoints="1"/>
            </p:cNvSpPr>
            <p:nvPr/>
          </p:nvSpPr>
          <p:spPr bwMode="auto">
            <a:xfrm>
              <a:off x="3780" y="2558"/>
              <a:ext cx="777" cy="49"/>
            </a:xfrm>
            <a:custGeom>
              <a:avLst/>
              <a:gdLst>
                <a:gd name="T0" fmla="*/ 0 w 777"/>
                <a:gd name="T1" fmla="*/ 0 h 49"/>
                <a:gd name="T2" fmla="*/ 777 w 777"/>
                <a:gd name="T3" fmla="*/ 0 h 49"/>
                <a:gd name="T4" fmla="*/ 777 w 777"/>
                <a:gd name="T5" fmla="*/ 49 h 49"/>
                <a:gd name="T6" fmla="*/ 0 w 777"/>
                <a:gd name="T7" fmla="*/ 49 h 49"/>
                <a:gd name="T8" fmla="*/ 0 w 777"/>
                <a:gd name="T9" fmla="*/ 0 h 49"/>
                <a:gd name="T10" fmla="*/ 0 w 777"/>
                <a:gd name="T11" fmla="*/ 2 h 49"/>
                <a:gd name="T12" fmla="*/ 777 w 777"/>
                <a:gd name="T13" fmla="*/ 2 h 49"/>
                <a:gd name="T14" fmla="*/ 777 w 777"/>
                <a:gd name="T15" fmla="*/ 49 h 49"/>
                <a:gd name="T16" fmla="*/ 0 w 777"/>
                <a:gd name="T17" fmla="*/ 49 h 49"/>
                <a:gd name="T18" fmla="*/ 0 w 777"/>
                <a:gd name="T19" fmla="*/ 2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9">
                  <a:moveTo>
                    <a:pt x="0" y="0"/>
                  </a:moveTo>
                  <a:lnTo>
                    <a:pt x="777" y="0"/>
                  </a:lnTo>
                  <a:lnTo>
                    <a:pt x="777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9"/>
                  </a:lnTo>
                  <a:lnTo>
                    <a:pt x="0" y="4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0" name="Freeform 317"/>
            <p:cNvSpPr>
              <a:spLocks noEditPoints="1"/>
            </p:cNvSpPr>
            <p:nvPr/>
          </p:nvSpPr>
          <p:spPr bwMode="auto">
            <a:xfrm>
              <a:off x="3780" y="2560"/>
              <a:ext cx="777" cy="47"/>
            </a:xfrm>
            <a:custGeom>
              <a:avLst/>
              <a:gdLst>
                <a:gd name="T0" fmla="*/ 0 w 777"/>
                <a:gd name="T1" fmla="*/ 0 h 47"/>
                <a:gd name="T2" fmla="*/ 777 w 777"/>
                <a:gd name="T3" fmla="*/ 0 h 47"/>
                <a:gd name="T4" fmla="*/ 777 w 777"/>
                <a:gd name="T5" fmla="*/ 47 h 47"/>
                <a:gd name="T6" fmla="*/ 0 w 777"/>
                <a:gd name="T7" fmla="*/ 47 h 47"/>
                <a:gd name="T8" fmla="*/ 0 w 777"/>
                <a:gd name="T9" fmla="*/ 0 h 47"/>
                <a:gd name="T10" fmla="*/ 0 w 777"/>
                <a:gd name="T11" fmla="*/ 2 h 47"/>
                <a:gd name="T12" fmla="*/ 777 w 777"/>
                <a:gd name="T13" fmla="*/ 2 h 47"/>
                <a:gd name="T14" fmla="*/ 777 w 777"/>
                <a:gd name="T15" fmla="*/ 47 h 47"/>
                <a:gd name="T16" fmla="*/ 0 w 777"/>
                <a:gd name="T17" fmla="*/ 47 h 47"/>
                <a:gd name="T18" fmla="*/ 0 w 777"/>
                <a:gd name="T19" fmla="*/ 2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7">
                  <a:moveTo>
                    <a:pt x="0" y="0"/>
                  </a:moveTo>
                  <a:lnTo>
                    <a:pt x="777" y="0"/>
                  </a:lnTo>
                  <a:lnTo>
                    <a:pt x="777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7"/>
                  </a:lnTo>
                  <a:lnTo>
                    <a:pt x="0" y="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1" name="Freeform 318"/>
            <p:cNvSpPr>
              <a:spLocks noEditPoints="1"/>
            </p:cNvSpPr>
            <p:nvPr/>
          </p:nvSpPr>
          <p:spPr bwMode="auto">
            <a:xfrm>
              <a:off x="3780" y="2562"/>
              <a:ext cx="777" cy="45"/>
            </a:xfrm>
            <a:custGeom>
              <a:avLst/>
              <a:gdLst>
                <a:gd name="T0" fmla="*/ 0 w 777"/>
                <a:gd name="T1" fmla="*/ 0 h 45"/>
                <a:gd name="T2" fmla="*/ 777 w 777"/>
                <a:gd name="T3" fmla="*/ 0 h 45"/>
                <a:gd name="T4" fmla="*/ 777 w 777"/>
                <a:gd name="T5" fmla="*/ 45 h 45"/>
                <a:gd name="T6" fmla="*/ 0 w 777"/>
                <a:gd name="T7" fmla="*/ 45 h 45"/>
                <a:gd name="T8" fmla="*/ 0 w 777"/>
                <a:gd name="T9" fmla="*/ 0 h 45"/>
                <a:gd name="T10" fmla="*/ 0 w 777"/>
                <a:gd name="T11" fmla="*/ 2 h 45"/>
                <a:gd name="T12" fmla="*/ 777 w 777"/>
                <a:gd name="T13" fmla="*/ 2 h 45"/>
                <a:gd name="T14" fmla="*/ 777 w 777"/>
                <a:gd name="T15" fmla="*/ 45 h 45"/>
                <a:gd name="T16" fmla="*/ 0 w 777"/>
                <a:gd name="T17" fmla="*/ 45 h 45"/>
                <a:gd name="T18" fmla="*/ 0 w 777"/>
                <a:gd name="T19" fmla="*/ 2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5">
                  <a:moveTo>
                    <a:pt x="0" y="0"/>
                  </a:moveTo>
                  <a:lnTo>
                    <a:pt x="777" y="0"/>
                  </a:lnTo>
                  <a:lnTo>
                    <a:pt x="777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5"/>
                  </a:lnTo>
                  <a:lnTo>
                    <a:pt x="0" y="4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2" name="Freeform 319"/>
            <p:cNvSpPr>
              <a:spLocks noEditPoints="1"/>
            </p:cNvSpPr>
            <p:nvPr/>
          </p:nvSpPr>
          <p:spPr bwMode="auto">
            <a:xfrm>
              <a:off x="3780" y="2564"/>
              <a:ext cx="777" cy="43"/>
            </a:xfrm>
            <a:custGeom>
              <a:avLst/>
              <a:gdLst>
                <a:gd name="T0" fmla="*/ 0 w 777"/>
                <a:gd name="T1" fmla="*/ 0 h 43"/>
                <a:gd name="T2" fmla="*/ 777 w 777"/>
                <a:gd name="T3" fmla="*/ 0 h 43"/>
                <a:gd name="T4" fmla="*/ 777 w 777"/>
                <a:gd name="T5" fmla="*/ 43 h 43"/>
                <a:gd name="T6" fmla="*/ 0 w 777"/>
                <a:gd name="T7" fmla="*/ 43 h 43"/>
                <a:gd name="T8" fmla="*/ 0 w 777"/>
                <a:gd name="T9" fmla="*/ 0 h 43"/>
                <a:gd name="T10" fmla="*/ 0 w 777"/>
                <a:gd name="T11" fmla="*/ 3 h 43"/>
                <a:gd name="T12" fmla="*/ 777 w 777"/>
                <a:gd name="T13" fmla="*/ 3 h 43"/>
                <a:gd name="T14" fmla="*/ 777 w 777"/>
                <a:gd name="T15" fmla="*/ 43 h 43"/>
                <a:gd name="T16" fmla="*/ 0 w 777"/>
                <a:gd name="T17" fmla="*/ 43 h 43"/>
                <a:gd name="T18" fmla="*/ 0 w 777"/>
                <a:gd name="T19" fmla="*/ 3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3">
                  <a:moveTo>
                    <a:pt x="0" y="0"/>
                  </a:moveTo>
                  <a:lnTo>
                    <a:pt x="777" y="0"/>
                  </a:lnTo>
                  <a:lnTo>
                    <a:pt x="777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43"/>
                  </a:lnTo>
                  <a:lnTo>
                    <a:pt x="0" y="4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3" name="Freeform 320"/>
            <p:cNvSpPr>
              <a:spLocks noEditPoints="1"/>
            </p:cNvSpPr>
            <p:nvPr/>
          </p:nvSpPr>
          <p:spPr bwMode="auto">
            <a:xfrm>
              <a:off x="3780" y="2567"/>
              <a:ext cx="777" cy="40"/>
            </a:xfrm>
            <a:custGeom>
              <a:avLst/>
              <a:gdLst>
                <a:gd name="T0" fmla="*/ 0 w 777"/>
                <a:gd name="T1" fmla="*/ 0 h 40"/>
                <a:gd name="T2" fmla="*/ 777 w 777"/>
                <a:gd name="T3" fmla="*/ 0 h 40"/>
                <a:gd name="T4" fmla="*/ 777 w 777"/>
                <a:gd name="T5" fmla="*/ 40 h 40"/>
                <a:gd name="T6" fmla="*/ 0 w 777"/>
                <a:gd name="T7" fmla="*/ 40 h 40"/>
                <a:gd name="T8" fmla="*/ 0 w 777"/>
                <a:gd name="T9" fmla="*/ 0 h 40"/>
                <a:gd name="T10" fmla="*/ 0 w 777"/>
                <a:gd name="T11" fmla="*/ 2 h 40"/>
                <a:gd name="T12" fmla="*/ 777 w 777"/>
                <a:gd name="T13" fmla="*/ 2 h 40"/>
                <a:gd name="T14" fmla="*/ 777 w 777"/>
                <a:gd name="T15" fmla="*/ 40 h 40"/>
                <a:gd name="T16" fmla="*/ 0 w 777"/>
                <a:gd name="T17" fmla="*/ 40 h 40"/>
                <a:gd name="T18" fmla="*/ 0 w 777"/>
                <a:gd name="T19" fmla="*/ 2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40">
                  <a:moveTo>
                    <a:pt x="0" y="0"/>
                  </a:moveTo>
                  <a:lnTo>
                    <a:pt x="777" y="0"/>
                  </a:lnTo>
                  <a:lnTo>
                    <a:pt x="777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40"/>
                  </a:lnTo>
                  <a:lnTo>
                    <a:pt x="0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4" name="Freeform 321"/>
            <p:cNvSpPr>
              <a:spLocks noEditPoints="1"/>
            </p:cNvSpPr>
            <p:nvPr/>
          </p:nvSpPr>
          <p:spPr bwMode="auto">
            <a:xfrm>
              <a:off x="3780" y="2569"/>
              <a:ext cx="777" cy="38"/>
            </a:xfrm>
            <a:custGeom>
              <a:avLst/>
              <a:gdLst>
                <a:gd name="T0" fmla="*/ 0 w 777"/>
                <a:gd name="T1" fmla="*/ 0 h 38"/>
                <a:gd name="T2" fmla="*/ 777 w 777"/>
                <a:gd name="T3" fmla="*/ 0 h 38"/>
                <a:gd name="T4" fmla="*/ 777 w 777"/>
                <a:gd name="T5" fmla="*/ 38 h 38"/>
                <a:gd name="T6" fmla="*/ 0 w 777"/>
                <a:gd name="T7" fmla="*/ 38 h 38"/>
                <a:gd name="T8" fmla="*/ 0 w 777"/>
                <a:gd name="T9" fmla="*/ 0 h 38"/>
                <a:gd name="T10" fmla="*/ 0 w 777"/>
                <a:gd name="T11" fmla="*/ 2 h 38"/>
                <a:gd name="T12" fmla="*/ 777 w 777"/>
                <a:gd name="T13" fmla="*/ 2 h 38"/>
                <a:gd name="T14" fmla="*/ 777 w 777"/>
                <a:gd name="T15" fmla="*/ 38 h 38"/>
                <a:gd name="T16" fmla="*/ 0 w 777"/>
                <a:gd name="T17" fmla="*/ 38 h 38"/>
                <a:gd name="T18" fmla="*/ 0 w 777"/>
                <a:gd name="T19" fmla="*/ 2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8">
                  <a:moveTo>
                    <a:pt x="0" y="0"/>
                  </a:moveTo>
                  <a:lnTo>
                    <a:pt x="777" y="0"/>
                  </a:lnTo>
                  <a:lnTo>
                    <a:pt x="777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8"/>
                  </a:lnTo>
                  <a:lnTo>
                    <a:pt x="0" y="3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5" name="Freeform 322"/>
            <p:cNvSpPr>
              <a:spLocks noEditPoints="1"/>
            </p:cNvSpPr>
            <p:nvPr/>
          </p:nvSpPr>
          <p:spPr bwMode="auto">
            <a:xfrm>
              <a:off x="3780" y="2571"/>
              <a:ext cx="777" cy="36"/>
            </a:xfrm>
            <a:custGeom>
              <a:avLst/>
              <a:gdLst>
                <a:gd name="T0" fmla="*/ 0 w 777"/>
                <a:gd name="T1" fmla="*/ 0 h 36"/>
                <a:gd name="T2" fmla="*/ 777 w 777"/>
                <a:gd name="T3" fmla="*/ 0 h 36"/>
                <a:gd name="T4" fmla="*/ 777 w 777"/>
                <a:gd name="T5" fmla="*/ 36 h 36"/>
                <a:gd name="T6" fmla="*/ 0 w 777"/>
                <a:gd name="T7" fmla="*/ 36 h 36"/>
                <a:gd name="T8" fmla="*/ 0 w 777"/>
                <a:gd name="T9" fmla="*/ 0 h 36"/>
                <a:gd name="T10" fmla="*/ 0 w 777"/>
                <a:gd name="T11" fmla="*/ 2 h 36"/>
                <a:gd name="T12" fmla="*/ 777 w 777"/>
                <a:gd name="T13" fmla="*/ 2 h 36"/>
                <a:gd name="T14" fmla="*/ 777 w 777"/>
                <a:gd name="T15" fmla="*/ 36 h 36"/>
                <a:gd name="T16" fmla="*/ 0 w 777"/>
                <a:gd name="T17" fmla="*/ 36 h 36"/>
                <a:gd name="T18" fmla="*/ 0 w 777"/>
                <a:gd name="T19" fmla="*/ 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6">
                  <a:moveTo>
                    <a:pt x="0" y="0"/>
                  </a:moveTo>
                  <a:lnTo>
                    <a:pt x="777" y="0"/>
                  </a:lnTo>
                  <a:lnTo>
                    <a:pt x="777" y="36"/>
                  </a:lnTo>
                  <a:lnTo>
                    <a:pt x="0" y="3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6"/>
                  </a:lnTo>
                  <a:lnTo>
                    <a:pt x="0" y="3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6" name="Freeform 323"/>
            <p:cNvSpPr>
              <a:spLocks noEditPoints="1"/>
            </p:cNvSpPr>
            <p:nvPr/>
          </p:nvSpPr>
          <p:spPr bwMode="auto">
            <a:xfrm>
              <a:off x="3780" y="2573"/>
              <a:ext cx="777" cy="34"/>
            </a:xfrm>
            <a:custGeom>
              <a:avLst/>
              <a:gdLst>
                <a:gd name="T0" fmla="*/ 0 w 777"/>
                <a:gd name="T1" fmla="*/ 0 h 34"/>
                <a:gd name="T2" fmla="*/ 777 w 777"/>
                <a:gd name="T3" fmla="*/ 0 h 34"/>
                <a:gd name="T4" fmla="*/ 777 w 777"/>
                <a:gd name="T5" fmla="*/ 34 h 34"/>
                <a:gd name="T6" fmla="*/ 0 w 777"/>
                <a:gd name="T7" fmla="*/ 34 h 34"/>
                <a:gd name="T8" fmla="*/ 0 w 777"/>
                <a:gd name="T9" fmla="*/ 0 h 34"/>
                <a:gd name="T10" fmla="*/ 0 w 777"/>
                <a:gd name="T11" fmla="*/ 2 h 34"/>
                <a:gd name="T12" fmla="*/ 777 w 777"/>
                <a:gd name="T13" fmla="*/ 2 h 34"/>
                <a:gd name="T14" fmla="*/ 777 w 777"/>
                <a:gd name="T15" fmla="*/ 34 h 34"/>
                <a:gd name="T16" fmla="*/ 0 w 777"/>
                <a:gd name="T17" fmla="*/ 34 h 34"/>
                <a:gd name="T18" fmla="*/ 0 w 777"/>
                <a:gd name="T19" fmla="*/ 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4">
                  <a:moveTo>
                    <a:pt x="0" y="0"/>
                  </a:moveTo>
                  <a:lnTo>
                    <a:pt x="777" y="0"/>
                  </a:lnTo>
                  <a:lnTo>
                    <a:pt x="77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4"/>
                  </a:lnTo>
                  <a:lnTo>
                    <a:pt x="0" y="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7" name="Freeform 324"/>
            <p:cNvSpPr>
              <a:spLocks noEditPoints="1"/>
            </p:cNvSpPr>
            <p:nvPr/>
          </p:nvSpPr>
          <p:spPr bwMode="auto">
            <a:xfrm>
              <a:off x="3780" y="2575"/>
              <a:ext cx="777" cy="32"/>
            </a:xfrm>
            <a:custGeom>
              <a:avLst/>
              <a:gdLst>
                <a:gd name="T0" fmla="*/ 0 w 777"/>
                <a:gd name="T1" fmla="*/ 0 h 32"/>
                <a:gd name="T2" fmla="*/ 777 w 777"/>
                <a:gd name="T3" fmla="*/ 0 h 32"/>
                <a:gd name="T4" fmla="*/ 777 w 777"/>
                <a:gd name="T5" fmla="*/ 32 h 32"/>
                <a:gd name="T6" fmla="*/ 0 w 777"/>
                <a:gd name="T7" fmla="*/ 32 h 32"/>
                <a:gd name="T8" fmla="*/ 0 w 777"/>
                <a:gd name="T9" fmla="*/ 0 h 32"/>
                <a:gd name="T10" fmla="*/ 0 w 777"/>
                <a:gd name="T11" fmla="*/ 2 h 32"/>
                <a:gd name="T12" fmla="*/ 777 w 777"/>
                <a:gd name="T13" fmla="*/ 2 h 32"/>
                <a:gd name="T14" fmla="*/ 777 w 777"/>
                <a:gd name="T15" fmla="*/ 32 h 32"/>
                <a:gd name="T16" fmla="*/ 0 w 777"/>
                <a:gd name="T17" fmla="*/ 32 h 32"/>
                <a:gd name="T18" fmla="*/ 0 w 777"/>
                <a:gd name="T19" fmla="*/ 2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2">
                  <a:moveTo>
                    <a:pt x="0" y="0"/>
                  </a:moveTo>
                  <a:lnTo>
                    <a:pt x="777" y="0"/>
                  </a:lnTo>
                  <a:lnTo>
                    <a:pt x="777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2"/>
                  </a:lnTo>
                  <a:lnTo>
                    <a:pt x="0" y="3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8" name="Freeform 325"/>
            <p:cNvSpPr>
              <a:spLocks noEditPoints="1"/>
            </p:cNvSpPr>
            <p:nvPr/>
          </p:nvSpPr>
          <p:spPr bwMode="auto">
            <a:xfrm>
              <a:off x="3780" y="2577"/>
              <a:ext cx="777" cy="30"/>
            </a:xfrm>
            <a:custGeom>
              <a:avLst/>
              <a:gdLst>
                <a:gd name="T0" fmla="*/ 0 w 777"/>
                <a:gd name="T1" fmla="*/ 0 h 30"/>
                <a:gd name="T2" fmla="*/ 777 w 777"/>
                <a:gd name="T3" fmla="*/ 0 h 30"/>
                <a:gd name="T4" fmla="*/ 777 w 777"/>
                <a:gd name="T5" fmla="*/ 30 h 30"/>
                <a:gd name="T6" fmla="*/ 0 w 777"/>
                <a:gd name="T7" fmla="*/ 30 h 30"/>
                <a:gd name="T8" fmla="*/ 0 w 777"/>
                <a:gd name="T9" fmla="*/ 0 h 30"/>
                <a:gd name="T10" fmla="*/ 0 w 777"/>
                <a:gd name="T11" fmla="*/ 2 h 30"/>
                <a:gd name="T12" fmla="*/ 777 w 777"/>
                <a:gd name="T13" fmla="*/ 2 h 30"/>
                <a:gd name="T14" fmla="*/ 777 w 777"/>
                <a:gd name="T15" fmla="*/ 30 h 30"/>
                <a:gd name="T16" fmla="*/ 0 w 777"/>
                <a:gd name="T17" fmla="*/ 30 h 30"/>
                <a:gd name="T18" fmla="*/ 0 w 777"/>
                <a:gd name="T19" fmla="*/ 2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30">
                  <a:moveTo>
                    <a:pt x="0" y="0"/>
                  </a:moveTo>
                  <a:lnTo>
                    <a:pt x="777" y="0"/>
                  </a:lnTo>
                  <a:lnTo>
                    <a:pt x="777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30"/>
                  </a:lnTo>
                  <a:lnTo>
                    <a:pt x="0" y="3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9" name="Freeform 326"/>
            <p:cNvSpPr>
              <a:spLocks noEditPoints="1"/>
            </p:cNvSpPr>
            <p:nvPr/>
          </p:nvSpPr>
          <p:spPr bwMode="auto">
            <a:xfrm>
              <a:off x="3780" y="2579"/>
              <a:ext cx="777" cy="28"/>
            </a:xfrm>
            <a:custGeom>
              <a:avLst/>
              <a:gdLst>
                <a:gd name="T0" fmla="*/ 0 w 777"/>
                <a:gd name="T1" fmla="*/ 0 h 28"/>
                <a:gd name="T2" fmla="*/ 777 w 777"/>
                <a:gd name="T3" fmla="*/ 0 h 28"/>
                <a:gd name="T4" fmla="*/ 777 w 777"/>
                <a:gd name="T5" fmla="*/ 28 h 28"/>
                <a:gd name="T6" fmla="*/ 0 w 777"/>
                <a:gd name="T7" fmla="*/ 28 h 28"/>
                <a:gd name="T8" fmla="*/ 0 w 777"/>
                <a:gd name="T9" fmla="*/ 0 h 28"/>
                <a:gd name="T10" fmla="*/ 0 w 777"/>
                <a:gd name="T11" fmla="*/ 2 h 28"/>
                <a:gd name="T12" fmla="*/ 777 w 777"/>
                <a:gd name="T13" fmla="*/ 2 h 28"/>
                <a:gd name="T14" fmla="*/ 777 w 777"/>
                <a:gd name="T15" fmla="*/ 28 h 28"/>
                <a:gd name="T16" fmla="*/ 0 w 777"/>
                <a:gd name="T17" fmla="*/ 28 h 28"/>
                <a:gd name="T18" fmla="*/ 0 w 777"/>
                <a:gd name="T19" fmla="*/ 2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8">
                  <a:moveTo>
                    <a:pt x="0" y="0"/>
                  </a:moveTo>
                  <a:lnTo>
                    <a:pt x="777" y="0"/>
                  </a:lnTo>
                  <a:lnTo>
                    <a:pt x="77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28"/>
                  </a:lnTo>
                  <a:lnTo>
                    <a:pt x="0" y="2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0" name="Freeform 327"/>
            <p:cNvSpPr>
              <a:spLocks noEditPoints="1"/>
            </p:cNvSpPr>
            <p:nvPr/>
          </p:nvSpPr>
          <p:spPr bwMode="auto">
            <a:xfrm>
              <a:off x="3780" y="2581"/>
              <a:ext cx="777" cy="26"/>
            </a:xfrm>
            <a:custGeom>
              <a:avLst/>
              <a:gdLst>
                <a:gd name="T0" fmla="*/ 0 w 777"/>
                <a:gd name="T1" fmla="*/ 0 h 26"/>
                <a:gd name="T2" fmla="*/ 777 w 777"/>
                <a:gd name="T3" fmla="*/ 0 h 26"/>
                <a:gd name="T4" fmla="*/ 777 w 777"/>
                <a:gd name="T5" fmla="*/ 26 h 26"/>
                <a:gd name="T6" fmla="*/ 0 w 777"/>
                <a:gd name="T7" fmla="*/ 26 h 26"/>
                <a:gd name="T8" fmla="*/ 0 w 777"/>
                <a:gd name="T9" fmla="*/ 0 h 26"/>
                <a:gd name="T10" fmla="*/ 0 w 777"/>
                <a:gd name="T11" fmla="*/ 2 h 26"/>
                <a:gd name="T12" fmla="*/ 777 w 777"/>
                <a:gd name="T13" fmla="*/ 2 h 26"/>
                <a:gd name="T14" fmla="*/ 777 w 777"/>
                <a:gd name="T15" fmla="*/ 26 h 26"/>
                <a:gd name="T16" fmla="*/ 0 w 777"/>
                <a:gd name="T17" fmla="*/ 26 h 26"/>
                <a:gd name="T18" fmla="*/ 0 w 777"/>
                <a:gd name="T19" fmla="*/ 2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6">
                  <a:moveTo>
                    <a:pt x="0" y="0"/>
                  </a:moveTo>
                  <a:lnTo>
                    <a:pt x="777" y="0"/>
                  </a:lnTo>
                  <a:lnTo>
                    <a:pt x="777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26"/>
                  </a:lnTo>
                  <a:lnTo>
                    <a:pt x="0" y="2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1" name="Freeform 328"/>
            <p:cNvSpPr>
              <a:spLocks noEditPoints="1"/>
            </p:cNvSpPr>
            <p:nvPr/>
          </p:nvSpPr>
          <p:spPr bwMode="auto">
            <a:xfrm>
              <a:off x="3780" y="2583"/>
              <a:ext cx="777" cy="24"/>
            </a:xfrm>
            <a:custGeom>
              <a:avLst/>
              <a:gdLst>
                <a:gd name="T0" fmla="*/ 0 w 777"/>
                <a:gd name="T1" fmla="*/ 0 h 24"/>
                <a:gd name="T2" fmla="*/ 777 w 777"/>
                <a:gd name="T3" fmla="*/ 0 h 24"/>
                <a:gd name="T4" fmla="*/ 777 w 777"/>
                <a:gd name="T5" fmla="*/ 24 h 24"/>
                <a:gd name="T6" fmla="*/ 0 w 777"/>
                <a:gd name="T7" fmla="*/ 24 h 24"/>
                <a:gd name="T8" fmla="*/ 0 w 777"/>
                <a:gd name="T9" fmla="*/ 0 h 24"/>
                <a:gd name="T10" fmla="*/ 0 w 777"/>
                <a:gd name="T11" fmla="*/ 3 h 24"/>
                <a:gd name="T12" fmla="*/ 777 w 777"/>
                <a:gd name="T13" fmla="*/ 3 h 24"/>
                <a:gd name="T14" fmla="*/ 777 w 777"/>
                <a:gd name="T15" fmla="*/ 24 h 24"/>
                <a:gd name="T16" fmla="*/ 0 w 777"/>
                <a:gd name="T17" fmla="*/ 24 h 24"/>
                <a:gd name="T18" fmla="*/ 0 w 777"/>
                <a:gd name="T19" fmla="*/ 3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4">
                  <a:moveTo>
                    <a:pt x="0" y="0"/>
                  </a:moveTo>
                  <a:lnTo>
                    <a:pt x="777" y="0"/>
                  </a:lnTo>
                  <a:lnTo>
                    <a:pt x="777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24"/>
                  </a:lnTo>
                  <a:lnTo>
                    <a:pt x="0" y="2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2" name="Freeform 329"/>
            <p:cNvSpPr>
              <a:spLocks noEditPoints="1"/>
            </p:cNvSpPr>
            <p:nvPr/>
          </p:nvSpPr>
          <p:spPr bwMode="auto">
            <a:xfrm>
              <a:off x="3780" y="2586"/>
              <a:ext cx="777" cy="21"/>
            </a:xfrm>
            <a:custGeom>
              <a:avLst/>
              <a:gdLst>
                <a:gd name="T0" fmla="*/ 0 w 777"/>
                <a:gd name="T1" fmla="*/ 0 h 21"/>
                <a:gd name="T2" fmla="*/ 777 w 777"/>
                <a:gd name="T3" fmla="*/ 0 h 21"/>
                <a:gd name="T4" fmla="*/ 777 w 777"/>
                <a:gd name="T5" fmla="*/ 21 h 21"/>
                <a:gd name="T6" fmla="*/ 0 w 777"/>
                <a:gd name="T7" fmla="*/ 21 h 21"/>
                <a:gd name="T8" fmla="*/ 0 w 777"/>
                <a:gd name="T9" fmla="*/ 0 h 21"/>
                <a:gd name="T10" fmla="*/ 0 w 777"/>
                <a:gd name="T11" fmla="*/ 2 h 21"/>
                <a:gd name="T12" fmla="*/ 777 w 777"/>
                <a:gd name="T13" fmla="*/ 2 h 21"/>
                <a:gd name="T14" fmla="*/ 777 w 777"/>
                <a:gd name="T15" fmla="*/ 21 h 21"/>
                <a:gd name="T16" fmla="*/ 0 w 777"/>
                <a:gd name="T17" fmla="*/ 21 h 21"/>
                <a:gd name="T18" fmla="*/ 0 w 777"/>
                <a:gd name="T19" fmla="*/ 2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1">
                  <a:moveTo>
                    <a:pt x="0" y="0"/>
                  </a:moveTo>
                  <a:lnTo>
                    <a:pt x="777" y="0"/>
                  </a:lnTo>
                  <a:lnTo>
                    <a:pt x="777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21"/>
                  </a:lnTo>
                  <a:lnTo>
                    <a:pt x="0" y="2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3" name="Freeform 330"/>
            <p:cNvSpPr>
              <a:spLocks noEditPoints="1"/>
            </p:cNvSpPr>
            <p:nvPr/>
          </p:nvSpPr>
          <p:spPr bwMode="auto">
            <a:xfrm>
              <a:off x="3780" y="2588"/>
              <a:ext cx="777" cy="19"/>
            </a:xfrm>
            <a:custGeom>
              <a:avLst/>
              <a:gdLst>
                <a:gd name="T0" fmla="*/ 0 w 777"/>
                <a:gd name="T1" fmla="*/ 0 h 19"/>
                <a:gd name="T2" fmla="*/ 777 w 777"/>
                <a:gd name="T3" fmla="*/ 0 h 19"/>
                <a:gd name="T4" fmla="*/ 777 w 777"/>
                <a:gd name="T5" fmla="*/ 19 h 19"/>
                <a:gd name="T6" fmla="*/ 0 w 777"/>
                <a:gd name="T7" fmla="*/ 19 h 19"/>
                <a:gd name="T8" fmla="*/ 0 w 777"/>
                <a:gd name="T9" fmla="*/ 0 h 19"/>
                <a:gd name="T10" fmla="*/ 0 w 777"/>
                <a:gd name="T11" fmla="*/ 2 h 19"/>
                <a:gd name="T12" fmla="*/ 777 w 777"/>
                <a:gd name="T13" fmla="*/ 2 h 19"/>
                <a:gd name="T14" fmla="*/ 777 w 777"/>
                <a:gd name="T15" fmla="*/ 19 h 19"/>
                <a:gd name="T16" fmla="*/ 0 w 777"/>
                <a:gd name="T17" fmla="*/ 19 h 19"/>
                <a:gd name="T18" fmla="*/ 0 w 777"/>
                <a:gd name="T19" fmla="*/ 2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9">
                  <a:moveTo>
                    <a:pt x="0" y="0"/>
                  </a:moveTo>
                  <a:lnTo>
                    <a:pt x="777" y="0"/>
                  </a:lnTo>
                  <a:lnTo>
                    <a:pt x="77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9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4" name="Freeform 331"/>
            <p:cNvSpPr>
              <a:spLocks noEditPoints="1"/>
            </p:cNvSpPr>
            <p:nvPr/>
          </p:nvSpPr>
          <p:spPr bwMode="auto">
            <a:xfrm>
              <a:off x="3780" y="2590"/>
              <a:ext cx="777" cy="17"/>
            </a:xfrm>
            <a:custGeom>
              <a:avLst/>
              <a:gdLst>
                <a:gd name="T0" fmla="*/ 0 w 777"/>
                <a:gd name="T1" fmla="*/ 0 h 17"/>
                <a:gd name="T2" fmla="*/ 777 w 777"/>
                <a:gd name="T3" fmla="*/ 0 h 17"/>
                <a:gd name="T4" fmla="*/ 777 w 777"/>
                <a:gd name="T5" fmla="*/ 17 h 17"/>
                <a:gd name="T6" fmla="*/ 0 w 777"/>
                <a:gd name="T7" fmla="*/ 17 h 17"/>
                <a:gd name="T8" fmla="*/ 0 w 777"/>
                <a:gd name="T9" fmla="*/ 0 h 17"/>
                <a:gd name="T10" fmla="*/ 0 w 777"/>
                <a:gd name="T11" fmla="*/ 2 h 17"/>
                <a:gd name="T12" fmla="*/ 777 w 777"/>
                <a:gd name="T13" fmla="*/ 2 h 17"/>
                <a:gd name="T14" fmla="*/ 777 w 777"/>
                <a:gd name="T15" fmla="*/ 17 h 17"/>
                <a:gd name="T16" fmla="*/ 0 w 777"/>
                <a:gd name="T17" fmla="*/ 17 h 17"/>
                <a:gd name="T18" fmla="*/ 0 w 777"/>
                <a:gd name="T19" fmla="*/ 2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7">
                  <a:moveTo>
                    <a:pt x="0" y="0"/>
                  </a:moveTo>
                  <a:lnTo>
                    <a:pt x="777" y="0"/>
                  </a:lnTo>
                  <a:lnTo>
                    <a:pt x="777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7"/>
                  </a:lnTo>
                  <a:lnTo>
                    <a:pt x="0" y="1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5" name="Freeform 332"/>
            <p:cNvSpPr>
              <a:spLocks noEditPoints="1"/>
            </p:cNvSpPr>
            <p:nvPr/>
          </p:nvSpPr>
          <p:spPr bwMode="auto">
            <a:xfrm>
              <a:off x="3780" y="2592"/>
              <a:ext cx="777" cy="15"/>
            </a:xfrm>
            <a:custGeom>
              <a:avLst/>
              <a:gdLst>
                <a:gd name="T0" fmla="*/ 0 w 777"/>
                <a:gd name="T1" fmla="*/ 0 h 15"/>
                <a:gd name="T2" fmla="*/ 777 w 777"/>
                <a:gd name="T3" fmla="*/ 0 h 15"/>
                <a:gd name="T4" fmla="*/ 777 w 777"/>
                <a:gd name="T5" fmla="*/ 15 h 15"/>
                <a:gd name="T6" fmla="*/ 0 w 777"/>
                <a:gd name="T7" fmla="*/ 15 h 15"/>
                <a:gd name="T8" fmla="*/ 0 w 777"/>
                <a:gd name="T9" fmla="*/ 0 h 15"/>
                <a:gd name="T10" fmla="*/ 0 w 777"/>
                <a:gd name="T11" fmla="*/ 2 h 15"/>
                <a:gd name="T12" fmla="*/ 777 w 777"/>
                <a:gd name="T13" fmla="*/ 2 h 15"/>
                <a:gd name="T14" fmla="*/ 777 w 777"/>
                <a:gd name="T15" fmla="*/ 15 h 15"/>
                <a:gd name="T16" fmla="*/ 0 w 777"/>
                <a:gd name="T17" fmla="*/ 15 h 15"/>
                <a:gd name="T18" fmla="*/ 0 w 777"/>
                <a:gd name="T19" fmla="*/ 2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5">
                  <a:moveTo>
                    <a:pt x="0" y="0"/>
                  </a:moveTo>
                  <a:lnTo>
                    <a:pt x="777" y="0"/>
                  </a:lnTo>
                  <a:lnTo>
                    <a:pt x="777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6" name="Freeform 333"/>
            <p:cNvSpPr>
              <a:spLocks noEditPoints="1"/>
            </p:cNvSpPr>
            <p:nvPr/>
          </p:nvSpPr>
          <p:spPr bwMode="auto">
            <a:xfrm>
              <a:off x="3780" y="2594"/>
              <a:ext cx="777" cy="13"/>
            </a:xfrm>
            <a:custGeom>
              <a:avLst/>
              <a:gdLst>
                <a:gd name="T0" fmla="*/ 0 w 777"/>
                <a:gd name="T1" fmla="*/ 0 h 13"/>
                <a:gd name="T2" fmla="*/ 777 w 777"/>
                <a:gd name="T3" fmla="*/ 0 h 13"/>
                <a:gd name="T4" fmla="*/ 777 w 777"/>
                <a:gd name="T5" fmla="*/ 13 h 13"/>
                <a:gd name="T6" fmla="*/ 0 w 777"/>
                <a:gd name="T7" fmla="*/ 13 h 13"/>
                <a:gd name="T8" fmla="*/ 0 w 777"/>
                <a:gd name="T9" fmla="*/ 0 h 13"/>
                <a:gd name="T10" fmla="*/ 0 w 777"/>
                <a:gd name="T11" fmla="*/ 2 h 13"/>
                <a:gd name="T12" fmla="*/ 777 w 777"/>
                <a:gd name="T13" fmla="*/ 2 h 13"/>
                <a:gd name="T14" fmla="*/ 777 w 777"/>
                <a:gd name="T15" fmla="*/ 13 h 13"/>
                <a:gd name="T16" fmla="*/ 0 w 777"/>
                <a:gd name="T17" fmla="*/ 13 h 13"/>
                <a:gd name="T18" fmla="*/ 0 w 777"/>
                <a:gd name="T19" fmla="*/ 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3">
                  <a:moveTo>
                    <a:pt x="0" y="0"/>
                  </a:moveTo>
                  <a:lnTo>
                    <a:pt x="777" y="0"/>
                  </a:lnTo>
                  <a:lnTo>
                    <a:pt x="777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3"/>
                  </a:lnTo>
                  <a:lnTo>
                    <a:pt x="0" y="1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7" name="Freeform 334"/>
            <p:cNvSpPr>
              <a:spLocks noEditPoints="1"/>
            </p:cNvSpPr>
            <p:nvPr/>
          </p:nvSpPr>
          <p:spPr bwMode="auto">
            <a:xfrm>
              <a:off x="3780" y="2596"/>
              <a:ext cx="777" cy="11"/>
            </a:xfrm>
            <a:custGeom>
              <a:avLst/>
              <a:gdLst>
                <a:gd name="T0" fmla="*/ 0 w 777"/>
                <a:gd name="T1" fmla="*/ 0 h 11"/>
                <a:gd name="T2" fmla="*/ 777 w 777"/>
                <a:gd name="T3" fmla="*/ 0 h 11"/>
                <a:gd name="T4" fmla="*/ 777 w 777"/>
                <a:gd name="T5" fmla="*/ 11 h 11"/>
                <a:gd name="T6" fmla="*/ 0 w 777"/>
                <a:gd name="T7" fmla="*/ 11 h 11"/>
                <a:gd name="T8" fmla="*/ 0 w 777"/>
                <a:gd name="T9" fmla="*/ 0 h 11"/>
                <a:gd name="T10" fmla="*/ 0 w 777"/>
                <a:gd name="T11" fmla="*/ 2 h 11"/>
                <a:gd name="T12" fmla="*/ 777 w 777"/>
                <a:gd name="T13" fmla="*/ 2 h 11"/>
                <a:gd name="T14" fmla="*/ 777 w 777"/>
                <a:gd name="T15" fmla="*/ 11 h 11"/>
                <a:gd name="T16" fmla="*/ 0 w 777"/>
                <a:gd name="T17" fmla="*/ 11 h 11"/>
                <a:gd name="T18" fmla="*/ 0 w 777"/>
                <a:gd name="T19" fmla="*/ 2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11">
                  <a:moveTo>
                    <a:pt x="0" y="0"/>
                  </a:moveTo>
                  <a:lnTo>
                    <a:pt x="777" y="0"/>
                  </a:lnTo>
                  <a:lnTo>
                    <a:pt x="777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11"/>
                  </a:lnTo>
                  <a:lnTo>
                    <a:pt x="0" y="1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8" name="Freeform 335"/>
            <p:cNvSpPr>
              <a:spLocks noEditPoints="1"/>
            </p:cNvSpPr>
            <p:nvPr/>
          </p:nvSpPr>
          <p:spPr bwMode="auto">
            <a:xfrm>
              <a:off x="3780" y="2598"/>
              <a:ext cx="777" cy="9"/>
            </a:xfrm>
            <a:custGeom>
              <a:avLst/>
              <a:gdLst>
                <a:gd name="T0" fmla="*/ 0 w 777"/>
                <a:gd name="T1" fmla="*/ 0 h 9"/>
                <a:gd name="T2" fmla="*/ 777 w 777"/>
                <a:gd name="T3" fmla="*/ 0 h 9"/>
                <a:gd name="T4" fmla="*/ 777 w 777"/>
                <a:gd name="T5" fmla="*/ 9 h 9"/>
                <a:gd name="T6" fmla="*/ 0 w 777"/>
                <a:gd name="T7" fmla="*/ 9 h 9"/>
                <a:gd name="T8" fmla="*/ 0 w 777"/>
                <a:gd name="T9" fmla="*/ 0 h 9"/>
                <a:gd name="T10" fmla="*/ 0 w 777"/>
                <a:gd name="T11" fmla="*/ 2 h 9"/>
                <a:gd name="T12" fmla="*/ 777 w 777"/>
                <a:gd name="T13" fmla="*/ 2 h 9"/>
                <a:gd name="T14" fmla="*/ 777 w 777"/>
                <a:gd name="T15" fmla="*/ 9 h 9"/>
                <a:gd name="T16" fmla="*/ 0 w 777"/>
                <a:gd name="T17" fmla="*/ 9 h 9"/>
                <a:gd name="T18" fmla="*/ 0 w 777"/>
                <a:gd name="T19" fmla="*/ 2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9">
                  <a:moveTo>
                    <a:pt x="0" y="0"/>
                  </a:moveTo>
                  <a:lnTo>
                    <a:pt x="777" y="0"/>
                  </a:lnTo>
                  <a:lnTo>
                    <a:pt x="777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9"/>
                  </a:lnTo>
                  <a:lnTo>
                    <a:pt x="0" y="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9" name="Freeform 336"/>
            <p:cNvSpPr>
              <a:spLocks noEditPoints="1"/>
            </p:cNvSpPr>
            <p:nvPr/>
          </p:nvSpPr>
          <p:spPr bwMode="auto">
            <a:xfrm>
              <a:off x="3780" y="2600"/>
              <a:ext cx="777" cy="7"/>
            </a:xfrm>
            <a:custGeom>
              <a:avLst/>
              <a:gdLst>
                <a:gd name="T0" fmla="*/ 0 w 777"/>
                <a:gd name="T1" fmla="*/ 0 h 7"/>
                <a:gd name="T2" fmla="*/ 777 w 777"/>
                <a:gd name="T3" fmla="*/ 0 h 7"/>
                <a:gd name="T4" fmla="*/ 777 w 777"/>
                <a:gd name="T5" fmla="*/ 7 h 7"/>
                <a:gd name="T6" fmla="*/ 0 w 777"/>
                <a:gd name="T7" fmla="*/ 7 h 7"/>
                <a:gd name="T8" fmla="*/ 0 w 777"/>
                <a:gd name="T9" fmla="*/ 0 h 7"/>
                <a:gd name="T10" fmla="*/ 0 w 777"/>
                <a:gd name="T11" fmla="*/ 2 h 7"/>
                <a:gd name="T12" fmla="*/ 777 w 777"/>
                <a:gd name="T13" fmla="*/ 2 h 7"/>
                <a:gd name="T14" fmla="*/ 777 w 777"/>
                <a:gd name="T15" fmla="*/ 7 h 7"/>
                <a:gd name="T16" fmla="*/ 0 w 777"/>
                <a:gd name="T17" fmla="*/ 7 h 7"/>
                <a:gd name="T18" fmla="*/ 0 w 777"/>
                <a:gd name="T19" fmla="*/ 2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7">
                  <a:moveTo>
                    <a:pt x="0" y="0"/>
                  </a:moveTo>
                  <a:lnTo>
                    <a:pt x="777" y="0"/>
                  </a:lnTo>
                  <a:lnTo>
                    <a:pt x="777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777" y="7"/>
                  </a:lnTo>
                  <a:lnTo>
                    <a:pt x="0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0" name="Freeform 337"/>
            <p:cNvSpPr>
              <a:spLocks noEditPoints="1"/>
            </p:cNvSpPr>
            <p:nvPr/>
          </p:nvSpPr>
          <p:spPr bwMode="auto">
            <a:xfrm>
              <a:off x="3780" y="2602"/>
              <a:ext cx="777" cy="5"/>
            </a:xfrm>
            <a:custGeom>
              <a:avLst/>
              <a:gdLst>
                <a:gd name="T0" fmla="*/ 0 w 777"/>
                <a:gd name="T1" fmla="*/ 0 h 5"/>
                <a:gd name="T2" fmla="*/ 777 w 777"/>
                <a:gd name="T3" fmla="*/ 0 h 5"/>
                <a:gd name="T4" fmla="*/ 777 w 777"/>
                <a:gd name="T5" fmla="*/ 5 h 5"/>
                <a:gd name="T6" fmla="*/ 0 w 777"/>
                <a:gd name="T7" fmla="*/ 5 h 5"/>
                <a:gd name="T8" fmla="*/ 0 w 777"/>
                <a:gd name="T9" fmla="*/ 0 h 5"/>
                <a:gd name="T10" fmla="*/ 0 w 777"/>
                <a:gd name="T11" fmla="*/ 3 h 5"/>
                <a:gd name="T12" fmla="*/ 777 w 777"/>
                <a:gd name="T13" fmla="*/ 3 h 5"/>
                <a:gd name="T14" fmla="*/ 777 w 777"/>
                <a:gd name="T15" fmla="*/ 5 h 5"/>
                <a:gd name="T16" fmla="*/ 0 w 777"/>
                <a:gd name="T17" fmla="*/ 5 h 5"/>
                <a:gd name="T18" fmla="*/ 0 w 777"/>
                <a:gd name="T19" fmla="*/ 3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5">
                  <a:moveTo>
                    <a:pt x="0" y="0"/>
                  </a:moveTo>
                  <a:lnTo>
                    <a:pt x="777" y="0"/>
                  </a:lnTo>
                  <a:lnTo>
                    <a:pt x="777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3"/>
                  </a:moveTo>
                  <a:lnTo>
                    <a:pt x="777" y="3"/>
                  </a:lnTo>
                  <a:lnTo>
                    <a:pt x="777" y="5"/>
                  </a:lnTo>
                  <a:lnTo>
                    <a:pt x="0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1" name="Freeform 338"/>
            <p:cNvSpPr>
              <a:spLocks noEditPoints="1"/>
            </p:cNvSpPr>
            <p:nvPr/>
          </p:nvSpPr>
          <p:spPr bwMode="auto">
            <a:xfrm>
              <a:off x="3780" y="2605"/>
              <a:ext cx="777" cy="2"/>
            </a:xfrm>
            <a:custGeom>
              <a:avLst/>
              <a:gdLst>
                <a:gd name="T0" fmla="*/ 0 w 777"/>
                <a:gd name="T1" fmla="*/ 0 h 2"/>
                <a:gd name="T2" fmla="*/ 777 w 777"/>
                <a:gd name="T3" fmla="*/ 0 h 2"/>
                <a:gd name="T4" fmla="*/ 777 w 777"/>
                <a:gd name="T5" fmla="*/ 2 h 2"/>
                <a:gd name="T6" fmla="*/ 0 w 777"/>
                <a:gd name="T7" fmla="*/ 2 h 2"/>
                <a:gd name="T8" fmla="*/ 0 w 777"/>
                <a:gd name="T9" fmla="*/ 0 h 2"/>
                <a:gd name="T10" fmla="*/ 0 w 777"/>
                <a:gd name="T11" fmla="*/ 2 h 2"/>
                <a:gd name="T12" fmla="*/ 777 w 777"/>
                <a:gd name="T13" fmla="*/ 2 h 2"/>
                <a:gd name="T14" fmla="*/ 777 w 777"/>
                <a:gd name="T15" fmla="*/ 2 h 2"/>
                <a:gd name="T16" fmla="*/ 0 w 777"/>
                <a:gd name="T17" fmla="*/ 2 h 2"/>
                <a:gd name="T18" fmla="*/ 0 w 777"/>
                <a:gd name="T19" fmla="*/ 2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7" h="2">
                  <a:moveTo>
                    <a:pt x="0" y="0"/>
                  </a:moveTo>
                  <a:lnTo>
                    <a:pt x="777" y="0"/>
                  </a:lnTo>
                  <a:lnTo>
                    <a:pt x="777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2"/>
                  </a:moveTo>
                  <a:lnTo>
                    <a:pt x="777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2" name="Freeform 339"/>
            <p:cNvSpPr>
              <a:spLocks/>
            </p:cNvSpPr>
            <p:nvPr/>
          </p:nvSpPr>
          <p:spPr bwMode="auto">
            <a:xfrm>
              <a:off x="3870" y="2488"/>
              <a:ext cx="111" cy="19"/>
            </a:xfrm>
            <a:custGeom>
              <a:avLst/>
              <a:gdLst>
                <a:gd name="T0" fmla="*/ 10 w 111"/>
                <a:gd name="T1" fmla="*/ 0 h 19"/>
                <a:gd name="T2" fmla="*/ 111 w 111"/>
                <a:gd name="T3" fmla="*/ 0 h 19"/>
                <a:gd name="T4" fmla="*/ 108 w 111"/>
                <a:gd name="T5" fmla="*/ 10 h 19"/>
                <a:gd name="T6" fmla="*/ 101 w 111"/>
                <a:gd name="T7" fmla="*/ 19 h 19"/>
                <a:gd name="T8" fmla="*/ 0 w 111"/>
                <a:gd name="T9" fmla="*/ 19 h 19"/>
                <a:gd name="T10" fmla="*/ 5 w 111"/>
                <a:gd name="T11" fmla="*/ 10 h 19"/>
                <a:gd name="T12" fmla="*/ 10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10" y="0"/>
                  </a:moveTo>
                  <a:lnTo>
                    <a:pt x="111" y="0"/>
                  </a:lnTo>
                  <a:lnTo>
                    <a:pt x="108" y="10"/>
                  </a:lnTo>
                  <a:lnTo>
                    <a:pt x="101" y="19"/>
                  </a:lnTo>
                  <a:lnTo>
                    <a:pt x="0" y="19"/>
                  </a:lnTo>
                  <a:lnTo>
                    <a:pt x="5" y="10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3" name="Freeform 340"/>
            <p:cNvSpPr>
              <a:spLocks/>
            </p:cNvSpPr>
            <p:nvPr/>
          </p:nvSpPr>
          <p:spPr bwMode="auto">
            <a:xfrm>
              <a:off x="3989" y="2488"/>
              <a:ext cx="111" cy="19"/>
            </a:xfrm>
            <a:custGeom>
              <a:avLst/>
              <a:gdLst>
                <a:gd name="T0" fmla="*/ 10 w 111"/>
                <a:gd name="T1" fmla="*/ 0 h 19"/>
                <a:gd name="T2" fmla="*/ 111 w 111"/>
                <a:gd name="T3" fmla="*/ 0 h 19"/>
                <a:gd name="T4" fmla="*/ 108 w 111"/>
                <a:gd name="T5" fmla="*/ 10 h 19"/>
                <a:gd name="T6" fmla="*/ 102 w 111"/>
                <a:gd name="T7" fmla="*/ 19 h 19"/>
                <a:gd name="T8" fmla="*/ 0 w 111"/>
                <a:gd name="T9" fmla="*/ 19 h 19"/>
                <a:gd name="T10" fmla="*/ 6 w 111"/>
                <a:gd name="T11" fmla="*/ 10 h 19"/>
                <a:gd name="T12" fmla="*/ 10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10" y="0"/>
                  </a:moveTo>
                  <a:lnTo>
                    <a:pt x="111" y="0"/>
                  </a:lnTo>
                  <a:lnTo>
                    <a:pt x="108" y="10"/>
                  </a:lnTo>
                  <a:lnTo>
                    <a:pt x="102" y="19"/>
                  </a:lnTo>
                  <a:lnTo>
                    <a:pt x="0" y="19"/>
                  </a:lnTo>
                  <a:lnTo>
                    <a:pt x="6" y="10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4" name="Freeform 341"/>
            <p:cNvSpPr>
              <a:spLocks/>
            </p:cNvSpPr>
            <p:nvPr/>
          </p:nvSpPr>
          <p:spPr bwMode="auto">
            <a:xfrm>
              <a:off x="4110" y="2488"/>
              <a:ext cx="111" cy="19"/>
            </a:xfrm>
            <a:custGeom>
              <a:avLst/>
              <a:gdLst>
                <a:gd name="T0" fmla="*/ 10 w 111"/>
                <a:gd name="T1" fmla="*/ 0 h 19"/>
                <a:gd name="T2" fmla="*/ 111 w 111"/>
                <a:gd name="T3" fmla="*/ 0 h 19"/>
                <a:gd name="T4" fmla="*/ 108 w 111"/>
                <a:gd name="T5" fmla="*/ 10 h 19"/>
                <a:gd name="T6" fmla="*/ 103 w 111"/>
                <a:gd name="T7" fmla="*/ 19 h 19"/>
                <a:gd name="T8" fmla="*/ 0 w 111"/>
                <a:gd name="T9" fmla="*/ 19 h 19"/>
                <a:gd name="T10" fmla="*/ 6 w 111"/>
                <a:gd name="T11" fmla="*/ 10 h 19"/>
                <a:gd name="T12" fmla="*/ 10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10" y="0"/>
                  </a:moveTo>
                  <a:lnTo>
                    <a:pt x="111" y="0"/>
                  </a:lnTo>
                  <a:lnTo>
                    <a:pt x="108" y="10"/>
                  </a:lnTo>
                  <a:lnTo>
                    <a:pt x="103" y="19"/>
                  </a:lnTo>
                  <a:lnTo>
                    <a:pt x="0" y="19"/>
                  </a:lnTo>
                  <a:lnTo>
                    <a:pt x="6" y="10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5" name="Freeform 342"/>
            <p:cNvSpPr>
              <a:spLocks/>
            </p:cNvSpPr>
            <p:nvPr/>
          </p:nvSpPr>
          <p:spPr bwMode="auto">
            <a:xfrm>
              <a:off x="4230" y="2488"/>
              <a:ext cx="111" cy="19"/>
            </a:xfrm>
            <a:custGeom>
              <a:avLst/>
              <a:gdLst>
                <a:gd name="T0" fmla="*/ 9 w 111"/>
                <a:gd name="T1" fmla="*/ 0 h 19"/>
                <a:gd name="T2" fmla="*/ 111 w 111"/>
                <a:gd name="T3" fmla="*/ 0 h 19"/>
                <a:gd name="T4" fmla="*/ 107 w 111"/>
                <a:gd name="T5" fmla="*/ 10 h 19"/>
                <a:gd name="T6" fmla="*/ 102 w 111"/>
                <a:gd name="T7" fmla="*/ 19 h 19"/>
                <a:gd name="T8" fmla="*/ 0 w 111"/>
                <a:gd name="T9" fmla="*/ 19 h 19"/>
                <a:gd name="T10" fmla="*/ 6 w 111"/>
                <a:gd name="T11" fmla="*/ 10 h 19"/>
                <a:gd name="T12" fmla="*/ 9 w 111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9">
                  <a:moveTo>
                    <a:pt x="9" y="0"/>
                  </a:moveTo>
                  <a:lnTo>
                    <a:pt x="111" y="0"/>
                  </a:lnTo>
                  <a:lnTo>
                    <a:pt x="107" y="10"/>
                  </a:lnTo>
                  <a:lnTo>
                    <a:pt x="102" y="19"/>
                  </a:lnTo>
                  <a:lnTo>
                    <a:pt x="0" y="19"/>
                  </a:lnTo>
                  <a:lnTo>
                    <a:pt x="6" y="10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6" name="Freeform 343"/>
            <p:cNvSpPr>
              <a:spLocks/>
            </p:cNvSpPr>
            <p:nvPr/>
          </p:nvSpPr>
          <p:spPr bwMode="auto">
            <a:xfrm>
              <a:off x="4324" y="2516"/>
              <a:ext cx="96" cy="36"/>
            </a:xfrm>
            <a:custGeom>
              <a:avLst/>
              <a:gdLst>
                <a:gd name="T0" fmla="*/ 19 w 96"/>
                <a:gd name="T1" fmla="*/ 0 h 36"/>
                <a:gd name="T2" fmla="*/ 96 w 96"/>
                <a:gd name="T3" fmla="*/ 0 h 36"/>
                <a:gd name="T4" fmla="*/ 92 w 96"/>
                <a:gd name="T5" fmla="*/ 14 h 36"/>
                <a:gd name="T6" fmla="*/ 86 w 96"/>
                <a:gd name="T7" fmla="*/ 25 h 36"/>
                <a:gd name="T8" fmla="*/ 78 w 96"/>
                <a:gd name="T9" fmla="*/ 36 h 36"/>
                <a:gd name="T10" fmla="*/ 0 w 96"/>
                <a:gd name="T11" fmla="*/ 36 h 36"/>
                <a:gd name="T12" fmla="*/ 9 w 96"/>
                <a:gd name="T13" fmla="*/ 25 h 36"/>
                <a:gd name="T14" fmla="*/ 15 w 96"/>
                <a:gd name="T15" fmla="*/ 14 h 36"/>
                <a:gd name="T16" fmla="*/ 19 w 96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6">
                  <a:moveTo>
                    <a:pt x="19" y="0"/>
                  </a:moveTo>
                  <a:lnTo>
                    <a:pt x="96" y="0"/>
                  </a:lnTo>
                  <a:lnTo>
                    <a:pt x="92" y="14"/>
                  </a:lnTo>
                  <a:lnTo>
                    <a:pt x="86" y="25"/>
                  </a:lnTo>
                  <a:lnTo>
                    <a:pt x="78" y="36"/>
                  </a:lnTo>
                  <a:lnTo>
                    <a:pt x="0" y="36"/>
                  </a:lnTo>
                  <a:lnTo>
                    <a:pt x="9" y="25"/>
                  </a:lnTo>
                  <a:lnTo>
                    <a:pt x="15" y="14"/>
                  </a:lnTo>
                  <a:lnTo>
                    <a:pt x="1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7" name="Freeform 344"/>
            <p:cNvSpPr>
              <a:spLocks/>
            </p:cNvSpPr>
            <p:nvPr/>
          </p:nvSpPr>
          <p:spPr bwMode="auto">
            <a:xfrm>
              <a:off x="4372" y="2516"/>
              <a:ext cx="185" cy="91"/>
            </a:xfrm>
            <a:custGeom>
              <a:avLst/>
              <a:gdLst>
                <a:gd name="T0" fmla="*/ 68 w 185"/>
                <a:gd name="T1" fmla="*/ 0 h 91"/>
                <a:gd name="T2" fmla="*/ 185 w 185"/>
                <a:gd name="T3" fmla="*/ 0 h 91"/>
                <a:gd name="T4" fmla="*/ 174 w 185"/>
                <a:gd name="T5" fmla="*/ 26 h 91"/>
                <a:gd name="T6" fmla="*/ 158 w 185"/>
                <a:gd name="T7" fmla="*/ 51 h 91"/>
                <a:gd name="T8" fmla="*/ 139 w 185"/>
                <a:gd name="T9" fmla="*/ 72 h 91"/>
                <a:gd name="T10" fmla="*/ 117 w 185"/>
                <a:gd name="T11" fmla="*/ 91 h 91"/>
                <a:gd name="T12" fmla="*/ 0 w 185"/>
                <a:gd name="T13" fmla="*/ 91 h 91"/>
                <a:gd name="T14" fmla="*/ 21 w 185"/>
                <a:gd name="T15" fmla="*/ 72 h 91"/>
                <a:gd name="T16" fmla="*/ 40 w 185"/>
                <a:gd name="T17" fmla="*/ 50 h 91"/>
                <a:gd name="T18" fmla="*/ 56 w 185"/>
                <a:gd name="T19" fmla="*/ 26 h 91"/>
                <a:gd name="T20" fmla="*/ 68 w 185"/>
                <a:gd name="T21" fmla="*/ 0 h 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" h="91">
                  <a:moveTo>
                    <a:pt x="68" y="0"/>
                  </a:moveTo>
                  <a:lnTo>
                    <a:pt x="185" y="0"/>
                  </a:lnTo>
                  <a:lnTo>
                    <a:pt x="174" y="26"/>
                  </a:lnTo>
                  <a:lnTo>
                    <a:pt x="158" y="51"/>
                  </a:lnTo>
                  <a:lnTo>
                    <a:pt x="139" y="72"/>
                  </a:lnTo>
                  <a:lnTo>
                    <a:pt x="117" y="91"/>
                  </a:lnTo>
                  <a:lnTo>
                    <a:pt x="0" y="91"/>
                  </a:lnTo>
                  <a:lnTo>
                    <a:pt x="21" y="72"/>
                  </a:lnTo>
                  <a:lnTo>
                    <a:pt x="40" y="50"/>
                  </a:lnTo>
                  <a:lnTo>
                    <a:pt x="56" y="26"/>
                  </a:lnTo>
                  <a:lnTo>
                    <a:pt x="6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8" name="Freeform 345"/>
            <p:cNvSpPr>
              <a:spLocks/>
            </p:cNvSpPr>
            <p:nvPr/>
          </p:nvSpPr>
          <p:spPr bwMode="auto">
            <a:xfrm>
              <a:off x="4273" y="2571"/>
              <a:ext cx="113" cy="36"/>
            </a:xfrm>
            <a:custGeom>
              <a:avLst/>
              <a:gdLst>
                <a:gd name="T0" fmla="*/ 40 w 113"/>
                <a:gd name="T1" fmla="*/ 0 h 36"/>
                <a:gd name="T2" fmla="*/ 113 w 113"/>
                <a:gd name="T3" fmla="*/ 0 h 36"/>
                <a:gd name="T4" fmla="*/ 102 w 113"/>
                <a:gd name="T5" fmla="*/ 14 h 36"/>
                <a:gd name="T6" fmla="*/ 90 w 113"/>
                <a:gd name="T7" fmla="*/ 25 h 36"/>
                <a:gd name="T8" fmla="*/ 76 w 113"/>
                <a:gd name="T9" fmla="*/ 36 h 36"/>
                <a:gd name="T10" fmla="*/ 0 w 113"/>
                <a:gd name="T11" fmla="*/ 36 h 36"/>
                <a:gd name="T12" fmla="*/ 16 w 113"/>
                <a:gd name="T13" fmla="*/ 26 h 36"/>
                <a:gd name="T14" fmla="*/ 28 w 113"/>
                <a:gd name="T15" fmla="*/ 14 h 36"/>
                <a:gd name="T16" fmla="*/ 40 w 113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3" h="36">
                  <a:moveTo>
                    <a:pt x="40" y="0"/>
                  </a:moveTo>
                  <a:lnTo>
                    <a:pt x="113" y="0"/>
                  </a:lnTo>
                  <a:lnTo>
                    <a:pt x="102" y="14"/>
                  </a:lnTo>
                  <a:lnTo>
                    <a:pt x="90" y="25"/>
                  </a:lnTo>
                  <a:lnTo>
                    <a:pt x="76" y="36"/>
                  </a:lnTo>
                  <a:lnTo>
                    <a:pt x="0" y="36"/>
                  </a:lnTo>
                  <a:lnTo>
                    <a:pt x="16" y="26"/>
                  </a:lnTo>
                  <a:lnTo>
                    <a:pt x="28" y="14"/>
                  </a:lnTo>
                  <a:lnTo>
                    <a:pt x="4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9" name="Freeform 346"/>
            <p:cNvSpPr>
              <a:spLocks/>
            </p:cNvSpPr>
            <p:nvPr/>
          </p:nvSpPr>
          <p:spPr bwMode="auto">
            <a:xfrm>
              <a:off x="3780" y="2516"/>
              <a:ext cx="545" cy="91"/>
            </a:xfrm>
            <a:custGeom>
              <a:avLst/>
              <a:gdLst>
                <a:gd name="T0" fmla="*/ 60 w 545"/>
                <a:gd name="T1" fmla="*/ 0 h 91"/>
                <a:gd name="T2" fmla="*/ 545 w 545"/>
                <a:gd name="T3" fmla="*/ 0 h 91"/>
                <a:gd name="T4" fmla="*/ 536 w 545"/>
                <a:gd name="T5" fmla="*/ 21 h 91"/>
                <a:gd name="T6" fmla="*/ 523 w 545"/>
                <a:gd name="T7" fmla="*/ 41 h 91"/>
                <a:gd name="T8" fmla="*/ 508 w 545"/>
                <a:gd name="T9" fmla="*/ 60 h 91"/>
                <a:gd name="T10" fmla="*/ 491 w 545"/>
                <a:gd name="T11" fmla="*/ 76 h 91"/>
                <a:gd name="T12" fmla="*/ 472 w 545"/>
                <a:gd name="T13" fmla="*/ 91 h 91"/>
                <a:gd name="T14" fmla="*/ 382 w 545"/>
                <a:gd name="T15" fmla="*/ 91 h 91"/>
                <a:gd name="T16" fmla="*/ 396 w 545"/>
                <a:gd name="T17" fmla="*/ 78 h 91"/>
                <a:gd name="T18" fmla="*/ 406 w 545"/>
                <a:gd name="T19" fmla="*/ 63 h 91"/>
                <a:gd name="T20" fmla="*/ 341 w 545"/>
                <a:gd name="T21" fmla="*/ 63 h 91"/>
                <a:gd name="T22" fmla="*/ 330 w 545"/>
                <a:gd name="T23" fmla="*/ 78 h 91"/>
                <a:gd name="T24" fmla="*/ 317 w 545"/>
                <a:gd name="T25" fmla="*/ 91 h 91"/>
                <a:gd name="T26" fmla="*/ 138 w 545"/>
                <a:gd name="T27" fmla="*/ 91 h 91"/>
                <a:gd name="T28" fmla="*/ 152 w 545"/>
                <a:gd name="T29" fmla="*/ 78 h 91"/>
                <a:gd name="T30" fmla="*/ 162 w 545"/>
                <a:gd name="T31" fmla="*/ 63 h 91"/>
                <a:gd name="T32" fmla="*/ 96 w 545"/>
                <a:gd name="T33" fmla="*/ 63 h 91"/>
                <a:gd name="T34" fmla="*/ 86 w 545"/>
                <a:gd name="T35" fmla="*/ 78 h 91"/>
                <a:gd name="T36" fmla="*/ 72 w 545"/>
                <a:gd name="T37" fmla="*/ 91 h 91"/>
                <a:gd name="T38" fmla="*/ 0 w 545"/>
                <a:gd name="T39" fmla="*/ 91 h 91"/>
                <a:gd name="T40" fmla="*/ 19 w 545"/>
                <a:gd name="T41" fmla="*/ 71 h 91"/>
                <a:gd name="T42" fmla="*/ 36 w 545"/>
                <a:gd name="T43" fmla="*/ 50 h 91"/>
                <a:gd name="T44" fmla="*/ 49 w 545"/>
                <a:gd name="T45" fmla="*/ 25 h 91"/>
                <a:gd name="T46" fmla="*/ 60 w 545"/>
                <a:gd name="T47" fmla="*/ 0 h 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45" h="91">
                  <a:moveTo>
                    <a:pt x="60" y="0"/>
                  </a:moveTo>
                  <a:lnTo>
                    <a:pt x="545" y="0"/>
                  </a:lnTo>
                  <a:lnTo>
                    <a:pt x="536" y="21"/>
                  </a:lnTo>
                  <a:lnTo>
                    <a:pt x="523" y="41"/>
                  </a:lnTo>
                  <a:lnTo>
                    <a:pt x="508" y="60"/>
                  </a:lnTo>
                  <a:lnTo>
                    <a:pt x="491" y="76"/>
                  </a:lnTo>
                  <a:lnTo>
                    <a:pt x="472" y="91"/>
                  </a:lnTo>
                  <a:lnTo>
                    <a:pt x="382" y="91"/>
                  </a:lnTo>
                  <a:lnTo>
                    <a:pt x="396" y="78"/>
                  </a:lnTo>
                  <a:lnTo>
                    <a:pt x="406" y="63"/>
                  </a:lnTo>
                  <a:lnTo>
                    <a:pt x="341" y="63"/>
                  </a:lnTo>
                  <a:lnTo>
                    <a:pt x="330" y="78"/>
                  </a:lnTo>
                  <a:lnTo>
                    <a:pt x="317" y="91"/>
                  </a:lnTo>
                  <a:lnTo>
                    <a:pt x="138" y="91"/>
                  </a:lnTo>
                  <a:lnTo>
                    <a:pt x="152" y="78"/>
                  </a:lnTo>
                  <a:lnTo>
                    <a:pt x="162" y="63"/>
                  </a:lnTo>
                  <a:lnTo>
                    <a:pt x="96" y="63"/>
                  </a:lnTo>
                  <a:lnTo>
                    <a:pt x="86" y="78"/>
                  </a:lnTo>
                  <a:lnTo>
                    <a:pt x="72" y="91"/>
                  </a:lnTo>
                  <a:lnTo>
                    <a:pt x="0" y="91"/>
                  </a:lnTo>
                  <a:lnTo>
                    <a:pt x="19" y="71"/>
                  </a:lnTo>
                  <a:lnTo>
                    <a:pt x="36" y="50"/>
                  </a:lnTo>
                  <a:lnTo>
                    <a:pt x="49" y="25"/>
                  </a:lnTo>
                  <a:lnTo>
                    <a:pt x="6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60" name="Rectangle 347"/>
            <p:cNvSpPr>
              <a:spLocks noChangeArrowheads="1"/>
            </p:cNvSpPr>
            <p:nvPr/>
          </p:nvSpPr>
          <p:spPr bwMode="auto">
            <a:xfrm>
              <a:off x="3950" y="2686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Keyboard</a:t>
              </a:r>
              <a:endParaRPr lang="en-US" altLang="en-US"/>
            </a:p>
          </p:txBody>
        </p:sp>
        <p:sp>
          <p:nvSpPr>
            <p:cNvPr id="39261" name="Freeform 348"/>
            <p:cNvSpPr>
              <a:spLocks/>
            </p:cNvSpPr>
            <p:nvPr/>
          </p:nvSpPr>
          <p:spPr bwMode="auto">
            <a:xfrm>
              <a:off x="2911" y="2484"/>
              <a:ext cx="861" cy="316"/>
            </a:xfrm>
            <a:custGeom>
              <a:avLst/>
              <a:gdLst>
                <a:gd name="T0" fmla="*/ 18 w 861"/>
                <a:gd name="T1" fmla="*/ 27 h 316"/>
                <a:gd name="T2" fmla="*/ 59 w 861"/>
                <a:gd name="T3" fmla="*/ 30 h 316"/>
                <a:gd name="T4" fmla="*/ 103 w 861"/>
                <a:gd name="T5" fmla="*/ 29 h 316"/>
                <a:gd name="T6" fmla="*/ 148 w 861"/>
                <a:gd name="T7" fmla="*/ 23 h 316"/>
                <a:gd name="T8" fmla="*/ 194 w 861"/>
                <a:gd name="T9" fmla="*/ 16 h 316"/>
                <a:gd name="T10" fmla="*/ 241 w 861"/>
                <a:gd name="T11" fmla="*/ 10 h 316"/>
                <a:gd name="T12" fmla="*/ 287 w 861"/>
                <a:gd name="T13" fmla="*/ 3 h 316"/>
                <a:gd name="T14" fmla="*/ 331 w 861"/>
                <a:gd name="T15" fmla="*/ 0 h 316"/>
                <a:gd name="T16" fmla="*/ 371 w 861"/>
                <a:gd name="T17" fmla="*/ 1 h 316"/>
                <a:gd name="T18" fmla="*/ 410 w 861"/>
                <a:gd name="T19" fmla="*/ 9 h 316"/>
                <a:gd name="T20" fmla="*/ 455 w 861"/>
                <a:gd name="T21" fmla="*/ 30 h 316"/>
                <a:gd name="T22" fmla="*/ 474 w 861"/>
                <a:gd name="T23" fmla="*/ 47 h 316"/>
                <a:gd name="T24" fmla="*/ 490 w 861"/>
                <a:gd name="T25" fmla="*/ 67 h 316"/>
                <a:gd name="T26" fmla="*/ 504 w 861"/>
                <a:gd name="T27" fmla="*/ 89 h 316"/>
                <a:gd name="T28" fmla="*/ 514 w 861"/>
                <a:gd name="T29" fmla="*/ 114 h 316"/>
                <a:gd name="T30" fmla="*/ 521 w 861"/>
                <a:gd name="T31" fmla="*/ 140 h 316"/>
                <a:gd name="T32" fmla="*/ 524 w 861"/>
                <a:gd name="T33" fmla="*/ 166 h 316"/>
                <a:gd name="T34" fmla="*/ 522 w 861"/>
                <a:gd name="T35" fmla="*/ 192 h 316"/>
                <a:gd name="T36" fmla="*/ 516 w 861"/>
                <a:gd name="T37" fmla="*/ 218 h 316"/>
                <a:gd name="T38" fmla="*/ 507 w 861"/>
                <a:gd name="T39" fmla="*/ 241 h 316"/>
                <a:gd name="T40" fmla="*/ 486 w 861"/>
                <a:gd name="T41" fmla="*/ 271 h 316"/>
                <a:gd name="T42" fmla="*/ 472 w 861"/>
                <a:gd name="T43" fmla="*/ 283 h 316"/>
                <a:gd name="T44" fmla="*/ 455 w 861"/>
                <a:gd name="T45" fmla="*/ 295 h 316"/>
                <a:gd name="T46" fmla="*/ 437 w 861"/>
                <a:gd name="T47" fmla="*/ 303 h 316"/>
                <a:gd name="T48" fmla="*/ 419 w 861"/>
                <a:gd name="T49" fmla="*/ 310 h 316"/>
                <a:gd name="T50" fmla="*/ 403 w 861"/>
                <a:gd name="T51" fmla="*/ 314 h 316"/>
                <a:gd name="T52" fmla="*/ 386 w 861"/>
                <a:gd name="T53" fmla="*/ 316 h 316"/>
                <a:gd name="T54" fmla="*/ 371 w 861"/>
                <a:gd name="T55" fmla="*/ 314 h 316"/>
                <a:gd name="T56" fmla="*/ 359 w 861"/>
                <a:gd name="T57" fmla="*/ 309 h 316"/>
                <a:gd name="T58" fmla="*/ 346 w 861"/>
                <a:gd name="T59" fmla="*/ 297 h 316"/>
                <a:gd name="T60" fmla="*/ 342 w 861"/>
                <a:gd name="T61" fmla="*/ 287 h 316"/>
                <a:gd name="T62" fmla="*/ 339 w 861"/>
                <a:gd name="T63" fmla="*/ 275 h 316"/>
                <a:gd name="T64" fmla="*/ 337 w 861"/>
                <a:gd name="T65" fmla="*/ 262 h 316"/>
                <a:gd name="T66" fmla="*/ 338 w 861"/>
                <a:gd name="T67" fmla="*/ 248 h 316"/>
                <a:gd name="T68" fmla="*/ 340 w 861"/>
                <a:gd name="T69" fmla="*/ 235 h 316"/>
                <a:gd name="T70" fmla="*/ 343 w 861"/>
                <a:gd name="T71" fmla="*/ 220 h 316"/>
                <a:gd name="T72" fmla="*/ 347 w 861"/>
                <a:gd name="T73" fmla="*/ 206 h 316"/>
                <a:gd name="T74" fmla="*/ 354 w 861"/>
                <a:gd name="T75" fmla="*/ 192 h 316"/>
                <a:gd name="T76" fmla="*/ 375 w 861"/>
                <a:gd name="T77" fmla="*/ 161 h 316"/>
                <a:gd name="T78" fmla="*/ 414 w 861"/>
                <a:gd name="T79" fmla="*/ 134 h 316"/>
                <a:gd name="T80" fmla="*/ 463 w 861"/>
                <a:gd name="T81" fmla="*/ 120 h 316"/>
                <a:gd name="T82" fmla="*/ 517 w 861"/>
                <a:gd name="T83" fmla="*/ 115 h 316"/>
                <a:gd name="T84" fmla="*/ 577 w 861"/>
                <a:gd name="T85" fmla="*/ 118 h 316"/>
                <a:gd name="T86" fmla="*/ 638 w 861"/>
                <a:gd name="T87" fmla="*/ 124 h 316"/>
                <a:gd name="T88" fmla="*/ 697 w 861"/>
                <a:gd name="T89" fmla="*/ 129 h 316"/>
                <a:gd name="T90" fmla="*/ 753 w 861"/>
                <a:gd name="T91" fmla="*/ 131 h 316"/>
                <a:gd name="T92" fmla="*/ 804 w 861"/>
                <a:gd name="T93" fmla="*/ 127 h 316"/>
                <a:gd name="T94" fmla="*/ 844 w 861"/>
                <a:gd name="T95" fmla="*/ 112 h 3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61" h="316">
                  <a:moveTo>
                    <a:pt x="0" y="23"/>
                  </a:moveTo>
                  <a:lnTo>
                    <a:pt x="18" y="27"/>
                  </a:lnTo>
                  <a:lnTo>
                    <a:pt x="38" y="30"/>
                  </a:lnTo>
                  <a:lnTo>
                    <a:pt x="59" y="30"/>
                  </a:lnTo>
                  <a:lnTo>
                    <a:pt x="81" y="30"/>
                  </a:lnTo>
                  <a:lnTo>
                    <a:pt x="103" y="29"/>
                  </a:lnTo>
                  <a:lnTo>
                    <a:pt x="125" y="27"/>
                  </a:lnTo>
                  <a:lnTo>
                    <a:pt x="148" y="23"/>
                  </a:lnTo>
                  <a:lnTo>
                    <a:pt x="171" y="20"/>
                  </a:lnTo>
                  <a:lnTo>
                    <a:pt x="194" y="16"/>
                  </a:lnTo>
                  <a:lnTo>
                    <a:pt x="218" y="13"/>
                  </a:lnTo>
                  <a:lnTo>
                    <a:pt x="241" y="10"/>
                  </a:lnTo>
                  <a:lnTo>
                    <a:pt x="264" y="6"/>
                  </a:lnTo>
                  <a:lnTo>
                    <a:pt x="287" y="3"/>
                  </a:lnTo>
                  <a:lnTo>
                    <a:pt x="309" y="1"/>
                  </a:lnTo>
                  <a:lnTo>
                    <a:pt x="331" y="0"/>
                  </a:lnTo>
                  <a:lnTo>
                    <a:pt x="351" y="0"/>
                  </a:lnTo>
                  <a:lnTo>
                    <a:pt x="371" y="1"/>
                  </a:lnTo>
                  <a:lnTo>
                    <a:pt x="391" y="4"/>
                  </a:lnTo>
                  <a:lnTo>
                    <a:pt x="410" y="9"/>
                  </a:lnTo>
                  <a:lnTo>
                    <a:pt x="428" y="15"/>
                  </a:lnTo>
                  <a:lnTo>
                    <a:pt x="455" y="30"/>
                  </a:lnTo>
                  <a:lnTo>
                    <a:pt x="464" y="37"/>
                  </a:lnTo>
                  <a:lnTo>
                    <a:pt x="474" y="47"/>
                  </a:lnTo>
                  <a:lnTo>
                    <a:pt x="482" y="56"/>
                  </a:lnTo>
                  <a:lnTo>
                    <a:pt x="490" y="67"/>
                  </a:lnTo>
                  <a:lnTo>
                    <a:pt x="498" y="77"/>
                  </a:lnTo>
                  <a:lnTo>
                    <a:pt x="504" y="89"/>
                  </a:lnTo>
                  <a:lnTo>
                    <a:pt x="509" y="102"/>
                  </a:lnTo>
                  <a:lnTo>
                    <a:pt x="514" y="114"/>
                  </a:lnTo>
                  <a:lnTo>
                    <a:pt x="517" y="127"/>
                  </a:lnTo>
                  <a:lnTo>
                    <a:pt x="521" y="140"/>
                  </a:lnTo>
                  <a:lnTo>
                    <a:pt x="523" y="153"/>
                  </a:lnTo>
                  <a:lnTo>
                    <a:pt x="524" y="166"/>
                  </a:lnTo>
                  <a:lnTo>
                    <a:pt x="524" y="180"/>
                  </a:lnTo>
                  <a:lnTo>
                    <a:pt x="522" y="192"/>
                  </a:lnTo>
                  <a:lnTo>
                    <a:pt x="520" y="205"/>
                  </a:lnTo>
                  <a:lnTo>
                    <a:pt x="516" y="218"/>
                  </a:lnTo>
                  <a:lnTo>
                    <a:pt x="512" y="229"/>
                  </a:lnTo>
                  <a:lnTo>
                    <a:pt x="507" y="241"/>
                  </a:lnTo>
                  <a:lnTo>
                    <a:pt x="500" y="253"/>
                  </a:lnTo>
                  <a:lnTo>
                    <a:pt x="486" y="271"/>
                  </a:lnTo>
                  <a:lnTo>
                    <a:pt x="479" y="277"/>
                  </a:lnTo>
                  <a:lnTo>
                    <a:pt x="472" y="283"/>
                  </a:lnTo>
                  <a:lnTo>
                    <a:pt x="463" y="289"/>
                  </a:lnTo>
                  <a:lnTo>
                    <a:pt x="455" y="295"/>
                  </a:lnTo>
                  <a:lnTo>
                    <a:pt x="446" y="299"/>
                  </a:lnTo>
                  <a:lnTo>
                    <a:pt x="437" y="303"/>
                  </a:lnTo>
                  <a:lnTo>
                    <a:pt x="429" y="308"/>
                  </a:lnTo>
                  <a:lnTo>
                    <a:pt x="419" y="310"/>
                  </a:lnTo>
                  <a:lnTo>
                    <a:pt x="411" y="313"/>
                  </a:lnTo>
                  <a:lnTo>
                    <a:pt x="403" y="314"/>
                  </a:lnTo>
                  <a:lnTo>
                    <a:pt x="394" y="315"/>
                  </a:lnTo>
                  <a:lnTo>
                    <a:pt x="386" y="316"/>
                  </a:lnTo>
                  <a:lnTo>
                    <a:pt x="379" y="315"/>
                  </a:lnTo>
                  <a:lnTo>
                    <a:pt x="371" y="314"/>
                  </a:lnTo>
                  <a:lnTo>
                    <a:pt x="365" y="312"/>
                  </a:lnTo>
                  <a:lnTo>
                    <a:pt x="359" y="309"/>
                  </a:lnTo>
                  <a:lnTo>
                    <a:pt x="349" y="301"/>
                  </a:lnTo>
                  <a:lnTo>
                    <a:pt x="346" y="297"/>
                  </a:lnTo>
                  <a:lnTo>
                    <a:pt x="344" y="292"/>
                  </a:lnTo>
                  <a:lnTo>
                    <a:pt x="342" y="287"/>
                  </a:lnTo>
                  <a:lnTo>
                    <a:pt x="340" y="281"/>
                  </a:lnTo>
                  <a:lnTo>
                    <a:pt x="339" y="275"/>
                  </a:lnTo>
                  <a:lnTo>
                    <a:pt x="338" y="270"/>
                  </a:lnTo>
                  <a:lnTo>
                    <a:pt x="337" y="262"/>
                  </a:lnTo>
                  <a:lnTo>
                    <a:pt x="337" y="256"/>
                  </a:lnTo>
                  <a:lnTo>
                    <a:pt x="338" y="248"/>
                  </a:lnTo>
                  <a:lnTo>
                    <a:pt x="339" y="242"/>
                  </a:lnTo>
                  <a:lnTo>
                    <a:pt x="340" y="235"/>
                  </a:lnTo>
                  <a:lnTo>
                    <a:pt x="341" y="227"/>
                  </a:lnTo>
                  <a:lnTo>
                    <a:pt x="343" y="220"/>
                  </a:lnTo>
                  <a:lnTo>
                    <a:pt x="345" y="214"/>
                  </a:lnTo>
                  <a:lnTo>
                    <a:pt x="347" y="206"/>
                  </a:lnTo>
                  <a:lnTo>
                    <a:pt x="350" y="200"/>
                  </a:lnTo>
                  <a:lnTo>
                    <a:pt x="354" y="192"/>
                  </a:lnTo>
                  <a:lnTo>
                    <a:pt x="357" y="186"/>
                  </a:lnTo>
                  <a:lnTo>
                    <a:pt x="375" y="161"/>
                  </a:lnTo>
                  <a:lnTo>
                    <a:pt x="393" y="146"/>
                  </a:lnTo>
                  <a:lnTo>
                    <a:pt x="414" y="134"/>
                  </a:lnTo>
                  <a:lnTo>
                    <a:pt x="438" y="126"/>
                  </a:lnTo>
                  <a:lnTo>
                    <a:pt x="463" y="120"/>
                  </a:lnTo>
                  <a:lnTo>
                    <a:pt x="489" y="116"/>
                  </a:lnTo>
                  <a:lnTo>
                    <a:pt x="517" y="115"/>
                  </a:lnTo>
                  <a:lnTo>
                    <a:pt x="547" y="116"/>
                  </a:lnTo>
                  <a:lnTo>
                    <a:pt x="577" y="118"/>
                  </a:lnTo>
                  <a:lnTo>
                    <a:pt x="607" y="121"/>
                  </a:lnTo>
                  <a:lnTo>
                    <a:pt x="638" y="124"/>
                  </a:lnTo>
                  <a:lnTo>
                    <a:pt x="668" y="127"/>
                  </a:lnTo>
                  <a:lnTo>
                    <a:pt x="697" y="129"/>
                  </a:lnTo>
                  <a:lnTo>
                    <a:pt x="726" y="131"/>
                  </a:lnTo>
                  <a:lnTo>
                    <a:pt x="753" y="131"/>
                  </a:lnTo>
                  <a:lnTo>
                    <a:pt x="780" y="130"/>
                  </a:lnTo>
                  <a:lnTo>
                    <a:pt x="804" y="127"/>
                  </a:lnTo>
                  <a:lnTo>
                    <a:pt x="824" y="121"/>
                  </a:lnTo>
                  <a:lnTo>
                    <a:pt x="844" y="112"/>
                  </a:lnTo>
                  <a:lnTo>
                    <a:pt x="861" y="99"/>
                  </a:lnTo>
                </a:path>
              </a:pathLst>
            </a:custGeom>
            <a:noFill/>
            <a:ln w="30163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62" name="Freeform 349"/>
            <p:cNvSpPr>
              <a:spLocks/>
            </p:cNvSpPr>
            <p:nvPr/>
          </p:nvSpPr>
          <p:spPr bwMode="auto">
            <a:xfrm>
              <a:off x="2848" y="2474"/>
              <a:ext cx="91" cy="75"/>
            </a:xfrm>
            <a:custGeom>
              <a:avLst/>
              <a:gdLst>
                <a:gd name="T0" fmla="*/ 52 w 91"/>
                <a:gd name="T1" fmla="*/ 75 h 75"/>
                <a:gd name="T2" fmla="*/ 0 w 91"/>
                <a:gd name="T3" fmla="*/ 0 h 75"/>
                <a:gd name="T4" fmla="*/ 91 w 91"/>
                <a:gd name="T5" fmla="*/ 2 h 75"/>
                <a:gd name="T6" fmla="*/ 52 w 91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75">
                  <a:moveTo>
                    <a:pt x="52" y="75"/>
                  </a:moveTo>
                  <a:lnTo>
                    <a:pt x="0" y="0"/>
                  </a:lnTo>
                  <a:lnTo>
                    <a:pt x="91" y="2"/>
                  </a:lnTo>
                  <a:lnTo>
                    <a:pt x="52" y="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63" name="Rectangle 350"/>
            <p:cNvSpPr>
              <a:spLocks noChangeArrowheads="1"/>
            </p:cNvSpPr>
            <p:nvPr/>
          </p:nvSpPr>
          <p:spPr bwMode="auto">
            <a:xfrm>
              <a:off x="4007" y="2270"/>
              <a:ext cx="382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264" name="Rectangle 351"/>
            <p:cNvSpPr>
              <a:spLocks noChangeArrowheads="1"/>
            </p:cNvSpPr>
            <p:nvPr/>
          </p:nvSpPr>
          <p:spPr bwMode="auto">
            <a:xfrm>
              <a:off x="4057" y="2279"/>
              <a:ext cx="27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cs typeface="Arial" panose="020B0604020202020204" pitchFamily="34" charset="0"/>
                </a:rPr>
                <a:t>Screen</a:t>
              </a:r>
              <a:endParaRPr lang="en-US" altLang="en-US"/>
            </a:p>
          </p:txBody>
        </p:sp>
      </p:grp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6858000" y="685800"/>
            <a:ext cx="3505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79388" indent="268288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The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en-US" altLang="en-US" sz="1400"/>
              <a:t> chip is essentially a package that integrates the three chip-parts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RAM16K</a:t>
            </a:r>
            <a:r>
              <a:rPr lang="en-US" altLang="en-US" sz="1400"/>
              <a:t>,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altLang="en-US" sz="1400"/>
              <a:t>, and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en-US" sz="1400"/>
              <a:t> into a single, contiguous address space.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This packaging effects the programmer’s view of the memory, as well as the necessary I/O side-effects.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big picture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752600" y="1295401"/>
            <a:ext cx="8809038" cy="4867275"/>
            <a:chOff x="163" y="634"/>
            <a:chExt cx="5549" cy="3066"/>
          </a:xfrm>
        </p:grpSpPr>
        <p:grpSp>
          <p:nvGrpSpPr>
            <p:cNvPr id="6151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249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50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7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Assembler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51" name="Freeform 7"/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83"/>
                  <a:gd name="T124" fmla="*/ 0 h 140"/>
                  <a:gd name="T125" fmla="*/ 483 w 483"/>
                  <a:gd name="T126" fmla="*/ 140 h 1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" name="Rectangle 8"/>
              <p:cNvSpPr>
                <a:spLocks noChangeArrowheads="1"/>
              </p:cNvSpPr>
              <p:nvPr/>
            </p:nvSpPr>
            <p:spPr bwMode="auto">
              <a:xfrm>
                <a:off x="2624" y="2268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 6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53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28"/>
                  <a:gd name="T13" fmla="*/ 0 h 404"/>
                  <a:gd name="T14" fmla="*/ 4028 w 4028"/>
                  <a:gd name="T15" fmla="*/ 404 h 4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2" name="Group 11"/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243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4" name="Rectangle 13"/>
              <p:cNvSpPr>
                <a:spLocks noChangeArrowheads="1"/>
              </p:cNvSpPr>
              <p:nvPr/>
            </p:nvSpPr>
            <p:spPr bwMode="auto">
              <a:xfrm>
                <a:off x="1819" y="984"/>
                <a:ext cx="6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H.L. Language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5" name="Rectangle 14"/>
              <p:cNvSpPr>
                <a:spLocks noChangeArrowheads="1"/>
              </p:cNvSpPr>
              <p:nvPr/>
            </p:nvSpPr>
            <p:spPr bwMode="auto">
              <a:xfrm>
                <a:off x="2095" y="1115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&amp;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6" name="Rectangle 15"/>
              <p:cNvSpPr>
                <a:spLocks noChangeArrowheads="1"/>
              </p:cNvSpPr>
              <p:nvPr/>
            </p:nvSpPr>
            <p:spPr bwMode="auto">
              <a:xfrm>
                <a:off x="1817" y="1247"/>
                <a:ext cx="64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Operating Sys.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7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8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3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238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9" name="Rectangle 20"/>
              <p:cNvSpPr>
                <a:spLocks noChangeArrowheads="1"/>
              </p:cNvSpPr>
              <p:nvPr/>
            </p:nvSpPr>
            <p:spPr bwMode="auto">
              <a:xfrm>
                <a:off x="2476" y="1488"/>
                <a:ext cx="38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Compiler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0" name="Rectangle 21"/>
              <p:cNvSpPr>
                <a:spLocks noChangeArrowheads="1"/>
              </p:cNvSpPr>
              <p:nvPr/>
            </p:nvSpPr>
            <p:spPr bwMode="auto">
              <a:xfrm>
                <a:off x="2389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10 - 11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1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2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7"/>
                  <a:gd name="T14" fmla="*/ 48 w 48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4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232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3" name="Rectangle 26"/>
              <p:cNvSpPr>
                <a:spLocks noChangeArrowheads="1"/>
              </p:cNvSpPr>
              <p:nvPr/>
            </p:nvSpPr>
            <p:spPr bwMode="auto">
              <a:xfrm>
                <a:off x="4016" y="1337"/>
                <a:ext cx="60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VM Translator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4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58"/>
                  <a:gd name="T130" fmla="*/ 0 h 142"/>
                  <a:gd name="T131" fmla="*/ 558 w 558"/>
                  <a:gd name="T132" fmla="*/ 142 h 1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4002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7 - 8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6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8"/>
                  <a:gd name="T14" fmla="*/ 48 w 48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5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225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6" name="Rectangle 33"/>
              <p:cNvSpPr>
                <a:spLocks noChangeArrowheads="1"/>
              </p:cNvSpPr>
              <p:nvPr/>
            </p:nvSpPr>
            <p:spPr bwMode="auto">
              <a:xfrm>
                <a:off x="1369" y="2527"/>
                <a:ext cx="4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Computer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7" name="Rectangle 34"/>
              <p:cNvSpPr>
                <a:spLocks noChangeArrowheads="1"/>
              </p:cNvSpPr>
              <p:nvPr/>
            </p:nvSpPr>
            <p:spPr bwMode="auto">
              <a:xfrm>
                <a:off x="1379" y="2642"/>
                <a:ext cx="51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Architecture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8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80"/>
                  <a:gd name="T130" fmla="*/ 0 h 140"/>
                  <a:gd name="T131" fmla="*/ 580 w 580"/>
                  <a:gd name="T132" fmla="*/ 140 h 1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9" name="Rectangle 36"/>
              <p:cNvSpPr>
                <a:spLocks noChangeArrowheads="1"/>
              </p:cNvSpPr>
              <p:nvPr/>
            </p:nvSpPr>
            <p:spPr bwMode="auto">
              <a:xfrm>
                <a:off x="1357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 4 - 5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0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6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219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0" name="Rectangle 41"/>
              <p:cNvSpPr>
                <a:spLocks noChangeArrowheads="1"/>
              </p:cNvSpPr>
              <p:nvPr/>
            </p:nvSpPr>
            <p:spPr bwMode="auto">
              <a:xfrm>
                <a:off x="2856" y="2946"/>
                <a:ext cx="4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Gate Logic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1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02"/>
                  <a:gd name="T136" fmla="*/ 0 h 82"/>
                  <a:gd name="T137" fmla="*/ 602 w 602"/>
                  <a:gd name="T138" fmla="*/ 82 h 8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Rectangle 43"/>
              <p:cNvSpPr>
                <a:spLocks noChangeArrowheads="1"/>
              </p:cNvSpPr>
              <p:nvPr/>
            </p:nvSpPr>
            <p:spPr bwMode="auto">
              <a:xfrm>
                <a:off x="2849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 1 - 3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3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7"/>
                  <a:gd name="T14" fmla="*/ 48 w 48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7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210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1" name="Rectangle 48"/>
              <p:cNvSpPr>
                <a:spLocks noChangeArrowheads="1"/>
              </p:cNvSpPr>
              <p:nvPr/>
            </p:nvSpPr>
            <p:spPr bwMode="auto">
              <a:xfrm>
                <a:off x="4362" y="3175"/>
                <a:ext cx="39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Electrical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2" name="Rectangle 49"/>
              <p:cNvSpPr>
                <a:spLocks noChangeArrowheads="1"/>
              </p:cNvSpPr>
              <p:nvPr/>
            </p:nvSpPr>
            <p:spPr bwMode="auto">
              <a:xfrm>
                <a:off x="4366" y="3290"/>
                <a:ext cx="5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Engineering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3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5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5155" y="3394"/>
                <a:ext cx="3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Physics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7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8" name="Group 56"/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205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6" name="Rectangle 58"/>
              <p:cNvSpPr>
                <a:spLocks noChangeArrowheads="1"/>
              </p:cNvSpPr>
              <p:nvPr/>
            </p:nvSpPr>
            <p:spPr bwMode="auto">
              <a:xfrm>
                <a:off x="3404" y="1372"/>
                <a:ext cx="27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Virtual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7" name="Rectangle 59"/>
              <p:cNvSpPr>
                <a:spLocks noChangeArrowheads="1"/>
              </p:cNvSpPr>
              <p:nvPr/>
            </p:nvSpPr>
            <p:spPr bwMode="auto">
              <a:xfrm>
                <a:off x="3358" y="1503"/>
                <a:ext cx="3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Machine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8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9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9" name="Group 62"/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95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202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3" name="Rectangle 65"/>
                <p:cNvSpPr>
                  <a:spLocks noChangeArrowheads="1"/>
                </p:cNvSpPr>
                <p:nvPr/>
              </p:nvSpPr>
              <p:spPr bwMode="auto">
                <a:xfrm>
                  <a:off x="4070" y="713"/>
                  <a:ext cx="479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Software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4" name="Rectangle 66"/>
                <p:cNvSpPr>
                  <a:spLocks noChangeArrowheads="1"/>
                </p:cNvSpPr>
                <p:nvPr/>
              </p:nvSpPr>
              <p:spPr bwMode="auto">
                <a:xfrm>
                  <a:off x="4066" y="861"/>
                  <a:ext cx="500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96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97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8" name="Rectangle 69"/>
                <p:cNvSpPr>
                  <a:spLocks noChangeArrowheads="1"/>
                </p:cNvSpPr>
                <p:nvPr/>
              </p:nvSpPr>
              <p:spPr bwMode="auto">
                <a:xfrm>
                  <a:off x="4895" y="1692"/>
                  <a:ext cx="41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Assembly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9" name="Rectangle 70"/>
                <p:cNvSpPr>
                  <a:spLocks noChangeArrowheads="1"/>
                </p:cNvSpPr>
                <p:nvPr/>
              </p:nvSpPr>
              <p:spPr bwMode="auto">
                <a:xfrm>
                  <a:off x="4891" y="1824"/>
                  <a:ext cx="42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0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1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abstract interface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60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85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92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3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Hardware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4" name="Rectangle 77"/>
                <p:cNvSpPr>
                  <a:spLocks noChangeArrowheads="1"/>
                </p:cNvSpPr>
                <p:nvPr/>
              </p:nvSpPr>
              <p:spPr bwMode="auto">
                <a:xfrm>
                  <a:off x="1115" y="3484"/>
                  <a:ext cx="500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86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87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8" name="Rectangle 80"/>
                <p:cNvSpPr>
                  <a:spLocks noChangeArrowheads="1"/>
                </p:cNvSpPr>
                <p:nvPr/>
              </p:nvSpPr>
              <p:spPr bwMode="auto">
                <a:xfrm>
                  <a:off x="678" y="2672"/>
                  <a:ext cx="365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Machine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9" name="Rectangle 81"/>
                <p:cNvSpPr>
                  <a:spLocks noChangeArrowheads="1"/>
                </p:cNvSpPr>
                <p:nvPr/>
              </p:nvSpPr>
              <p:spPr bwMode="auto">
                <a:xfrm>
                  <a:off x="648" y="2803"/>
                  <a:ext cx="42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0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1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abstract interface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61" name="Group 84"/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80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1" name="Rectangle 86"/>
              <p:cNvSpPr>
                <a:spLocks noChangeArrowheads="1"/>
              </p:cNvSpPr>
              <p:nvPr/>
            </p:nvSpPr>
            <p:spPr bwMode="auto">
              <a:xfrm>
                <a:off x="2153" y="2992"/>
                <a:ext cx="41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Hardware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2" name="Rectangle 87"/>
              <p:cNvSpPr>
                <a:spLocks noChangeArrowheads="1"/>
              </p:cNvSpPr>
              <p:nvPr/>
            </p:nvSpPr>
            <p:spPr bwMode="auto">
              <a:xfrm>
                <a:off x="2183" y="3124"/>
                <a:ext cx="3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Platform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3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4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2" name="Group 90"/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5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6" name="Rectangle 92"/>
              <p:cNvSpPr>
                <a:spLocks noChangeArrowheads="1"/>
              </p:cNvSpPr>
              <p:nvPr/>
            </p:nvSpPr>
            <p:spPr bwMode="auto">
              <a:xfrm>
                <a:off x="3689" y="3313"/>
                <a:ext cx="33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Chips &amp;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7" name="Rectangle 93"/>
              <p:cNvSpPr>
                <a:spLocks noChangeArrowheads="1"/>
              </p:cNvSpPr>
              <p:nvPr/>
            </p:nvSpPr>
            <p:spPr bwMode="auto">
              <a:xfrm>
                <a:off x="3605" y="3444"/>
                <a:ext cx="51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Logic Gates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8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9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3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64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4"/>
                  <a:gd name="T113" fmla="*/ 748 w 748"/>
                  <a:gd name="T114" fmla="*/ 444 h 4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4"/>
                  <a:gd name="T113" fmla="*/ 748 w 748"/>
                  <a:gd name="T114" fmla="*/ 444 h 4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5"/>
                  <a:gd name="T113" fmla="*/ 748 w 748"/>
                  <a:gd name="T114" fmla="*/ 445 h 44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Rectangle 100"/>
              <p:cNvSpPr>
                <a:spLocks noChangeArrowheads="1"/>
              </p:cNvSpPr>
              <p:nvPr/>
            </p:nvSpPr>
            <p:spPr bwMode="auto">
              <a:xfrm>
                <a:off x="396" y="741"/>
                <a:ext cx="31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Human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68" name="Rectangle 101"/>
              <p:cNvSpPr>
                <a:spLocks noChangeArrowheads="1"/>
              </p:cNvSpPr>
              <p:nvPr/>
            </p:nvSpPr>
            <p:spPr bwMode="auto">
              <a:xfrm>
                <a:off x="379" y="856"/>
                <a:ext cx="3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Thought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0" name="Rectangle 103"/>
              <p:cNvSpPr>
                <a:spLocks noChangeArrowheads="1"/>
              </p:cNvSpPr>
              <p:nvPr/>
            </p:nvSpPr>
            <p:spPr bwMode="auto">
              <a:xfrm>
                <a:off x="1019" y="696"/>
                <a:ext cx="6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design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1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78"/>
                  <a:gd name="T130" fmla="*/ 0 h 95"/>
                  <a:gd name="T131" fmla="*/ 578 w 578"/>
                  <a:gd name="T132" fmla="*/ 95 h 9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Rectangle 105"/>
              <p:cNvSpPr>
                <a:spLocks noChangeArrowheads="1"/>
              </p:cNvSpPr>
              <p:nvPr/>
            </p:nvSpPr>
            <p:spPr bwMode="auto">
              <a:xfrm>
                <a:off x="1007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9, 12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3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4172" name="AutoShape 108"/>
          <p:cNvSpPr>
            <a:spLocks noChangeArrowheads="1"/>
          </p:cNvSpPr>
          <p:nvPr/>
        </p:nvSpPr>
        <p:spPr bwMode="auto">
          <a:xfrm>
            <a:off x="3810000" y="35814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1981200" y="3889375"/>
            <a:ext cx="1620838" cy="1474788"/>
          </a:xfrm>
          <a:prstGeom prst="roundRect">
            <a:avLst>
              <a:gd name="adj" fmla="val 16667"/>
            </a:avLst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0" name="Rounded Rectangle 109"/>
          <p:cNvSpPr>
            <a:spLocks noChangeArrowheads="1"/>
          </p:cNvSpPr>
          <p:nvPr/>
        </p:nvSpPr>
        <p:spPr bwMode="auto">
          <a:xfrm>
            <a:off x="6770689" y="4830763"/>
            <a:ext cx="1620837" cy="1473200"/>
          </a:xfrm>
          <a:prstGeom prst="roundRect">
            <a:avLst>
              <a:gd name="adj" fmla="val 16667"/>
            </a:avLst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3" name="Rounded Rectangle 112"/>
          <p:cNvSpPr>
            <a:spLocks noChangeArrowheads="1"/>
          </p:cNvSpPr>
          <p:nvPr/>
        </p:nvSpPr>
        <p:spPr bwMode="auto">
          <a:xfrm>
            <a:off x="5118819" y="3049795"/>
            <a:ext cx="1620837" cy="1473200"/>
          </a:xfrm>
          <a:prstGeom prst="roundRect">
            <a:avLst>
              <a:gd name="adj" fmla="val 16667"/>
            </a:avLst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7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4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4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72" grpId="0" animBg="1"/>
      <p:bldP spid="2" grpId="0" animBg="1"/>
      <p:bldP spid="110" grpId="0" animBg="1"/>
      <p:bldP spid="1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Lecture / construction plan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298723" y="1219201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733801" y="1219201"/>
            <a:ext cx="4824413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6450" indent="-268288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04925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2913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20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78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353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92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49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Instruction memory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Memory: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Data memory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Screen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Keyboard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CPU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Computer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657600" y="267573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3657600" y="3415507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3733800" y="4088103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3070123" y="4953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CPU-FETCH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08929"/>
              </p:ext>
            </p:extLst>
          </p:nvPr>
        </p:nvGraphicFramePr>
        <p:xfrm>
          <a:off x="4605431" y="-130633"/>
          <a:ext cx="69119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4" imgW="6045840" imgH="6714360" progId="Visio.Drawing.6">
                  <p:embed/>
                </p:oleObj>
              </mc:Choice>
              <mc:Fallback>
                <p:oleObj name="VISIO" r:id="rId4" imgW="6045840" imgH="67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5" t="33672" r="728" b="22050"/>
                      <a:stretch>
                        <a:fillRect/>
                      </a:stretch>
                    </p:blipFill>
                    <p:spPr bwMode="auto">
                      <a:xfrm>
                        <a:off x="4605431" y="-130633"/>
                        <a:ext cx="6911975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56996" y="2841544"/>
            <a:ext cx="10460410" cy="3691023"/>
          </a:xfrm>
          <a:noFill/>
        </p:spPr>
        <p:txBody>
          <a:bodyPr>
            <a:noAutofit/>
          </a:bodyPr>
          <a:lstStyle/>
          <a:p>
            <a:pPr marL="179388" indent="-179388">
              <a:lnSpc>
                <a:spcPct val="85000"/>
              </a:lnSpc>
              <a:spcBef>
                <a:spcPct val="55000"/>
              </a:spcBef>
              <a:buNone/>
            </a:pPr>
            <a:r>
              <a:rPr lang="en-US" altLang="en-US" sz="2400" u="sng" dirty="0"/>
              <a:t>CPU internal components </a:t>
            </a:r>
            <a:r>
              <a:rPr lang="en-US" altLang="en-US" sz="2000" dirty="0"/>
              <a:t>(invisible in this chip diagram):</a:t>
            </a:r>
            <a:r>
              <a:rPr lang="en-US" altLang="en-US" sz="2400" dirty="0"/>
              <a:t> 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altLang="en-US" sz="2400" dirty="0"/>
              <a:t> and 3 registers: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en-US" sz="2400" dirty="0"/>
              <a:t>,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en-US" altLang="en-US" sz="2400" u="sng" dirty="0"/>
          </a:p>
          <a:p>
            <a:pPr marL="179388" indent="-179388">
              <a:lnSpc>
                <a:spcPct val="85000"/>
              </a:lnSpc>
              <a:spcBef>
                <a:spcPct val="100000"/>
              </a:spcBef>
              <a:buNone/>
            </a:pPr>
            <a:r>
              <a:rPr lang="en-US" altLang="en-US" sz="2400" u="sng" dirty="0"/>
              <a:t>CPU fetch logic:</a:t>
            </a:r>
            <a:r>
              <a:rPr lang="en-US" altLang="en-US" sz="2400" dirty="0"/>
              <a:t> </a:t>
            </a:r>
          </a:p>
          <a:p>
            <a:pPr marL="179388" indent="-179388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en-US" sz="2400" dirty="0"/>
              <a:t>Recall that:</a:t>
            </a:r>
          </a:p>
          <a:p>
            <a:pPr marL="179388" indent="-179388">
              <a:lnSpc>
                <a:spcPct val="65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instruction</a:t>
            </a:r>
            <a:r>
              <a:rPr lang="en-US" altLang="en-US" sz="2400" dirty="0"/>
              <a:t> may include a jump directive </a:t>
            </a:r>
            <a:r>
              <a:rPr lang="en-US" altLang="en-US" sz="2000" dirty="0"/>
              <a:t>(expressed as non-zero jump bits)</a:t>
            </a:r>
          </a:p>
          <a:p>
            <a:pPr marL="179388" indent="-179388">
              <a:lnSpc>
                <a:spcPct val="65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altLang="en-US" sz="2400" dirty="0"/>
              <a:t> emits two control bits, indicating if 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altLang="en-US" sz="2400" dirty="0"/>
              <a:t> output is zero or less than zero</a:t>
            </a:r>
          </a:p>
          <a:p>
            <a:pPr marL="179388" indent="-179388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en-US" sz="2400" u="sng" dirty="0"/>
              <a:t>If </a:t>
            </a:r>
            <a:r>
              <a:rPr lang="en-US" altLang="en-US" sz="2000" u="sng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reset==0:</a:t>
            </a:r>
            <a:r>
              <a:rPr lang="en-US" altLang="en-US" sz="2400" dirty="0"/>
              <a:t> the CPU uses this information </a:t>
            </a:r>
            <a:r>
              <a:rPr lang="en-US" altLang="en-US" sz="2000" dirty="0"/>
              <a:t>(the jump bits and 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altLang="en-US" sz="2000" dirty="0"/>
              <a:t> control bits)</a:t>
            </a:r>
            <a:r>
              <a:rPr lang="en-US" altLang="en-US" sz="2400" dirty="0"/>
              <a:t> as follows:</a:t>
            </a:r>
          </a:p>
          <a:p>
            <a:pPr marL="179388" indent="-179388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en-US" sz="2400" dirty="0"/>
              <a:t>                    If there should be a jump, 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altLang="en-US" sz="2400" dirty="0"/>
              <a:t> is set to the value of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400" dirty="0"/>
              <a:t>; else,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altLang="en-US" sz="2400" dirty="0"/>
              <a:t> is set to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PC+1</a:t>
            </a:r>
          </a:p>
          <a:p>
            <a:pPr marL="179388" indent="-179388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en-US" sz="2400" u="sng" dirty="0"/>
              <a:t>If </a:t>
            </a:r>
            <a:r>
              <a:rPr lang="en-US" altLang="en-US" sz="2000" u="sng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reset==1:</a:t>
            </a:r>
            <a:r>
              <a:rPr lang="en-US" altLang="en-US" sz="2400" dirty="0"/>
              <a:t> 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altLang="en-US" sz="2400" dirty="0"/>
              <a:t> is set to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dirty="0"/>
              <a:t>.  </a:t>
            </a:r>
            <a:r>
              <a:rPr lang="en-US" altLang="en-US" sz="2000" dirty="0"/>
              <a:t>(restarting the computer)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3614831" y="1393366"/>
            <a:ext cx="3063875" cy="1447800"/>
            <a:chOff x="96" y="1344"/>
            <a:chExt cx="1930" cy="912"/>
          </a:xfrm>
        </p:grpSpPr>
        <p:sp>
          <p:nvSpPr>
            <p:cNvPr id="45062" name="AutoShape 6"/>
            <p:cNvSpPr>
              <a:spLocks noChangeArrowheads="1"/>
            </p:cNvSpPr>
            <p:nvPr/>
          </p:nvSpPr>
          <p:spPr bwMode="auto">
            <a:xfrm>
              <a:off x="96" y="1728"/>
              <a:ext cx="1536" cy="528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400">
                  <a:latin typeface="Comic Sans MS" panose="030F0702030302020204" pitchFamily="66" charset="0"/>
                </a:rPr>
                <a:t>a Hack machine language instruction like </a:t>
              </a:r>
              <a:r>
                <a:rPr lang="en-US" altLang="en-US" sz="12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M=D+M</a:t>
              </a:r>
              <a:r>
                <a:rPr lang="en-US" altLang="en-US" sz="1400">
                  <a:latin typeface="Comic Sans MS" panose="030F0702030302020204" pitchFamily="66" charset="0"/>
                </a:rPr>
                <a:t>, stated as a 16-bit value</a:t>
              </a:r>
            </a:p>
          </p:txBody>
        </p:sp>
        <p:cxnSp>
          <p:nvCxnSpPr>
            <p:cNvPr id="45063" name="AutoShape 7"/>
            <p:cNvCxnSpPr>
              <a:cxnSpLocks noChangeShapeType="1"/>
              <a:stCxn id="45062" idx="3"/>
              <a:endCxn id="45064" idx="2"/>
            </p:cNvCxnSpPr>
            <p:nvPr/>
          </p:nvCxnSpPr>
          <p:spPr bwMode="auto">
            <a:xfrm flipV="1">
              <a:off x="1632" y="1488"/>
              <a:ext cx="293" cy="504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1824" y="1344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CPU-EXECUTE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67316"/>
              </p:ext>
            </p:extLst>
          </p:nvPr>
        </p:nvGraphicFramePr>
        <p:xfrm>
          <a:off x="5016983" y="0"/>
          <a:ext cx="69119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4" imgW="6045840" imgH="6714360" progId="Visio.Drawing.6">
                  <p:embed/>
                </p:oleObj>
              </mc:Choice>
              <mc:Fallback>
                <p:oleObj name="VISIO" r:id="rId4" imgW="6045840" imgH="67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5" t="33672" r="728" b="22050"/>
                      <a:stretch>
                        <a:fillRect/>
                      </a:stretch>
                    </p:blipFill>
                    <p:spPr bwMode="auto">
                      <a:xfrm>
                        <a:off x="5016983" y="0"/>
                        <a:ext cx="6911975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25014" y="3076480"/>
            <a:ext cx="10638792" cy="3393335"/>
          </a:xfrm>
          <a:noFill/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en-US" sz="2400" u="sng" dirty="0"/>
              <a:t>CPU internal components </a:t>
            </a:r>
            <a:r>
              <a:rPr lang="en-US" altLang="en-US" sz="2000" dirty="0"/>
              <a:t>(invisible in this chip diagram):</a:t>
            </a:r>
            <a:r>
              <a:rPr lang="en-US" altLang="en-US" sz="2400" dirty="0"/>
              <a:t> 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altLang="en-US" sz="2400" dirty="0"/>
              <a:t> and 3 registers: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en-US" sz="2400" dirty="0"/>
              <a:t>,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en-US" altLang="en-US" sz="2400" u="sng" dirty="0"/>
          </a:p>
          <a:p>
            <a:pPr>
              <a:lnSpc>
                <a:spcPct val="85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sz="2400" u="sng" dirty="0"/>
              <a:t>CPU execute logic:</a:t>
            </a:r>
            <a:r>
              <a:rPr lang="en-US" altLang="en-US" sz="2400" dirty="0"/>
              <a:t> </a:t>
            </a:r>
          </a:p>
          <a:p>
            <a:pPr>
              <a:lnSpc>
                <a:spcPct val="85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The CPU executes 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instruction</a:t>
            </a:r>
            <a:r>
              <a:rPr lang="en-US" altLang="en-US" sz="2400" dirty="0"/>
              <a:t> according to the Hack language specification:</a:t>
            </a:r>
          </a:p>
          <a:p>
            <a:pPr>
              <a:lnSpc>
                <a:spcPct val="85000"/>
              </a:lnSpc>
              <a:spcBef>
                <a:spcPct val="55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en-US" sz="2400" dirty="0"/>
              <a:t> and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400" dirty="0"/>
              <a:t> values, if they appear in the instruction, are read from (or written to) the respective CPU-resident registers</a:t>
            </a:r>
          </a:p>
          <a:p>
            <a:pPr>
              <a:lnSpc>
                <a:spcPct val="85000"/>
              </a:lnSpc>
              <a:spcBef>
                <a:spcPct val="55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en-US" sz="2400" dirty="0"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/>
              <a:t>value, if there is one in the instruction’s RHS, is read from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inM</a:t>
            </a:r>
            <a:endParaRPr lang="en-US" altLang="en-US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55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/>
              <a:t>If the instruction’s LHS includes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en-US" sz="2400" dirty="0"/>
              <a:t>, then the ALU output is placed in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outM</a:t>
            </a:r>
            <a:r>
              <a:rPr lang="en-US" altLang="en-US" sz="2400" dirty="0"/>
              <a:t>, the value of the CPU-resident 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400" dirty="0"/>
              <a:t> register is placed in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addressM</a:t>
            </a:r>
            <a:r>
              <a:rPr lang="en-US" altLang="en-US" sz="2400" dirty="0"/>
              <a:t>, and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writeM</a:t>
            </a:r>
            <a:r>
              <a:rPr lang="en-US" altLang="en-US" sz="2400" dirty="0"/>
              <a:t> is asserted.</a:t>
            </a:r>
          </a:p>
        </p:txBody>
      </p:sp>
      <p:grpSp>
        <p:nvGrpSpPr>
          <p:cNvPr id="43013" name="Group 10"/>
          <p:cNvGrpSpPr>
            <a:grpSpLocks/>
          </p:cNvGrpSpPr>
          <p:nvPr/>
        </p:nvGrpSpPr>
        <p:grpSpPr bwMode="auto">
          <a:xfrm>
            <a:off x="2219706" y="1353813"/>
            <a:ext cx="3063875" cy="1447800"/>
            <a:chOff x="96" y="1344"/>
            <a:chExt cx="1930" cy="912"/>
          </a:xfrm>
        </p:grpSpPr>
        <p:sp>
          <p:nvSpPr>
            <p:cNvPr id="43014" name="AutoShape 11"/>
            <p:cNvSpPr>
              <a:spLocks noChangeArrowheads="1"/>
            </p:cNvSpPr>
            <p:nvPr/>
          </p:nvSpPr>
          <p:spPr bwMode="auto">
            <a:xfrm>
              <a:off x="96" y="1728"/>
              <a:ext cx="1536" cy="528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400" dirty="0">
                  <a:latin typeface="Comic Sans MS" panose="030F0702030302020204" pitchFamily="66" charset="0"/>
                </a:rPr>
                <a:t>a Hack machine language instruction like </a:t>
              </a:r>
              <a:r>
                <a:rPr lang="en-US" altLang="en-US" sz="12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M=D+M</a:t>
              </a:r>
              <a:r>
                <a:rPr lang="en-US" altLang="en-US" sz="1400" dirty="0">
                  <a:latin typeface="Comic Sans MS" panose="030F0702030302020204" pitchFamily="66" charset="0"/>
                </a:rPr>
                <a:t>, stated as a 16-bit value</a:t>
              </a:r>
            </a:p>
          </p:txBody>
        </p:sp>
        <p:cxnSp>
          <p:nvCxnSpPr>
            <p:cNvPr id="43015" name="AutoShape 12"/>
            <p:cNvCxnSpPr>
              <a:cxnSpLocks noChangeShapeType="1"/>
              <a:stCxn id="43014" idx="3"/>
              <a:endCxn id="43016" idx="2"/>
            </p:cNvCxnSpPr>
            <p:nvPr/>
          </p:nvCxnSpPr>
          <p:spPr bwMode="auto">
            <a:xfrm flipV="1">
              <a:off x="1632" y="1488"/>
              <a:ext cx="293" cy="504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16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/>
              <a:t>The </a:t>
            </a:r>
            <a:r>
              <a:rPr lang="en-US" altLang="en-US" b="1" i="1" smtClean="0"/>
              <a:t>C</a:t>
            </a:r>
            <a:r>
              <a:rPr lang="en-US" altLang="en-US" smtClean="0"/>
              <a:t>-instruction revisited</a:t>
            </a:r>
          </a:p>
        </p:txBody>
      </p:sp>
      <p:pic>
        <p:nvPicPr>
          <p:cNvPr id="381955" name="Picture 3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957" r="25000" b="41936"/>
          <a:stretch>
            <a:fillRect/>
          </a:stretch>
        </p:blipFill>
        <p:spPr bwMode="auto">
          <a:xfrm>
            <a:off x="5715000" y="2438400"/>
            <a:ext cx="4876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 l="25000" t="27957" r="25000" b="41936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6" name="Picture 4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4" y="2516188"/>
            <a:ext cx="4040187" cy="396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7" name="Picture 5" descr="Bouqu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8465" r="27344" b="45694"/>
          <a:stretch>
            <a:fillRect/>
          </a:stretch>
        </p:blipFill>
        <p:spPr bwMode="auto">
          <a:xfrm>
            <a:off x="5715000" y="4648200"/>
            <a:ext cx="4648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 l="27344" t="28465" r="27344" b="4569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2855913" y="1027114"/>
          <a:ext cx="65071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8" imgW="6333840" imgH="5922360" progId="Visio.Drawing.6">
                  <p:embed/>
                </p:oleObj>
              </mc:Choice>
              <mc:Fallback>
                <p:oleObj name="VISIO" r:id="rId8" imgW="633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0" t="27354" r="-171" b="60725"/>
                      <a:stretch>
                        <a:fillRect/>
                      </a:stretch>
                    </p:blipFill>
                    <p:spPr bwMode="auto">
                      <a:xfrm>
                        <a:off x="2855913" y="1027114"/>
                        <a:ext cx="6507162" cy="7461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6601" y="5334001"/>
            <a:ext cx="1655763" cy="1223963"/>
          </a:xfrm>
        </p:spPr>
        <p:txBody>
          <a:bodyPr/>
          <a:lstStyle/>
          <a:p>
            <a:pPr marL="268288" indent="-268288">
              <a:spcBef>
                <a:spcPct val="50000"/>
              </a:spcBef>
              <a:buNone/>
            </a:pPr>
            <a:r>
              <a:rPr lang="en-US" altLang="en-US" sz="1600" u="sng"/>
              <a:t>Execute logic:</a:t>
            </a:r>
          </a:p>
          <a:p>
            <a:pPr marL="268288" indent="-268288">
              <a:spcBef>
                <a:spcPct val="50000"/>
              </a:spcBef>
              <a:buSzPct val="75000"/>
            </a:pPr>
            <a:r>
              <a:rPr lang="en-US" altLang="en-US" sz="1600"/>
              <a:t>Decode</a:t>
            </a:r>
          </a:p>
          <a:p>
            <a:pPr marL="268288" indent="-268288">
              <a:spcBef>
                <a:spcPct val="50000"/>
              </a:spcBef>
              <a:buSzPct val="75000"/>
            </a:pPr>
            <a:r>
              <a:rPr lang="en-US" altLang="en-US" sz="1600"/>
              <a:t>Execute</a:t>
            </a:r>
          </a:p>
        </p:txBody>
      </p:sp>
      <p:sp>
        <p:nvSpPr>
          <p:cNvPr id="49155" name="Rectangle 3" descr="Bouquet"/>
          <p:cNvSpPr>
            <a:spLocks noChangeArrowheads="1"/>
          </p:cNvSpPr>
          <p:nvPr/>
        </p:nvSpPr>
        <p:spPr bwMode="auto">
          <a:xfrm>
            <a:off x="4953001" y="5334001"/>
            <a:ext cx="28162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Fetch logic: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If there should be a jump,</a:t>
            </a:r>
            <a:br>
              <a:rPr lang="en-US" altLang="en-US" sz="1600">
                <a:cs typeface="Times New Roman" panose="02020603050405020304" pitchFamily="18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    set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 </a:t>
            </a:r>
            <a:r>
              <a:rPr lang="en-US" altLang="en-US" sz="1600">
                <a:cs typeface="Times New Roman" panose="02020603050405020304" pitchFamily="18" charset="0"/>
              </a:rPr>
              <a:t>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>
                <a:solidFill>
                  <a:srgbClr val="0222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>
                <a:solidFill>
                  <a:srgbClr val="0222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else set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altLang="en-US" sz="1600">
                <a:cs typeface="Times New Roman" panose="02020603050405020304" pitchFamily="18" charset="0"/>
              </a:rPr>
              <a:t> 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PC+1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390900" y="1066801"/>
          <a:ext cx="72009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VISIO" r:id="rId5" imgW="9033840" imgH="5788440" progId="Visio.Drawing.6">
                  <p:embed/>
                </p:oleObj>
              </mc:Choice>
              <mc:Fallback>
                <p:oleObj name="VISIO" r:id="rId5" imgW="9033840" imgH="578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484" b="-426"/>
                      <a:stretch>
                        <a:fillRect/>
                      </a:stretch>
                    </p:blipFill>
                    <p:spPr bwMode="auto">
                      <a:xfrm>
                        <a:off x="3390900" y="1066801"/>
                        <a:ext cx="72009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008438" y="115889"/>
          <a:ext cx="65071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VISIO" r:id="rId7" imgW="6333840" imgH="5922360" progId="Visio.Drawing.6">
                  <p:embed/>
                </p:oleObj>
              </mc:Choice>
              <mc:Fallback>
                <p:oleObj name="VISIO" r:id="rId7" imgW="633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0" t="27354" r="-171" b="60725"/>
                      <a:stretch>
                        <a:fillRect/>
                      </a:stretch>
                    </p:blipFill>
                    <p:spPr bwMode="auto">
                      <a:xfrm>
                        <a:off x="4008438" y="115889"/>
                        <a:ext cx="6507162" cy="7461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7630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CPU </a:t>
            </a:r>
            <a:r>
              <a:rPr lang="en-US" altLang="en-US" sz="1600"/>
              <a:t>implementation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793465" y="5484114"/>
            <a:ext cx="13906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Cycle:</a:t>
            </a: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600" dirty="0" smtClean="0"/>
              <a:t>Fetch</a:t>
            </a:r>
            <a:endParaRPr lang="en-US" altLang="en-US" sz="1600" dirty="0"/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600" dirty="0" smtClean="0"/>
              <a:t>Execute</a:t>
            </a:r>
            <a:endParaRPr lang="en-US" altLang="en-US" sz="1600" dirty="0"/>
          </a:p>
        </p:txBody>
      </p:sp>
      <p:sp>
        <p:nvSpPr>
          <p:cNvPr id="49160" name="Rectangle 8" descr="Bouquet"/>
          <p:cNvSpPr>
            <a:spLocks noChangeArrowheads="1"/>
          </p:cNvSpPr>
          <p:nvPr/>
        </p:nvSpPr>
        <p:spPr bwMode="auto">
          <a:xfrm>
            <a:off x="7924800" y="5334000"/>
            <a:ext cx="25146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Resetting the computer: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Set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altLang="en-US" sz="1600">
                <a:cs typeface="Times New Roman" panose="02020603050405020304" pitchFamily="18" charset="0"/>
              </a:rPr>
              <a:t> 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600">
                <a:cs typeface="Times New Roman" panose="02020603050405020304" pitchFamily="18" charset="0"/>
              </a:rPr>
              <a:t>,</a:t>
            </a:r>
            <a:br>
              <a:rPr lang="en-US" altLang="en-US" sz="1600">
                <a:cs typeface="Times New Roman" panose="02020603050405020304" pitchFamily="18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then set it 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600">
                <a:cs typeface="Times New Roman" panose="02020603050405020304" pitchFamily="18" charset="0"/>
              </a:rPr>
              <a:t>.</a:t>
            </a:r>
            <a:endParaRPr lang="en-US" altLang="en-US" sz="1600" b="1">
              <a:solidFill>
                <a:srgbClr val="02227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862781" y="765176"/>
            <a:ext cx="3635477" cy="495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79388" indent="-1793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u="sng" dirty="0"/>
              <a:t>Chip diagram: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800" dirty="0"/>
              <a:t>Includes most of 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en-US" sz="1800" dirty="0"/>
              <a:t>’s execution logic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800" dirty="0"/>
              <a:t>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en-US" sz="1800" dirty="0"/>
              <a:t>’s control logic is hinted: each circled “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/>
              <a:t>” represents one or more control bits, taken from the 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instruction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800" dirty="0"/>
              <a:t>The “</a:t>
            </a: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decode</a:t>
            </a:r>
            <a:r>
              <a:rPr lang="en-US" altLang="en-US" sz="1800" dirty="0"/>
              <a:t>”</a:t>
            </a:r>
            <a:br>
              <a:rPr lang="en-US" altLang="en-US" sz="1800" dirty="0"/>
            </a:br>
            <a:r>
              <a:rPr lang="en-US" altLang="en-US" sz="1800" dirty="0"/>
              <a:t> bar does not</a:t>
            </a:r>
            <a:br>
              <a:rPr lang="en-US" altLang="en-US" sz="1800" dirty="0"/>
            </a:br>
            <a:r>
              <a:rPr lang="en-US" altLang="en-US" sz="1800" dirty="0"/>
              <a:t>represent a</a:t>
            </a:r>
            <a:br>
              <a:rPr lang="en-US" altLang="en-US" sz="1800" dirty="0"/>
            </a:br>
            <a:r>
              <a:rPr lang="en-US" altLang="en-US" sz="1800" dirty="0"/>
              <a:t>chip, but</a:t>
            </a:r>
            <a:br>
              <a:rPr lang="en-US" altLang="en-US" sz="1800" dirty="0"/>
            </a:br>
            <a:r>
              <a:rPr lang="en-US" altLang="en-US" sz="1800" dirty="0"/>
              <a:t>rather indicates</a:t>
            </a:r>
            <a:br>
              <a:rPr lang="en-US" altLang="en-US" sz="1800" dirty="0"/>
            </a:br>
            <a:r>
              <a:rPr lang="en-US" altLang="en-US" sz="1800" dirty="0"/>
              <a:t>that the</a:t>
            </a:r>
            <a:br>
              <a:rPr lang="en-US" altLang="en-US" sz="1800" dirty="0"/>
            </a:br>
            <a:r>
              <a:rPr lang="en-US" altLang="en-US" sz="1800" dirty="0"/>
              <a:t>instruction bits</a:t>
            </a:r>
            <a:br>
              <a:rPr lang="en-US" altLang="en-US" sz="1800" dirty="0"/>
            </a:br>
            <a:r>
              <a:rPr lang="en-US" altLang="en-US" sz="1800" dirty="0"/>
              <a:t>are decoded</a:t>
            </a:r>
            <a:br>
              <a:rPr lang="en-US" altLang="en-US" sz="1800" dirty="0"/>
            </a:br>
            <a:r>
              <a:rPr lang="en-US" altLang="en-US" sz="1800" dirty="0"/>
              <a:t>somehow.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Lecture / construction plan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298723" y="1219201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733801" y="1219201"/>
            <a:ext cx="4824413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6450" indent="-268288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04925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2913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20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78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353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92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49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Instruction memory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Memory: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Data memory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Screen</a:t>
            </a:r>
          </a:p>
          <a:p>
            <a:pPr lvl="1">
              <a:spcBef>
                <a:spcPct val="100000"/>
              </a:spcBef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sz="2400" dirty="0"/>
              <a:t>Keyboard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CPU</a:t>
            </a:r>
          </a:p>
          <a:p>
            <a:pPr>
              <a:spcBef>
                <a:spcPct val="100000"/>
              </a:spcBef>
              <a:buSzPct val="75000"/>
            </a:pPr>
            <a:r>
              <a:rPr lang="en-US" altLang="en-US" sz="2400" dirty="0"/>
              <a:t>Computer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657600" y="267573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3657600" y="3415507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3733800" y="4088103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3070123" y="5712541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22523" y="486987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6E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CC3300"/>
                </a:solidFill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</a:p>
        </p:txBody>
      </p:sp>
    </p:spTree>
    <p:extLst>
      <p:ext uri="{BB962C8B-B14F-4D97-AF65-F5344CB8AC3E}">
        <p14:creationId xmlns:p14="http://schemas.microsoft.com/office/powerpoint/2010/main" val="228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Computer</a:t>
            </a:r>
            <a:r>
              <a:rPr lang="en-US" altLang="en-US" sz="1800"/>
              <a:t>-on-a-chip</a:t>
            </a:r>
            <a:r>
              <a:rPr lang="en-US" altLang="en-US" smtClean="0"/>
              <a:t> interface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354389" y="685800"/>
          <a:ext cx="578643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4" imgW="6045840" imgH="5922360" progId="Visio.Drawing.6">
                  <p:embed/>
                </p:oleObj>
              </mc:Choice>
              <mc:Fallback>
                <p:oleObj name="VISIO" r:id="rId4" imgW="6045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21" t="34547" r="3831" b="29614"/>
                      <a:stretch>
                        <a:fillRect/>
                      </a:stretch>
                    </p:blipFill>
                    <p:spPr bwMode="auto">
                      <a:xfrm>
                        <a:off x="3354389" y="685800"/>
                        <a:ext cx="578643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2" name="Picture 4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50537" r="24219" b="18280"/>
          <a:stretch>
            <a:fillRect/>
          </a:stretch>
        </p:blipFill>
        <p:spPr bwMode="auto">
          <a:xfrm>
            <a:off x="2438400" y="3228976"/>
            <a:ext cx="73914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4219" t="50537" r="24219" b="1828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Computer</a:t>
            </a:r>
            <a:r>
              <a:rPr lang="en-US" altLang="en-US" sz="1800"/>
              <a:t>-on-a-chip</a:t>
            </a:r>
            <a:r>
              <a:rPr lang="en-US" altLang="en-US" smtClean="0"/>
              <a:t> implementation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827338" y="762001"/>
          <a:ext cx="7307262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VISIO" r:id="rId4" imgW="9033840" imgH="5788440" progId="Visio.Drawing.6">
                  <p:embed/>
                </p:oleObj>
              </mc:Choice>
              <mc:Fallback>
                <p:oleObj name="VISIO" r:id="rId4" imgW="9033840" imgH="578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56" t="8633" r="5290" b="4401"/>
                      <a:stretch>
                        <a:fillRect/>
                      </a:stretch>
                    </p:blipFill>
                    <p:spPr bwMode="auto">
                      <a:xfrm>
                        <a:off x="2827338" y="762001"/>
                        <a:ext cx="7307262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914400" y="5105399"/>
            <a:ext cx="3810000" cy="1710211"/>
          </a:xfrm>
          <a:prstGeom prst="rect">
            <a:avLst/>
          </a:prstGeom>
          <a:solidFill>
            <a:srgbClr val="FFE0C1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Computer {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 </a:t>
            </a:r>
            <a:r>
              <a:rPr lang="en-US" altLang="en-US" sz="16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implementation missing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6324599" y="4970206"/>
            <a:ext cx="5201265" cy="127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79388" indent="268288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u="sng" dirty="0"/>
              <a:t>Implementation:</a:t>
            </a:r>
            <a:br>
              <a:rPr lang="en-US" altLang="en-US" u="sng" dirty="0"/>
            </a:br>
            <a:r>
              <a:rPr lang="en-US" altLang="en-US" dirty="0"/>
              <a:t>Simple, the chip-parts do all the hard work.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nimBg="1" autoUpdateAnimBg="0"/>
      <p:bldP spid="36352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76040" y="0"/>
              <a:ext cx="10697040" cy="6648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680" y="-9360"/>
                <a:ext cx="10715760" cy="66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62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Perspective: from here to a “Traditional” computer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384913"/>
            <a:ext cx="8280400" cy="5257800"/>
          </a:xfrm>
        </p:spPr>
        <p:txBody>
          <a:bodyPr>
            <a:normAutofit/>
          </a:bodyPr>
          <a:lstStyle/>
          <a:p>
            <a:pPr>
              <a:spcBef>
                <a:spcPct val="130000"/>
              </a:spcBef>
            </a:pPr>
            <a:r>
              <a:rPr lang="en-US" altLang="en-US" sz="3200" dirty="0"/>
              <a:t>Caching</a:t>
            </a:r>
          </a:p>
          <a:p>
            <a:pPr>
              <a:spcBef>
                <a:spcPct val="130000"/>
              </a:spcBef>
            </a:pPr>
            <a:r>
              <a:rPr lang="en-US" altLang="en-US" sz="3200" dirty="0" smtClean="0"/>
              <a:t>Pipelining/Super-Scalar</a:t>
            </a:r>
          </a:p>
          <a:p>
            <a:pPr>
              <a:spcBef>
                <a:spcPct val="130000"/>
              </a:spcBef>
            </a:pPr>
            <a:r>
              <a:rPr lang="en-US" altLang="en-US" sz="3200" dirty="0" smtClean="0"/>
              <a:t>More </a:t>
            </a:r>
            <a:r>
              <a:rPr lang="en-US" altLang="en-US" sz="3200" dirty="0"/>
              <a:t>I/O units</a:t>
            </a:r>
          </a:p>
          <a:p>
            <a:pPr>
              <a:spcBef>
                <a:spcPct val="130000"/>
              </a:spcBef>
            </a:pPr>
            <a:r>
              <a:rPr lang="en-US" altLang="en-US" sz="3200" dirty="0"/>
              <a:t>Special-purpose processors (I/O, graphics, communications, </a:t>
            </a:r>
            <a:r>
              <a:rPr lang="en-US" altLang="en-US" sz="3200" dirty="0" smtClean="0"/>
              <a:t>…)</a:t>
            </a:r>
            <a:endParaRPr lang="en-US" alt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8488" y="73957"/>
            <a:ext cx="11684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Babbage’s Analytical Engine (1835)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838200"/>
            <a:ext cx="5029200" cy="16002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100000"/>
              </a:spcBef>
              <a:buNone/>
            </a:pPr>
            <a:r>
              <a:rPr lang="en-US" altLang="en-US" sz="1600"/>
              <a:t>“We may say most aptly that the Analytical Engine weaves algebraic patterns just as the Jacquard-loom weaves flowers and leaves” </a:t>
            </a:r>
            <a:br>
              <a:rPr lang="en-US" altLang="en-US" sz="1600"/>
            </a:br>
            <a:r>
              <a:rPr lang="en-US" altLang="en-US" sz="1600"/>
              <a:t>(Ada Lovelace)</a:t>
            </a:r>
          </a:p>
        </p:txBody>
      </p:sp>
      <p:pic>
        <p:nvPicPr>
          <p:cNvPr id="8196" name="Picture 4" descr="babbag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1" y="3429001"/>
            <a:ext cx="2951163" cy="2682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Picture 5" descr="Babbag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1413" y="767557"/>
            <a:ext cx="196215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8" name="Rectangle 6" descr="Bouquet"/>
          <p:cNvSpPr>
            <a:spLocks noChangeArrowheads="1"/>
          </p:cNvSpPr>
          <p:nvPr/>
        </p:nvSpPr>
        <p:spPr bwMode="auto">
          <a:xfrm>
            <a:off x="7651285" y="3154363"/>
            <a:ext cx="280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3399"/>
                </a:solidFill>
              </a:rPr>
              <a:t>Charles Babbage </a:t>
            </a:r>
            <a:r>
              <a:rPr lang="en-US" altLang="en-US" sz="1200" dirty="0">
                <a:solidFill>
                  <a:srgbClr val="003399"/>
                </a:solidFill>
              </a:rPr>
              <a:t>(1791-1871)</a:t>
            </a:r>
          </a:p>
        </p:txBody>
      </p:sp>
      <p:pic>
        <p:nvPicPr>
          <p:cNvPr id="8199" name="Picture 7" descr="jacquard-lo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1"/>
            <a:ext cx="22987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727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Perspective: from here to a “Traditional” computer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384913"/>
            <a:ext cx="8280400" cy="5257800"/>
          </a:xfrm>
        </p:spPr>
        <p:txBody>
          <a:bodyPr>
            <a:normAutofit/>
          </a:bodyPr>
          <a:lstStyle/>
          <a:p>
            <a:pPr>
              <a:spcBef>
                <a:spcPct val="130000"/>
              </a:spcBef>
            </a:pPr>
            <a:r>
              <a:rPr lang="en-US" altLang="en-US" sz="3600" dirty="0" smtClean="0"/>
              <a:t>Multi-core </a:t>
            </a:r>
            <a:r>
              <a:rPr lang="en-US" altLang="en-US" sz="3600" dirty="0"/>
              <a:t>/ parallelism/</a:t>
            </a:r>
          </a:p>
          <a:p>
            <a:pPr>
              <a:spcBef>
                <a:spcPct val="130000"/>
              </a:spcBef>
            </a:pPr>
            <a:r>
              <a:rPr lang="en-US" altLang="en-US" sz="3600" dirty="0"/>
              <a:t>Efficiency</a:t>
            </a:r>
          </a:p>
          <a:p>
            <a:pPr>
              <a:spcBef>
                <a:spcPct val="130000"/>
              </a:spcBef>
            </a:pPr>
            <a:r>
              <a:rPr lang="en-US" altLang="en-US" sz="3600" dirty="0"/>
              <a:t>Energy consumption </a:t>
            </a:r>
            <a:r>
              <a:rPr lang="en-US" altLang="en-US" sz="3600" dirty="0" smtClean="0"/>
              <a:t>considerations</a:t>
            </a:r>
            <a:endParaRPr lang="en-US" alt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Perspective: some issues we haven’t discussed </a:t>
            </a:r>
            <a:r>
              <a:rPr lang="en-US" altLang="en-US" sz="2000"/>
              <a:t>(among many)</a:t>
            </a:r>
            <a:endParaRPr lang="en-US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135" y="1518360"/>
            <a:ext cx="10852644" cy="4808697"/>
          </a:xfrm>
        </p:spPr>
        <p:txBody>
          <a:bodyPr>
            <a:noAutofit/>
          </a:bodyPr>
          <a:lstStyle/>
          <a:p>
            <a:pPr>
              <a:spcBef>
                <a:spcPct val="130000"/>
              </a:spcBef>
            </a:pPr>
            <a:r>
              <a:rPr lang="en-US" altLang="en-US" sz="3200" dirty="0" smtClean="0"/>
              <a:t>Hardware </a:t>
            </a:r>
            <a:r>
              <a:rPr lang="en-US" altLang="en-US" sz="3200" dirty="0"/>
              <a:t>diversity: desktop, laptop, hand-held, game machines, …</a:t>
            </a:r>
          </a:p>
          <a:p>
            <a:pPr>
              <a:spcBef>
                <a:spcPct val="130000"/>
              </a:spcBef>
            </a:pPr>
            <a:r>
              <a:rPr lang="en-US" altLang="en-US" sz="3200" dirty="0"/>
              <a:t>General-purpose vs. embedded computers</a:t>
            </a:r>
          </a:p>
          <a:p>
            <a:pPr>
              <a:spcBef>
                <a:spcPct val="130000"/>
              </a:spcBef>
            </a:pPr>
            <a:r>
              <a:rPr lang="en-US" altLang="en-US" sz="3200" dirty="0"/>
              <a:t>Silicon compilers</a:t>
            </a:r>
          </a:p>
          <a:p>
            <a:pPr>
              <a:spcBef>
                <a:spcPct val="130000"/>
              </a:spcBef>
            </a:pPr>
            <a:r>
              <a:rPr lang="en-US" altLang="en-US" sz="3200" dirty="0"/>
              <a:t>And more ...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8370888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Some early computers and computer scientists</a:t>
            </a:r>
            <a:endParaRPr lang="en-US" altLang="en-US" sz="1800"/>
          </a:p>
        </p:txBody>
      </p:sp>
      <p:grpSp>
        <p:nvGrpSpPr>
          <p:cNvPr id="343052" name="Group 12"/>
          <p:cNvGrpSpPr>
            <a:grpSpLocks/>
          </p:cNvGrpSpPr>
          <p:nvPr/>
        </p:nvGrpSpPr>
        <p:grpSpPr bwMode="auto">
          <a:xfrm>
            <a:off x="2168525" y="1182091"/>
            <a:ext cx="8382000" cy="2428875"/>
            <a:chOff x="240" y="480"/>
            <a:chExt cx="5280" cy="1530"/>
          </a:xfrm>
        </p:grpSpPr>
        <p:pic>
          <p:nvPicPr>
            <p:cNvPr id="10253" name="Picture 13" descr="Pascal_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576"/>
              <a:ext cx="93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4" name="Text Box 14" descr="Bouquet"/>
            <p:cNvSpPr txBox="1">
              <a:spLocks noChangeArrowheads="1"/>
            </p:cNvSpPr>
            <p:nvPr/>
          </p:nvSpPr>
          <p:spPr bwMode="auto">
            <a:xfrm>
              <a:off x="288" y="1649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Blaise Pascal</a:t>
              </a:r>
              <a:br>
                <a:rPr lang="en-US" altLang="en-US" sz="1400" b="1">
                  <a:latin typeface="Arial" panose="020B0604020202020204" pitchFamily="34" charset="0"/>
                </a:rPr>
              </a:br>
              <a:r>
                <a:rPr lang="en-US" altLang="en-US" sz="1400" b="1">
                  <a:latin typeface="Arial" panose="020B0604020202020204" pitchFamily="34" charset="0"/>
                </a:rPr>
                <a:t>1623-1662</a:t>
              </a:r>
            </a:p>
          </p:txBody>
        </p:sp>
        <p:pic>
          <p:nvPicPr>
            <p:cNvPr id="10255" name="Picture 15" descr="leibniz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1024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6" name="Text Box 16" descr="Bouquet"/>
            <p:cNvSpPr txBox="1">
              <a:spLocks noChangeArrowheads="1"/>
            </p:cNvSpPr>
            <p:nvPr/>
          </p:nvSpPr>
          <p:spPr bwMode="auto">
            <a:xfrm>
              <a:off x="4272" y="1680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Gottfried Leibniz</a:t>
              </a:r>
              <a:br>
                <a:rPr lang="en-US" altLang="en-US" sz="1400" b="1">
                  <a:latin typeface="Arial" panose="020B0604020202020204" pitchFamily="34" charset="0"/>
                </a:rPr>
              </a:br>
              <a:r>
                <a:rPr lang="en-US" altLang="en-US" sz="1400" b="1">
                  <a:latin typeface="Arial" panose="020B0604020202020204" pitchFamily="34" charset="0"/>
                </a:rPr>
                <a:t>1646-1716</a:t>
              </a:r>
            </a:p>
          </p:txBody>
        </p:sp>
      </p:grpSp>
      <p:grpSp>
        <p:nvGrpSpPr>
          <p:cNvPr id="343073" name="Group 33"/>
          <p:cNvGrpSpPr>
            <a:grpSpLocks/>
          </p:cNvGrpSpPr>
          <p:nvPr/>
        </p:nvGrpSpPr>
        <p:grpSpPr bwMode="auto">
          <a:xfrm>
            <a:off x="2782888" y="3716338"/>
            <a:ext cx="2667000" cy="2209800"/>
            <a:chOff x="384" y="2400"/>
            <a:chExt cx="2112" cy="1528"/>
          </a:xfrm>
        </p:grpSpPr>
        <p:pic>
          <p:nvPicPr>
            <p:cNvPr id="10251" name="Picture 34" descr="shoken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640"/>
              <a:ext cx="2064" cy="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Text Box 35"/>
            <p:cNvSpPr txBox="1">
              <a:spLocks noChangeArrowheads="1"/>
            </p:cNvSpPr>
            <p:nvPr/>
          </p:nvSpPr>
          <p:spPr bwMode="auto">
            <a:xfrm>
              <a:off x="384" y="2400"/>
              <a:ext cx="19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990000"/>
                </a:solidFill>
              </a:endParaRPr>
            </a:p>
          </p:txBody>
        </p:sp>
      </p:grpSp>
      <p:grpSp>
        <p:nvGrpSpPr>
          <p:cNvPr id="343076" name="Group 36"/>
          <p:cNvGrpSpPr>
            <a:grpSpLocks/>
          </p:cNvGrpSpPr>
          <p:nvPr/>
        </p:nvGrpSpPr>
        <p:grpSpPr bwMode="auto">
          <a:xfrm>
            <a:off x="6456363" y="3284539"/>
            <a:ext cx="3200400" cy="2928937"/>
            <a:chOff x="1968" y="2140"/>
            <a:chExt cx="2016" cy="1845"/>
          </a:xfrm>
        </p:grpSpPr>
        <p:pic>
          <p:nvPicPr>
            <p:cNvPr id="10249" name="Picture 37" descr="shoken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352"/>
              <a:ext cx="1968" cy="1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0" name="Text Box 38"/>
            <p:cNvSpPr txBox="1">
              <a:spLocks noChangeArrowheads="1"/>
            </p:cNvSpPr>
            <p:nvPr/>
          </p:nvSpPr>
          <p:spPr bwMode="auto">
            <a:xfrm>
              <a:off x="1968" y="2140"/>
              <a:ext cx="19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990000"/>
                </a:solidFill>
              </a:endParaRPr>
            </a:p>
          </p:txBody>
        </p:sp>
      </p:grpSp>
      <p:grpSp>
        <p:nvGrpSpPr>
          <p:cNvPr id="343079" name="Group 39"/>
          <p:cNvGrpSpPr>
            <a:grpSpLocks/>
          </p:cNvGrpSpPr>
          <p:nvPr/>
        </p:nvGrpSpPr>
        <p:grpSpPr bwMode="auto">
          <a:xfrm>
            <a:off x="4419600" y="1111250"/>
            <a:ext cx="2819400" cy="1555750"/>
            <a:chOff x="1824" y="700"/>
            <a:chExt cx="1776" cy="980"/>
          </a:xfrm>
        </p:grpSpPr>
        <p:sp>
          <p:nvSpPr>
            <p:cNvPr id="10247" name="Text Box 40"/>
            <p:cNvSpPr txBox="1">
              <a:spLocks noChangeArrowheads="1"/>
            </p:cNvSpPr>
            <p:nvPr/>
          </p:nvSpPr>
          <p:spPr bwMode="auto">
            <a:xfrm>
              <a:off x="1824" y="700"/>
              <a:ext cx="12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990000"/>
                </a:solidFill>
              </a:endParaRPr>
            </a:p>
          </p:txBody>
        </p:sp>
        <p:pic>
          <p:nvPicPr>
            <p:cNvPr id="10248" name="Picture 41" descr="shoken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" y="910"/>
              <a:ext cx="1698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92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Stored Program Concept</a:t>
            </a:r>
            <a:endParaRPr lang="en-US" altLang="en-US" sz="1800"/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3125789" y="800100"/>
          <a:ext cx="6319837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6045840" imgH="5922360" progId="Visio.Drawing.6">
                  <p:embed/>
                </p:oleObj>
              </mc:Choice>
              <mc:Fallback>
                <p:oleObj name="VISIO" r:id="rId4" imgW="6045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53" t="32909" r="11743" b="25391"/>
                      <a:stretch>
                        <a:fillRect/>
                      </a:stretch>
                    </p:blipFill>
                    <p:spPr bwMode="auto">
                      <a:xfrm>
                        <a:off x="3125789" y="800100"/>
                        <a:ext cx="6319837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6781800" y="4191000"/>
            <a:ext cx="3886200" cy="2362200"/>
            <a:chOff x="3312" y="2640"/>
            <a:chExt cx="2448" cy="1488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3312" y="3888"/>
              <a:ext cx="24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 i="1">
                  <a:solidFill>
                    <a:srgbClr val="000099"/>
                  </a:solidFill>
                  <a:latin typeface="Arial" panose="020B0604020202020204" pitchFamily="34" charset="0"/>
                </a:rPr>
                <a:t>Andy Grove</a:t>
              </a:r>
              <a:r>
                <a:rPr lang="en-US" altLang="en-US" sz="1200" i="1">
                  <a:latin typeface="Arial" panose="020B0604020202020204" pitchFamily="34" charset="0"/>
                </a:rPr>
                <a:t> (and others) ... </a:t>
              </a:r>
              <a:r>
                <a:rPr lang="en-US" altLang="en-US" sz="1200">
                  <a:latin typeface="Arial" panose="020B0604020202020204" pitchFamily="34" charset="0"/>
                </a:rPr>
                <a:t>made it small and fast.</a:t>
              </a:r>
            </a:p>
          </p:txBody>
        </p:sp>
        <p:pic>
          <p:nvPicPr>
            <p:cNvPr id="12297" name="Picture 6" descr="grov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640"/>
              <a:ext cx="1087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7143" name="Group 7"/>
          <p:cNvGrpSpPr>
            <a:grpSpLocks/>
          </p:cNvGrpSpPr>
          <p:nvPr/>
        </p:nvGrpSpPr>
        <p:grpSpPr bwMode="auto">
          <a:xfrm>
            <a:off x="2057400" y="4184650"/>
            <a:ext cx="4038600" cy="2444750"/>
            <a:chOff x="336" y="2636"/>
            <a:chExt cx="2544" cy="1540"/>
          </a:xfrm>
        </p:grpSpPr>
        <p:pic>
          <p:nvPicPr>
            <p:cNvPr id="12294" name="Picture 8" descr="Von_Neumann_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636"/>
              <a:ext cx="1776" cy="1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336" y="3888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 i="1">
                  <a:solidFill>
                    <a:srgbClr val="000099"/>
                  </a:solidFill>
                  <a:latin typeface="Arial" panose="020B0604020202020204" pitchFamily="34" charset="0"/>
                </a:rPr>
                <a:t>John Von Neumann</a:t>
              </a:r>
              <a:r>
                <a:rPr lang="en-US" altLang="en-US" sz="1200" i="1">
                  <a:latin typeface="Arial" panose="020B0604020202020204" pitchFamily="34" charset="0"/>
                </a:rPr>
                <a:t> (and others) ... </a:t>
              </a:r>
              <a:r>
                <a:rPr lang="en-US" altLang="en-US" sz="1200">
                  <a:latin typeface="Arial" panose="020B0604020202020204" pitchFamily="34" charset="0"/>
                </a:rPr>
                <a:t>made it possible (circa 1940)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31277"/>
              </p:ext>
            </p:extLst>
          </p:nvPr>
        </p:nvGraphicFramePr>
        <p:xfrm>
          <a:off x="5620871" y="860612"/>
          <a:ext cx="5431679" cy="271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6045840" imgH="5922360" progId="Visio.Drawing.6">
                  <p:embed/>
                </p:oleObj>
              </mc:Choice>
              <mc:Fallback>
                <p:oleObj name="VISIO" r:id="rId4" imgW="6045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53" t="32909" r="11743" b="25391"/>
                      <a:stretch>
                        <a:fillRect/>
                      </a:stretch>
                    </p:blipFill>
                    <p:spPr bwMode="auto">
                      <a:xfrm>
                        <a:off x="5620871" y="860612"/>
                        <a:ext cx="5431679" cy="2719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Processing logic: fetch-execute cycle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08529" y="3509683"/>
            <a:ext cx="10750924" cy="2991132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Executing the </a:t>
            </a:r>
            <a:r>
              <a:rPr lang="en-US" altLang="en-US" sz="2400" i="1" dirty="0">
                <a:solidFill>
                  <a:schemeClr val="tx1"/>
                </a:solidFill>
              </a:rPr>
              <a:t>current instruction</a:t>
            </a:r>
            <a:r>
              <a:rPr lang="en-US" altLang="en-US" sz="2400" dirty="0">
                <a:solidFill>
                  <a:schemeClr val="tx1"/>
                </a:solidFill>
              </a:rPr>
              <a:t>  involves one or more </a:t>
            </a:r>
            <a:r>
              <a:rPr lang="en-US" altLang="en-US" sz="2400" dirty="0" smtClean="0">
                <a:solidFill>
                  <a:schemeClr val="tx1"/>
                </a:solidFill>
              </a:rPr>
              <a:t>of the </a:t>
            </a:r>
            <a:r>
              <a:rPr lang="en-US" altLang="en-US" sz="2400" dirty="0">
                <a:solidFill>
                  <a:schemeClr val="tx1"/>
                </a:solidFill>
              </a:rPr>
              <a:t>following micro-tasks: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</a:rPr>
              <a:t>Have the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altLang="en-US" dirty="0">
                <a:solidFill>
                  <a:schemeClr val="tx1"/>
                </a:solidFill>
              </a:rPr>
              <a:t> compute some function 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=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(values of register and/or memory)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</a:rPr>
              <a:t>Write the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altLang="en-US" dirty="0">
                <a:solidFill>
                  <a:schemeClr val="tx1"/>
                </a:solidFill>
              </a:rPr>
              <a:t> output to selected </a:t>
            </a:r>
            <a:r>
              <a:rPr lang="en-US" altLang="en-US" dirty="0" smtClean="0">
                <a:solidFill>
                  <a:schemeClr val="tx1"/>
                </a:solidFill>
              </a:rPr>
              <a:t>register and/or memory location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</a:rPr>
              <a:t>As a side-effect of this computation,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figure out which instruction to fetch and execute next.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uiExpand="1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533" y="-6273"/>
            <a:ext cx="10581734" cy="72699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Hack chip-set and hardware platform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195861"/>
            <a:ext cx="2667000" cy="5619750"/>
          </a:xfrm>
        </p:spPr>
        <p:txBody>
          <a:bodyPr/>
          <a:lstStyle/>
          <a:p>
            <a:pPr marL="193675" indent="-193675">
              <a:buNone/>
              <a:tabLst>
                <a:tab pos="0" algn="l"/>
              </a:tabLst>
            </a:pPr>
            <a:r>
              <a:rPr lang="en-US" altLang="en-US" sz="1400" b="1" u="sng" dirty="0">
                <a:cs typeface="Arial" panose="020B0604020202020204" pitchFamily="34" charset="0"/>
              </a:rPr>
              <a:t>Elementary logic gates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Mux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Not16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And16 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Or16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Mux16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Or8Way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Mux4Way16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Mux8Way16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DMux4Way</a:t>
            </a:r>
          </a:p>
          <a:p>
            <a:pPr marL="193675" indent="-193675"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DMux8Way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4343400" y="1260838"/>
            <a:ext cx="2133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anchorCtr="1"/>
          <a:lstStyle>
            <a:lvl1pPr marL="193675" indent="-193675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buSzPct val="85000"/>
              <a:buFont typeface="Wingdings" panose="05000000000000000000" pitchFamily="2" charset="2"/>
              <a:buNone/>
            </a:pPr>
            <a:r>
              <a:rPr lang="en-US" altLang="en-US" sz="1400" b="1" u="sng" dirty="0">
                <a:cs typeface="Arial" panose="020B0604020202020204" pitchFamily="34" charset="0"/>
              </a:rPr>
              <a:t>Combinational chips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Add16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Inc16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6248400" y="1287739"/>
            <a:ext cx="2438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anchorCtr="1"/>
          <a:lstStyle>
            <a:lvl1pPr marL="193675" indent="-193675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400" b="1" u="sng">
                <a:cs typeface="Arial" panose="020B0604020202020204" pitchFamily="34" charset="0"/>
              </a:rPr>
              <a:t>Sequential chips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DFF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RAM8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RAM64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RAM512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RAM4K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RAM16K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endParaRPr lang="en-US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110000"/>
              <a:buFont typeface="Wingdings" panose="05000000000000000000" pitchFamily="2" charset="2"/>
              <a:buChar char="§"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8763000" y="1845039"/>
            <a:ext cx="2667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anchorCtr="1"/>
          <a:lstStyle>
            <a:lvl1pPr marL="193675" indent="-193675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tabLst>
                <a:tab pos="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400" b="1" u="sng">
                <a:cs typeface="Arial" panose="020B0604020202020204" pitchFamily="34" charset="0"/>
              </a:rPr>
              <a:t>Computer Architecture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110000"/>
              <a:buFont typeface="Wingdings" panose="05000000000000000000" pitchFamily="2" charset="2"/>
              <a:buChar char="§"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1239" name="Oval 7"/>
          <p:cNvSpPr>
            <a:spLocks noChangeArrowheads="1"/>
          </p:cNvSpPr>
          <p:nvPr/>
        </p:nvSpPr>
        <p:spPr bwMode="auto">
          <a:xfrm>
            <a:off x="2959100" y="1881187"/>
            <a:ext cx="1079500" cy="504825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done</a:t>
            </a:r>
          </a:p>
        </p:txBody>
      </p:sp>
      <p:sp>
        <p:nvSpPr>
          <p:cNvPr id="351240" name="Oval 8"/>
          <p:cNvSpPr>
            <a:spLocks noChangeArrowheads="1"/>
          </p:cNvSpPr>
          <p:nvPr/>
        </p:nvSpPr>
        <p:spPr bwMode="auto">
          <a:xfrm>
            <a:off x="4367213" y="3359514"/>
            <a:ext cx="1079500" cy="504825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done</a:t>
            </a:r>
          </a:p>
        </p:txBody>
      </p:sp>
      <p:sp>
        <p:nvSpPr>
          <p:cNvPr id="351241" name="Oval 9"/>
          <p:cNvSpPr>
            <a:spLocks noChangeArrowheads="1"/>
          </p:cNvSpPr>
          <p:nvPr/>
        </p:nvSpPr>
        <p:spPr bwMode="auto">
          <a:xfrm>
            <a:off x="6383338" y="4681815"/>
            <a:ext cx="1079500" cy="504825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done</a:t>
            </a:r>
          </a:p>
        </p:txBody>
      </p:sp>
      <p:sp>
        <p:nvSpPr>
          <p:cNvPr id="351242" name="Oval 10"/>
          <p:cNvSpPr>
            <a:spLocks noChangeArrowheads="1"/>
          </p:cNvSpPr>
          <p:nvPr/>
        </p:nvSpPr>
        <p:spPr bwMode="auto">
          <a:xfrm>
            <a:off x="9013825" y="3216639"/>
            <a:ext cx="1512888" cy="6477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this lecture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utoUpdateAnimBg="0"/>
      <p:bldP spid="351236" grpId="0" autoUpdateAnimBg="0"/>
      <p:bldP spid="351237" grpId="0" autoUpdateAnimBg="0"/>
      <p:bldP spid="351238" grpId="0" autoUpdateAnimBg="0"/>
      <p:bldP spid="351239" grpId="0" animBg="1"/>
      <p:bldP spid="351240" grpId="0" animBg="1"/>
      <p:bldP spid="351241" grpId="0" animBg="1"/>
      <p:bldP spid="3512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Hack computer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80697" y="948019"/>
            <a:ext cx="876766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/>
              <a:t>A 16-bit Von Neumann platform </a:t>
            </a:r>
          </a:p>
          <a:p>
            <a:pPr>
              <a:spcBef>
                <a:spcPct val="50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/>
              <a:t>The </a:t>
            </a:r>
            <a:r>
              <a:rPr lang="en-US" altLang="en-US" sz="2800" i="1" dirty="0"/>
              <a:t>instruction memory</a:t>
            </a:r>
            <a:r>
              <a:rPr lang="en-US" altLang="en-US" sz="2800" dirty="0"/>
              <a:t> and the </a:t>
            </a:r>
            <a:r>
              <a:rPr lang="en-US" altLang="en-US" sz="2800" i="1" dirty="0"/>
              <a:t>data memory</a:t>
            </a:r>
            <a:r>
              <a:rPr lang="en-US" altLang="en-US" sz="2800" dirty="0"/>
              <a:t> are physically separate</a:t>
            </a:r>
          </a:p>
          <a:p>
            <a:pPr>
              <a:spcBef>
                <a:spcPct val="50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/>
              <a:t>Screen: </a:t>
            </a:r>
            <a:r>
              <a:rPr lang="en-US" altLang="en-US" sz="2800" dirty="0" smtClean="0"/>
              <a:t>256 </a:t>
            </a:r>
            <a:r>
              <a:rPr lang="en-US" altLang="en-US" sz="2800" dirty="0"/>
              <a:t>rows by </a:t>
            </a:r>
            <a:r>
              <a:rPr lang="en-US" altLang="en-US" sz="2800" dirty="0" smtClean="0"/>
              <a:t>512 </a:t>
            </a:r>
            <a:r>
              <a:rPr lang="en-US" altLang="en-US" sz="2800" dirty="0"/>
              <a:t>columns, black and white </a:t>
            </a:r>
          </a:p>
          <a:p>
            <a:pPr>
              <a:spcBef>
                <a:spcPct val="50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/>
              <a:t>Keyboard: standard</a:t>
            </a:r>
          </a:p>
          <a:p>
            <a:pPr>
              <a:spcBef>
                <a:spcPct val="50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/>
              <a:t>Designed to execute programs written in the Hack machine language</a:t>
            </a:r>
          </a:p>
          <a:p>
            <a:pPr>
              <a:spcBef>
                <a:spcPct val="50000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/>
              <a:t>Can be easily built from the chip-set that we built so far in the course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Hack computer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518" y="1652241"/>
            <a:ext cx="6337300" cy="4926106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u="sng" dirty="0"/>
              <a:t>Main parts of the Hack computer:</a:t>
            </a:r>
            <a:endParaRPr lang="en-US" altLang="en-US" sz="2400" dirty="0"/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Instruction memory (ROM)</a:t>
            </a: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Memory (RAM):</a:t>
            </a:r>
          </a:p>
          <a:p>
            <a:pPr lvl="1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en-US" dirty="0"/>
              <a:t>Data memory</a:t>
            </a:r>
          </a:p>
          <a:p>
            <a:pPr lvl="1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en-US" dirty="0"/>
              <a:t>Screen (memory map)</a:t>
            </a:r>
          </a:p>
          <a:p>
            <a:pPr lvl="1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en-US" dirty="0"/>
              <a:t>Keyboard (memory map)</a:t>
            </a: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CPU</a:t>
            </a: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Control logic </a:t>
            </a:r>
            <a:r>
              <a:rPr lang="en-US" altLang="en-US" sz="2400" dirty="0"/>
              <a:t>that holds everything </a:t>
            </a:r>
            <a:r>
              <a:rPr lang="en-US" altLang="en-US" sz="2400" dirty="0" smtClean="0"/>
              <a:t>together</a:t>
            </a:r>
            <a:endParaRPr lang="en-US" alt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8353894" y="3626224"/>
            <a:ext cx="833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8201493" y="2635624"/>
            <a:ext cx="946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0874844" y="2513388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9731844" y="1675188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10401769" y="1197349"/>
            <a:ext cx="509587" cy="2495550"/>
          </a:xfrm>
          <a:custGeom>
            <a:avLst/>
            <a:gdLst>
              <a:gd name="T0" fmla="*/ 2147483646 w 258"/>
              <a:gd name="T1" fmla="*/ 2147483646 h 1209"/>
              <a:gd name="T2" fmla="*/ 2147483646 w 258"/>
              <a:gd name="T3" fmla="*/ 2147483646 h 1209"/>
              <a:gd name="T4" fmla="*/ 0 w 258"/>
              <a:gd name="T5" fmla="*/ 0 h 1209"/>
              <a:gd name="T6" fmla="*/ 0 w 258"/>
              <a:gd name="T7" fmla="*/ 2147483646 h 1209"/>
              <a:gd name="T8" fmla="*/ 2147483646 w 258"/>
              <a:gd name="T9" fmla="*/ 2147483646 h 1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"/>
              <a:gd name="T16" fmla="*/ 0 h 1209"/>
              <a:gd name="T17" fmla="*/ 258 w 258"/>
              <a:gd name="T18" fmla="*/ 1209 h 1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" h="1209">
                <a:moveTo>
                  <a:pt x="258" y="907"/>
                </a:moveTo>
                <a:lnTo>
                  <a:pt x="258" y="303"/>
                </a:lnTo>
                <a:lnTo>
                  <a:pt x="0" y="0"/>
                </a:lnTo>
                <a:lnTo>
                  <a:pt x="0" y="1209"/>
                </a:lnTo>
                <a:lnTo>
                  <a:pt x="258" y="907"/>
                </a:lnTo>
                <a:close/>
              </a:path>
            </a:pathLst>
          </a:cu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5400000">
            <a:off x="10415262" y="2293519"/>
            <a:ext cx="444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ALU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192093" y="2483225"/>
            <a:ext cx="527050" cy="1381125"/>
          </a:xfrm>
          <a:custGeom>
            <a:avLst/>
            <a:gdLst>
              <a:gd name="T0" fmla="*/ 0 w 267"/>
              <a:gd name="T1" fmla="*/ 2147483646 h 669"/>
              <a:gd name="T2" fmla="*/ 2147483646 w 267"/>
              <a:gd name="T3" fmla="*/ 2147483646 h 669"/>
              <a:gd name="T4" fmla="*/ 0 w 267"/>
              <a:gd name="T5" fmla="*/ 0 h 669"/>
              <a:gd name="T6" fmla="*/ 0 w 267"/>
              <a:gd name="T7" fmla="*/ 2147483646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669"/>
              <a:gd name="T14" fmla="*/ 267 w 267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669">
                <a:moveTo>
                  <a:pt x="0" y="669"/>
                </a:moveTo>
                <a:lnTo>
                  <a:pt x="267" y="335"/>
                </a:lnTo>
                <a:lnTo>
                  <a:pt x="0" y="0"/>
                </a:lnTo>
                <a:lnTo>
                  <a:pt x="0" y="669"/>
                </a:lnTo>
                <a:close/>
              </a:path>
            </a:pathLst>
          </a:cu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 rot="5400000">
            <a:off x="9185744" y="3034088"/>
            <a:ext cx="384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9874719" y="1349750"/>
            <a:ext cx="420687" cy="220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889005" y="1416424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9825505" y="2856287"/>
            <a:ext cx="3189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A/M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9352431" y="2118099"/>
            <a:ext cx="4492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4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-bit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688855" y="1373563"/>
            <a:ext cx="1060450" cy="441325"/>
          </a:xfrm>
          <a:prstGeom prst="rect">
            <a:avLst/>
          </a:pr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811093" y="1492624"/>
            <a:ext cx="914400" cy="228600"/>
          </a:xfrm>
          <a:prstGeom prst="rect">
            <a:avLst/>
          </a:prstGeom>
          <a:solidFill>
            <a:srgbClr val="DCF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 register</a:t>
            </a: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287093" y="2407025"/>
            <a:ext cx="1136650" cy="442913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429969" y="2499099"/>
            <a:ext cx="923925" cy="21544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 register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658693" y="2330824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617418" y="3389687"/>
            <a:ext cx="298450" cy="220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8658693" y="3337299"/>
            <a:ext cx="1490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7287093" y="3169025"/>
            <a:ext cx="1136650" cy="1387475"/>
          </a:xfrm>
          <a:prstGeom prst="rect">
            <a:avLst/>
          </a:prstGeom>
          <a:solidFill>
            <a:srgbClr val="DCF0C6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7456955" y="3315075"/>
            <a:ext cx="800100" cy="800219"/>
          </a:xfrm>
          <a:prstGeom prst="rect">
            <a:avLst/>
          </a:prstGeom>
          <a:solidFill>
            <a:srgbClr val="DCF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RAM</a:t>
            </a:r>
            <a:br>
              <a:rPr lang="en-US" altLang="en-US" sz="1400">
                <a:latin typeface="Arial" panose="020B0604020202020204" pitchFamily="34" charset="0"/>
              </a:rPr>
            </a:b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(selected register)</a:t>
            </a: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9725494" y="3169025"/>
            <a:ext cx="68738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9420693" y="2445124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Elbow Connector 2"/>
          <p:cNvCxnSpPr>
            <a:cxnSpLocks noChangeShapeType="1"/>
          </p:cNvCxnSpPr>
          <p:nvPr/>
        </p:nvCxnSpPr>
        <p:spPr bwMode="auto">
          <a:xfrm rot="-5400000" flipH="1" flipV="1">
            <a:off x="6819575" y="2839619"/>
            <a:ext cx="1433513" cy="568325"/>
          </a:xfrm>
          <a:prstGeom prst="bentConnector4">
            <a:avLst>
              <a:gd name="adj1" fmla="val -33560"/>
              <a:gd name="adj2" fmla="val 3083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288680" y="4899399"/>
            <a:ext cx="1136650" cy="1385888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7469655" y="5113713"/>
            <a:ext cx="800100" cy="80021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ROM</a:t>
            </a:r>
            <a:br>
              <a:rPr lang="en-US" altLang="en-US" sz="1400">
                <a:latin typeface="Arial" panose="020B0604020202020204" pitchFamily="34" charset="0"/>
              </a:rPr>
            </a:b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(selected register)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5618630" y="5302625"/>
            <a:ext cx="908050" cy="442913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533030" y="5531224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923431" y="5378824"/>
            <a:ext cx="265113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PC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8430094" y="5502649"/>
            <a:ext cx="757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8506293" y="5226425"/>
            <a:ext cx="8064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Instruction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5991693" y="3778624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2400">
              <a:latin typeface="Arial" panose="020B0604020202020204" pitchFamily="34" charset="0"/>
            </a:endParaRP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6075830" y="3931024"/>
            <a:ext cx="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6075830" y="3413500"/>
            <a:ext cx="1143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  <a:b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5830" y="5089900"/>
            <a:ext cx="1143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  <a:b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6514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366</TotalTime>
  <Words>1606</Words>
  <Application>Microsoft Office PowerPoint</Application>
  <PresentationFormat>Widescreen</PresentationFormat>
  <Paragraphs>410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Arial Narrow</vt:lpstr>
      <vt:lpstr>Calibri</vt:lpstr>
      <vt:lpstr>Comic Sans MS</vt:lpstr>
      <vt:lpstr>Consolas</vt:lpstr>
      <vt:lpstr>Courier New</vt:lpstr>
      <vt:lpstr>Gill Sans MT</vt:lpstr>
      <vt:lpstr>Majalla UI</vt:lpstr>
      <vt:lpstr>Times New Roman</vt:lpstr>
      <vt:lpstr>Wingdings</vt:lpstr>
      <vt:lpstr>Wingdings 2</vt:lpstr>
      <vt:lpstr>Badge</vt:lpstr>
      <vt:lpstr>VISIO</vt:lpstr>
      <vt:lpstr>Visio</vt:lpstr>
      <vt:lpstr>Computer Architecture</vt:lpstr>
      <vt:lpstr>The big picture</vt:lpstr>
      <vt:lpstr>Babbage’s Analytical Engine (1835)</vt:lpstr>
      <vt:lpstr>Some early computers and computer scientists</vt:lpstr>
      <vt:lpstr>Stored Program Concept</vt:lpstr>
      <vt:lpstr>Processing logic: fetch-execute cycle</vt:lpstr>
      <vt:lpstr>The Hack chip-set and hardware platform</vt:lpstr>
      <vt:lpstr>The Hack computer</vt:lpstr>
      <vt:lpstr>The Hack computer</vt:lpstr>
      <vt:lpstr>Lecture / construction plan</vt:lpstr>
      <vt:lpstr>Instruction memory</vt:lpstr>
      <vt:lpstr>Data memory</vt:lpstr>
      <vt:lpstr>Lecture / construction plan</vt:lpstr>
      <vt:lpstr>Screen</vt:lpstr>
      <vt:lpstr>Screen memory map</vt:lpstr>
      <vt:lpstr>Keyboard</vt:lpstr>
      <vt:lpstr>Lecture / construction plan</vt:lpstr>
      <vt:lpstr>Memory: conceptual / programmer’s view</vt:lpstr>
      <vt:lpstr>Memory: physical implementation</vt:lpstr>
      <vt:lpstr>Lecture / construction plan</vt:lpstr>
      <vt:lpstr>CPU-FETCH</vt:lpstr>
      <vt:lpstr>CPU-EXECUTE</vt:lpstr>
      <vt:lpstr>The C-instruction revisited</vt:lpstr>
      <vt:lpstr>CPU implementation</vt:lpstr>
      <vt:lpstr>Lecture / construction plan</vt:lpstr>
      <vt:lpstr>Computer-on-a-chip interface</vt:lpstr>
      <vt:lpstr>Computer-on-a-chip implementation</vt:lpstr>
      <vt:lpstr>PowerPoint Presentation</vt:lpstr>
      <vt:lpstr>Perspective: from here to a “Traditional” computer</vt:lpstr>
      <vt:lpstr>Perspective: from here to a “Traditional” computer</vt:lpstr>
      <vt:lpstr>Perspective: some issues we haven’t discussed (among many)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CSCE-312</dc:title>
  <dc:creator>Aakash Tyagi</dc:creator>
  <cp:lastModifiedBy>Tyagi, Aakash</cp:lastModifiedBy>
  <cp:revision>21</cp:revision>
  <dcterms:created xsi:type="dcterms:W3CDTF">2015-12-26T21:20:53Z</dcterms:created>
  <dcterms:modified xsi:type="dcterms:W3CDTF">2016-10-25T20:39:34Z</dcterms:modified>
</cp:coreProperties>
</file>