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1"/>
  </p:notesMasterIdLst>
  <p:sldIdLst>
    <p:sldId id="273" r:id="rId2"/>
    <p:sldId id="323" r:id="rId3"/>
    <p:sldId id="324" r:id="rId4"/>
    <p:sldId id="325" r:id="rId5"/>
    <p:sldId id="275" r:id="rId6"/>
    <p:sldId id="276" r:id="rId7"/>
    <p:sldId id="277" r:id="rId8"/>
    <p:sldId id="305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515" autoAdjust="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0" timeString="2016-11-03T19:54:48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6376 1323 512 0,'0'0'0'0,"-27"0"0"0,27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53 0 0,0-53 0 0,0 0 0 0,0 26 0 0,0-26 0 0,27 53 0 0,-27 26 0 15,0-26 0 1,0 53 0 0,0-26 0-1,0 25 0 16,0 1 0-31,0 0 0 32,-27 26 0-17,27-26 0 1,0 26 0-1,-26 0 0 1,26 1 0 0,0-1 0-1,0 0 0 1,0-26 0-1,0 27 0 1,0-1 0 0,26 0 0-1,-26 0 0 16,0 1 0-15,0-1 0 0,0 0 0-1,0-26 0 1,0 53 0-1,0-27 0 1,0 0 0 0,-26 1 0-1,26 26 0 1,0-27 0-1,-27 26 0 1,2 1 0 0,25-26 0 15,-27-1 0-16,27 27 0 1,0-27 0 0,0 0 0-1,0-26 0 1,-27 0 0-1,27-27 0 1,0-26 0 0,27-53 0-1,-54 0 0 1</inkml:trace>
  <inkml:trace contextRef="#ctx0" brushRef="#br0" timeOffset="3425.3425">6429 1270 512 0,'0'-27'0'0,"-26"27"0"0,26 0 0 0,0 0 0 0,0 0 0 0,0 0 0 0,0 0 0 0,0-26 0 0,0 26 0 0,0 0 0 0,0 0 0 0,0 0 0 0,-27-27 0 0,27 27 0 0,0 0 0 0,0 0 0 0,0 0 0 0,0 0 0 0,0 0 0 0,0 0 0 0,0 0 0 0,-27 0 0 0,27 0 0 15,0 0 0 1,0 0 0-1,0 0 0 1,27 0 0 0,-27 0 0-1,0 0 0 1,0 0 0-1,27 27 0 17,-1-27 0-17,26 0 0 1,28 0 0-1,-27 0 0 1,53 0 0 0,-27 0 0-1,27 0 0 1,27 0 0-1,-1 26 0 1,-27-26 0 0,54 0 0-1,-26 0 0 1,-28 0 0-1,54 0 0 1,-26 0 0 15,-28 0 0-15,54 0 0-1,-27 0 0 1,1 0 0 0,-1 0 0-1,-27 0 0 1,2 27 0-1,25-54 0 1,-53 54 0 0,27-27 0-1,0 0 0 1,-27-27 0-1,1 27 0 1,-1 0 0 15,-53 0 0-15,27 27 0-1,-26-27 0 1,0 0 0 0,-1 0 0-1,0 0 0 1,-26 0 0-1,26 26 0 1,-26-26 0 0,0 0 0-1,0 0 0 1,0 0 0-1,0 27 0 1,0-27 0 0,0 26 0 15,0 1 0-16,0-1 0 1,27 27 0 0,-54 0 0-1,54 0 0 1,-54 26 0-1,54-26 0 1,-54 27 0 0,27-1 0-1,27 0 0 1,-54 27 0-1,27-27 0 1,0 27 0 0,0-26 0 15,0 25 0-16,0 1 0 1,-26 0 0 0,26 0 0-1,0 26 0 1,0-26 0-1,-26 26 0 1,26 1 0 0,0-1 0-1,26 0 0 1,-26 0 0-1,0 54 0 1,26-54 0 0,1 0 0-1,-27 27 0 1,0 0 0-1,0-27 0 17,27 27 0-17,-27-27 0 1,26 1 0-1,-26-2 0 1,0 2 0 0,27-27 0-1,-27 26 0 1,26 0 0-1,0 1 0 1,-26-1 0 0,27 0 0-1,-27-26 0 16,0 0 0-15,0-27 0 0,0 1 0-1,0-27 0 1,0 0 0-1,0 0 0 1,0-27 0 0,0 0 0-1,0-26 0 1,-27 27 0-1,27-27 0 1,0 0 0 0,0 0 0-1,0 0 0 1,-26 0 0 15,0 0 0-15,-27 0 0-1,-27 0 0 1,-26 0 0-1,1 0 0 1,-28 0 0 0,1 0 0-1,-27 0 0 1,26 0 0-1,1-27 0 1,-26 27 0 0,-1 0 0-1,27 0 0 1,-27-26 0 15,0 26 0-15,27 0 0-1,0 0 0 1,-27-26 0-1,26 26 0 1,1 0 0 0,0 0 0-1,-1 0 0 1,1 0 0-1,27 0 0 1,-28-27 0 0,54 27 0-1,0 0 0 1,25 0 0-1,-24-26 0 17,51 26 0-17,0 0 0 1,-26 0 0-1,28 0 0 1,25 0 0 0,-27 0 0-1,27 0 0 1,0 0 0-1,0 0 0 1,0 0 0 0,0 0 0-1</inkml:trace>
  <inkml:trace contextRef="#ctx0" brushRef="#br0" timeOffset="4345.4344">7540 6932 512 0,'-26'0'0'0,"-1"-26"0"0,27 26 0 0,0 0 0 0,0 0 0 0,0 0 0 0,0 0 0 0,0 0 0 0,-53-27 0 0,53 27 0 0,-26-26 0 0,-27 26 0 16,-27 0 0 0,1 26 0 15,-79 54 0 0,131-28 0-15,-26 27 0-1,26 1 0 1,27 26 0-1,27-27 0 1,0 1 0 0,51-27 0-1,2-27 0 1,26 27 0-1,0-27 0 1,-27-26 0 0,-26 27 0-1,0-27 0 1,-53 0 0 15,0 0 0-15,0 0 0-1</inkml:trace>
  <inkml:trace contextRef="#ctx0" brushRef="#br0" timeOffset="4856.4856">7884 6985 512 0,'0'0'0'0,"0"0"0"0,0 0 0 0,0 0 0 0,0 0 0 0,0 0 0 0,0 0 0 0,0 0 0 0,27 26 0 0,-27-26 0 0,0 79 0 0,0 27 0 15,0 0 0 1,26 0 0-1,-26 0 0 1,0-27 0 0,0-52 0-1,0-1 0 1,0-26 0 15</inkml:trace>
  <inkml:trace contextRef="#ctx0" brushRef="#br0" timeOffset="5314.5314">7884 6906 512 0,'0'0'0'0,"27"-27"0"0,-27 27 0 0,0 0 0 0,0 0 0 0,0 0 0 0,26 27 0 0,-26-27 0 0,0 0 0 0,0 0 0 0,52 0 0 0,-52 0 0 0,0 0 0 0,107 0 0 0,-107 0 0 0,79 0 0 0,27 53 0 16,-53-1 0-1,-27 1 0 1,-26 0 0 0,-26 0 0-1,-54 0 0 16,1 0 0-15,0-27 0 0,26-26 0-1,-1 0 0 1,54 0 0-1</inkml:trace>
  <inkml:trace contextRef="#ctx0" brushRef="#br0" timeOffset="5891.5891">8705 7038 512 0,'25'0'0'0,"-25"0"0"0,0 0 0 0,0 0 0 0,0 0 0 0,0 0 0 0,0 0 0 0,0 0 0 0,0 26 0 0,0-26 0 0,0 26 0 0,0 27 0 0,0 0 0 16,0 53 0-1,27 0 0 1,-1-26 0 0,28-28 0-1,-1 28 0 1,-1-54 0-1,28 0 0 1,-27-52 0 0,26-27 0-1,-26 0 0 1,-26-52 0-1,-1-1 0 1,-26 0 0 15,0 26 0-15,-26 1 0-1,-1 26 0 1,0 1 0 0</inkml:trace>
  <inkml:trace contextRef="#ctx0" brushRef="#br0" timeOffset="8335.8335">7011 2275 512 0,'0'0'0'0,"27"0"0"0,-27 0 0 0,0 0 0 0,0 0 0 0,0 0 0 0,0 0 0 0,0 0 0 0,0 0 0 0,0 0 0 0,0 0 0 0,0 0 0 0,0 27 0 0,0-27 0 0,0 0 0 0,0 0 0 0,25 26 0 0,-25-26 0 0,0 0 0 0,-25 27 0 0,25-27 0 0,0 52 0 0,-27 28 0 15,27-1 0 1,0 27 0 0,0 0 0-1,0 0 0 1,0-1 0-1,0 1 0 1,0-26 0 0,0-1 0-1,0-52 0 1,0 26 0-1,0-27 0 1,0-26 0 0,-26 0 0-1</inkml:trace>
  <inkml:trace contextRef="#ctx0" brushRef="#br0" timeOffset="9645.9645">7063 2302 512 0,'0'0'0'0,"0"0"0"0,0 0 0 0,0 0 0 0,0 0 0 0,0 0 0 0,0 0 0 0,-25-27 0 0,25 27 0 0,0 0 0 0,0 0 0 0,0 0 0 0,0 0 0 0,0 0 0 0,0 0 0 0,0 0 0 0,0 0 0 0,0 0 0 0,0 0 0 0,0 0 0 0,0 0 0 0,0 0 0 0,0 0 0 0,0 0 0 0,0 0 0 0,0 0 0 0,0 0 0 0,0 0 0 0,0 0 0 0,0 0 0 0,0 0 0 0,0 0 0 0,0 0 0 0,0 0 0 0,0 0 0 0,0 0 0 0,0 0 0 0,0 0 0 0,0 0 0 0,0 0 0 0,52 27 0 0,-52-27 0 0,0 0 0 0,0 0 0 0,53 0 0 0,-53 0 0 0,0 0 0 0,106 0 0 0,-106 0 0 0,106-27 0 0,26 27 0 16,53 0 0-1,-53-26 0 1,1 26 0 15,-27 0 0-15,-27 0 0-1,-26 26 0 1,-27 1 0 0,-26-1 0-1,0 27 0 1,27 0 0-1,-54 26 0 1,27 0 0 0,27 27 0-1,-1 1 0 1,1 25 0-1,0-27 0 1,-1 1 0 15,0-26 0-15,-26 26 0-1,26-53 0 1,-26-1 0 0,-26 1 0-1,26-27 0 1,0-26 0-1,-52 27 0 1,25-27 0 0,-53 0 0-1,-25 0 0 1,-2-27 0-1,-25 27 0 1,27-26 0 15,-28 26 0-15,28 0 0-1,-1 0 0 1,26-26 0 0,27 26 0-1,1-27 0 1,-1 27 0-1,26 0 0 1,1 0 0 0,-1 0 0-1,0 0 0 1,2 0 0-1,25 0 0 1,25 0 0 15</inkml:trace>
  <inkml:trace contextRef="#ctx0" brushRef="#br0" timeOffset="11209.1208">7038 1667 512 0,'0'-27'0'0,"0"27"0"0,0 0 0 0,0 0 0 0,0 0 0 0,0 0 0 0,0 0 0 0,0 0 0 0,0 0 0 0,0 0 0 0,0 0 0 0,0 0 0 0,0 0 0 0,0 0 0 0,0 27 0 0,0-27 0 0,0 0 0 0,0 0 0 0,0 0 0 0,0 0 0 0,0 0 0 0,0 0 0 0,0 0 0 0,0 26 0 0,0-26 0 0,0 0 0 0,0 53 0 0,0-53 0 0,0 53 0 0,0 26 0 15,0-26 0 1,0 0 0 0,0 0 0-1,0-27 0 1,0 1 0 15,0-27 0-15,0-27 0-1,0 1 0 1,-27-1 0-1,27 1 0 1,0-53 0 0,0 52 0-1,-26-25 0 1,52-1 0-1,-26 26 0 1,52 1 0 0,-25-1 0-1,0 1 0 1,26-1 0 15,0 27 0-15,-27 0 0-1,0 0 0 1,1 27 0-1,-27-1 0 1,26 1 0 0,-26-1 0-1,0 1 0 1,0-1 0-1,0 1 0 1,-26-1 0 0,-1 0 0-1,-25-26 0 1,25 27 0 15,-26-27 0-15,0 0 0-1,1 0 0 1,25-27 0-1,27 27 0 1,0 0 0 0,0 0 0-1,0-26 0 1,27 52 0-1,-2-26 0 1,2 27 0 0,0-27 0-1,-1 52 0 1,1-25 0-1,26-1 0 17,-27 27 0-17,27-26 0 1,-27-1 0-1,28 1 0 1,-28-27 0 0,-26 0 0-1,0 0 0 1,0 0 0-1,0 0 0 1,0 0 0 0</inkml:trace>
  <inkml:trace contextRef="#ctx0" brushRef="#br0" timeOffset="30943.094">7249 8228 512 0,'0'0'0'0,"-26"-26"0"0,26 26 0 0,0 0 0 0,0 0 0 0,0 0 0 0,-27 0 0 0,1-27 0 0,26 27 0 0,0 0 0 0,0 0 0 0,-27 0 0 0,27 0 0 0,0 0 0 0,-53 0 0 0,53 0 0 0,-79 27 0 0,-1 26 0 16,27 0 0 15,28 0 0-15,25 26 0-1,0-26 0 1,25 26 0 0,55-26 0-1,25-27 0 1,-25 1 0-1,52-1 0 1,-52-26 0 0,-27-26 0-1,-1 26 0 1</inkml:trace>
  <inkml:trace contextRef="#ctx0" brushRef="#br0" timeOffset="31509.1506">7646 8175 512 0,'0'0'0'0,"0"0"0"0,0 0 0 0,0 0 0 0,0 53 0 0,0-53 0 0,0 106 0 0,0 0 0 16,0 0 0 0,0-27 0-1,0-26 0 1,0-27 0-1,26-26 0 1,-26-26 0 0,27-27 0-1,-1-26 0 1,28 0 0-1,-2 52 0 1,1 1 0 0,-26 52 0 15,-1 27 0-16,1 26 0 1,-27 0 0 0,0-26 0-1,0 27 0 1,-27-80 0-1,54 26 0 1</inkml:trace>
  <inkml:trace contextRef="#ctx0" brushRef="#br0" timeOffset="31739.1736">8201 8414 512 0,'27'26'0'0,"-27"27"0"0,0-53 0 0,0 106 0 0,0-27 0 16,0-26 0 15,0 0 0-16,0-27 0 1</inkml:trace>
  <inkml:trace contextRef="#ctx0" brushRef="#br0" timeOffset="32051.2048">8201 8414 512 0,'292'0'0'0,"-266"26"0"16,-26 27 0 0,0 53 0-1,0 26 0 1,0 0 0-1,-26-26 0 1,26 0 0 0,0-27 0 15,-27-26 0-16,54-53 0 1</inkml:trace>
  <inkml:trace contextRef="#ctx0" brushRef="#br0" timeOffset="32476.2473">8598 8255 512 0,'0'0'0'0,"27"0"0"0,-27 0 0 0,0 0 0 0,0 0 0 0,0 0 0 0,26 0 0 0,-26 0 0 0,0 0 0 0,0 0 0 0,27 0 0 0,-27 0 0 0,0 0 0 0,52 26 0 0,-52-26 0 0,53 80 0 0,-26-1 0 16,-27 1 0-1,-27-1 0 1,1-27 0 15,-1-25 0-15,-25-1 0-1,-28-52 0 1,1 26 0 0,26-53 0-1</inkml:trace>
  <inkml:trace contextRef="#ctx0" brushRef="#br0" timeOffset="36268.6265">13520 1349 512 0,'-27'-26'0'0,"54"26"0"0,-27 0 0 0,0 0 0 0,0 0 0 0,0 0 0 0,0 0 0 0,0 0 0 0,0 0 0 0,0 0 0 0,0 0 0 0,0 0 0 0,0 0 0 0,0 0 0 0,0 0 0 0,0 0 0 0,0 0 0 0,0 0 0 0,0 0 0 0,0 0 0 0,0 0 0 0,0 0 0 0,0 0 0 0,0 0 0 0,0 0 0 0,0 0 0 0,0 0 0 0,0 0 0 0,0 0 0 0,0 0 0 0,0 0 0 0,0 0 0 0,0 0 0 0,0 0 0 0,-27-27 0 0,27 27 0 0,0 0 0 0,0 0 0 0,0 0 0 0,0 0 0 0,0 0 0 0,0 0 0 0,0 0 0 0,0 0 0 0,0 0 0 0,0 0 0 0,0 0 0 0,0 0 0 0,0 0 0 0,0 0 0 0,0 0 0 0,0 0 0 0,0 0 0 0,0 0 0 0,0 0 0 0,0 0 0 0,0 0 0 0,0 0 0 0,0 0 0 0,0 0 0 0,0 0 0 0,0 0 0 0,0 0 0 0,0 0 0 0,0 0 0 0,0 0 0 0,27 27 0 0,-27-27 0 0,0 0 0 0,0 0 0 0,0 26 0 0,0-26 0 0,0 0 0 0,0 53 0 0,0-53 0 0,53 53 0 0,-53 53 0 16,26 0 0-1,-26 0 0 1,26 26 0 0,-26 26 0-1,0 1 0 1,0 0 0-1,0 26 0 1,0-26 0 0,27 26 0-1,-27 0 0 1,0 1 0-1,26 25 0 1,-26-26 0 15,0 1 0-15,-26 25 0-1,26-25 0 1,0-1 0 0,0 0 0-1,-27-26 0 1,54-27 0-1,-27 26 0 1,0 1 0 0,0-26 0-1,0 25 0 1,26-25 0-1,1-1 0 1,-27 1 0 0,0-28 0 15,0 27 0-16,0-52 0 1,0-1 0 0,26 1 0-1,-26-27 0 1,0-27 0-1,0 1 0 1</inkml:trace>
  <inkml:trace contextRef="#ctx0" brushRef="#br0" timeOffset="38293.829">13493 1190 512 0,'0'0'0'0,"0"0"0"0,0 0 0 0,0 0 0 0,0 0 0 0,0 0 0 0,0 0 0 0,0 0 0 0,0 0 0 0,0 0 0 0,0 0 0 0,0 0 0 0,0 0 0 0,0 0 0 0,0 27 0 0,0-27 0 0,0 0 0 0,0 0 0 0,0 0 0 0,27 0 0 0,-27 0 0 0,0 0 0 0,0 0 0 0,53 0 0 0,-53 0 0 0,0 0 0 0,52 26 0 0,-52-26 0 0,80 0 0 0,25 27 0 16,80-27 0 0,1-27 0-1,52 27 0 1,27 0 0-1,-1-26 0 1,1 26 0 0,0 0 0-1,-28 0 0 16,-25 26 0-15,0-26 0 0,-80 27 0-1,-26-27 0 1,-52 26 0-1,-29-26 0 1,2 0 0 0,-27 0 0-1,0 27 0 1,0-1 0-1,26 27 0 1,-26 26 0 0,27 27 0-1,-27 27 0 1,27 25 0-1,-1 27 0 1,-26 1 0 0,27 25 0 15,-27 54 0-16,0-27 0 1,25 27 0 0,-25-27 0-1,27 26 0 1,0-26 0-1,-1 1 0 1,1-1 0 0,-27-27 0-1,26 1 0 1,1-1 0-1,-27-25 0 1,52-1 0 0,-52-26 0-1,53 0 0 1,-53-27 0-1,27-26 0 17,0 26 0-17,-27-53 0 1,0 1 0-1,0-27 0 1,0 0 0 0,-27 0 0-1,0-27 0 1,-26 1 0-1,1-1 0 1,-54-26 0 0,-26 0 0-1,-27 0 0 1,-1 0 0-1,-50 26 0 1,-2-26 0 15,0 0 0-15,0 0 0-1,27 0 0 1,0 0 0 0,0 0 0-1,26 0 0 1,0 0 0-1,26 0 0 1,1 0 0 0,27 0 0-1,-28 0 0 1,54 0 0-1,-1 0 0 1,2 0 0 0,51 0 0-1,-26 0 0 1,53 0 0 15,0 0 0-15,0 0 0-1,0 0 0 1,0 0 0-1,0 0 0 1</inkml:trace>
  <inkml:trace contextRef="#ctx0" brushRef="#br0" timeOffset="39442.9439">13995 7435 512 0,'0'0'0'0,"0"-27"0"0,0 27 0 0,0 0 0 0,0 0 0 0,27 0 0 0,-27 0 0 0,0 0 0 0,0 53 0 0,0-53 0 0,27 106 0 0,-54 26 0 16,27 0 0-1,0-79 0 1,0-26 0-1,0-27 0 1,0 0 0 0,-27-80 0 15,27-105 0-16,27 27 0 1,0-1 0 0,-1 26 0-1,1 80 0 1,-1 53 0-1,1 0 0 1,25 106 0 0,-52 27 0-1,0-1 0 1,0-79 0-1,27-27 0 1,-27-26 0 0,26 0 0 15,1-79 0-16,0-53 0 1,-1-1 0 0,26 1 0-1,-25 53 0 1,0 26 0-1,-1 53 0 1,27 53 0 0,-27 52 0-1,1 54 0 1,-27 27 0-1,-27-54 0 1,27-27 0 0,0-52 0-1,0-26 0 1</inkml:trace>
  <inkml:trace contextRef="#ctx0" brushRef="#br0" timeOffset="39818.9815">14816 7593 512 0,'27'0'0'0,"26"27"0"0,-53-27 0 0,0 0 0 0,0 0 0 0,52 0 0 0,-52 0 0 0,0 0 0 0,53-27 0 0,-53 27 0 0,27-53 0 0,-1-26 0 16,-26-27 0-1,-26 27 0 1,-1 52 0-1,1 27 0 1,-27 53 0 0,27 80 0-1,-1-1 0 1,80 0 0-1,0-26 0 17,26-27 0-17,0-52 0 1</inkml:trace>
  <inkml:trace contextRef="#ctx0" brushRef="#br0" timeOffset="40414.041">15478 7408 512 0,'0'80'0'0,"0"25"0"0,0 1 0 15,-27-53 0 1,27-27 0 0,-26-26 0-1,26-53 0 1,0-52 0-1,26-27 0 1,53 26 0 0,1 53 0 15,-27 106 0-16,-1 26 0 1,-25 53 0 0,-54-26 0-1,27-53 0 1,0-53 0-1,0 0 0 1,27-80 0 0,26-52 0-1,26 0 0 1,-26 53 0-1,0 79 0 1,1 26 0 0,-29 80 0-1,-25 0 0 16,0-1 0-15,-25-52 0 0</inkml:trace>
  <inkml:trace contextRef="#ctx0" brushRef="#br0" timeOffset="40793.0789">16271 7170 512 0,'0'0'0'0,"-27"79"0"0,27-79 0 0,-52 133 0 0,-1 25 0 15,26-26 0 1,27-52 0-1,54-54 0 1,-1 1 0 0,26-54 0 15,-26-52 0-16,-27-27 0 1,1 1 0 0,-54 52 0-1,1 26 0 1,-1 1 0-1,-53 26 0 1</inkml:trace>
  <inkml:trace contextRef="#ctx0" brushRef="#br0" timeOffset="41551.1547">16536 7170 512 0,'0'0'0'0,"53"26"0"0,-53-26 0 0,52 80 0 0,2 26 0 16,-28 26 0-1,-26-26 0 16,-26-1 0-15,26-52 0 0,0-53 0-1,0 0 0 1,0-26 0-1,26-80 0 1,54 0 0 0,-28 27 0-1,-25 26 0 1,-1 53 0-1,1 0 0 1,-27 27 0 0,0 52 0-1,0 0 0 1,27-26 0 15,-1-53 0-15,0 0 0-1,0-53 0 1,1-26 0-1,0 26 0 1,-1 0 0 0,27 53 0-1,0 53 0 1,26 79 0-1,-52 27 0 1,-27 0 0 0,-27 0 0-1,-26-54 0 1,-26-25 0-1,0-80 0 1,-53 0 0 15,52-80 0-15,-26 1 0-1</inkml:trace>
  <inkml:trace contextRef="#ctx0" brushRef="#br0" timeOffset="42347.2342">14499 8625 512 0,'0'-26'0'0,"-27"-1"0"0,27 27 0 0,-26-52 0 0,-54 25 0 15,1 27 0 1,-1 27 0 0,28 52 0-1,-1 26 0 1,53 28 0-1,53-27 0 1,26-27 0 0,27-26 0-1,53-79 0 16,-27-54 0-15</inkml:trace>
  <inkml:trace contextRef="#ctx0" brushRef="#br0" timeOffset="42759.2754">14499 8625 512 0,'449'-158'0'0,"-422"290"0"15,-27 0 0 1,-27 0 0 0,1-52 0-1,0-54 0 1,26 1 0-1,-27-54 0 1,54 1 0 0,-1-54 0-1,27 27 0 16,0 53 0-15,0 27 0 0,-1 26 0-1,-52 26 0 1,0-26 0-1,-25 26 0 1,-2-26 0 0</inkml:trace>
  <inkml:trace contextRef="#ctx0" brushRef="#br0" timeOffset="42967.2962">15372 8810 512 0,'0'0'0'0,"0"53"0"0,0-53 0 0,0 53 0 0,0 0 0 16,0-53 0-1</inkml:trace>
  <inkml:trace contextRef="#ctx0" brushRef="#br0" timeOffset="43478.3474">15372 8810 512 0,'211'-79'0'0,"-184"185"0"15,26 26 0 1,-53 53 0 0,-26 0 0-1,-1-52 0 1,0-27 0-1,27-53 0 1,0-53 0 0,-26-27 0-1,26-105 0 1,0-27 0-1,26 27 0 1,1 0 0 15,26 26 0-15,26 0 0-1,-26 53 0 1,26 26 0 0,-52 54 0-1,26 52 0 1,-53 54 0-1,-53-1 0 1,-53-53 0 0,26-79 0-1</inkml:trace>
  <inkml:trace contextRef="#ctx0" brushRef="#br0" timeOffset="43626.3622">15610 8467 512 0,'0'0'0'0,"0"0"0"0,0 0 0 0</inkml:trace>
  <inkml:trace contextRef="#ctx0" brushRef="#br0" timeOffset="83463.3455">5158 423 512 0,'-25'-27'0'0,"-2"1"0"0,27 26 0 0,-26-26 0 0,26-27 0 16,-27 27 0 0,27 26 0-1,0 0 0 1,0 0 0-1,0 0 0 1,27 0 0 0,26 26 0-1,-1 0 0 1,1 1 0-1,54-1 0 1,-2-26 0 15,27 26 0-15,27 1 0-1,0-1 0 1,26 1 0 0,1-1 0-1,24 1 0 1,2-27 0-1,26 0 0 1,1 0 0 0,-1 0 0-1,79-27 0 1,-53 27 0-1,28 0 0 1,-28 27 0 15,54-27 0-15,-27 0 0-1,0 0 0 1,27 26 0 0,-1-26 0-1,1 27 0 1,-1-27 0-1,0 26 0 1,27-26 0 0,-26 27 0-1,26-1 0 1,-27-26 0-1,27 27 0 1,1-27 0 0,25 0 0-1,-26 0 0 1,26 0 0 15,1-27 0-15,-27 27 0-1,26 0 0 1,-26-26 0-1,0 26 0 1,-1 0 0 0,-24 0 0-1,-2 0 0 1,-52 53 0-1,25-106 0 1,-25 53 0 0,-53 0 0-1,-27 0 0 1,-53 26 0 15,-26-26 0-15,-53 27 0-1,-26-27 0 1,-1 0 0-1,-26 0 0 1,27 26 0 0,-27 1 0-1,25 26 0 1,-25-1 0-1,0 28 0 1,0 52 0 0,-25 0 0-1,25 54 0 1,0-1 0 15,0 53 0-15,0 0 0-1,0 27 0 1,0-1 0-1,25 27 0 1,-25 0 0 0,27 0 0-1,-27 27 0 1,0-1 0-1,27 1 0 1,-27 52 0 0,53-26 0-1,0 0 0 1,-26 0 0-1,25 0 0 1,1 0 0 15,-26 0 0-15,26 0 0-1,-28-26 0 1,29-28 0 0,-28 2 0-1,1-28 0 1,-1-26 0-1,1 27 0 1,-1-53 0 15,53 158 0-15,-79-238 0-1,27 0 0 1,-54-26 0 15,27-26 0-15,-26-27 0-1,-1 0 0 1,1 0 0 0,-27 0 0-1,0-1 0 1,-52 1 0-1,-2-27 0 1,-25 27 0 0,-26-26 0-1,-27-27 0 1,-27 26 0-1,-53 1 0 1,-26-27 0 0,0 0 0 15,0 26 0-16,-79-52 0 1,51 26 0 0,-51 0 0-1,0 0 0 1,-1 0 0-1,1 26 0 1,-27-26 0 0,1 0 0-1,-1 0 0 1,0 27 0-1,-27-27 0 1,27 26 0 0,-26-26 0-1,0 27 0 1,26-1 0-1,0-26 0 17,53 0 0-17,-26 0 0 1,0-26 0-1,51 26 0 1,-24 0 0 0,52 0 0-1,-1 0 0 1,2-27 0-1,25 27 0 1,1 0 0 0,25-26 0-1,1 26 0 1,26 0 0-1,-25 0 0 1,25-27 0 15,27 54 0-15,0-27 0-1,26 0 0 1,0 0 0 0,27-27 0-1,53 27 0 1,-1-26 0-1,27 26 0 1,1-27 0 0,25 27 0-1,0-26 0 1,-26-1 0-1,27 27 0 17,-1-53 0-17,0 1 0 1,2-27 0-1,-28-1 0 1,26 1 0 0,-26-54 0-1,1 1 0 1,-2-53 0-1,28-1 0 1,-27-51 0 0,26-28 0-1,1 27 0 1,26-27 0-1,-26-52 0 17,-1 25 0-17,27 28 0 1,0-27 0-1,0 0 0 1,0-26 0 0,0-1 0-1,0 27 0 1,0 0 0-1,27 0 0 1,-27 0 0 0,26 0 0-1,0 0 0 1,-26 26 0-1,0-26 0 1,27 26 0 15,-1 1 0-15,-26-1 0-1,27 1 0 1,-27 52 0 0,0 0 0-1,0 27 0 1,0 0 0-1,0 0 0 1,0 53 0 0,0-27 0-1,26 26 0 1,-26 28 0-1,0-28 0 1,0 27 0 15,0 0 0-15,27 1 0-1,-27 26 0 1,27-27 0 0,-27 26 0-1,25 27 0 1,-25-26 0-1,27 26 0 1,-27 26 0 0,53 1 0-1</inkml:trace>
  <inkml:trace contextRef="#ctx0" brushRef="#br0" timeOffset="93027.3018">20584 1058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27 0 0,0-27 0 0,0 0 0 0,26 26 0 0,-26-26 0 0,0 27 0 0,0-1 0 16,27 1 0-1,-27 52 0 1,0-52 0 0,26 52 0-1,1 0 0 16,-27 1 0-15,0-1 0 0,0 27 0-1,27 0 0 1,-27-1 0-1,26 28 0 1,-26-27 0 0,26 53 0-1,0-27 0 1,-26 0 0-1,0 27 0 1,27 0 0 0,-27-1 0-1,27 28 0 1,-27-28 0 15,26 1 0-15,1 26 0-1,-27-26 0 1,26 26 0-1,0-26 0 1,1 26 0 0,-27-26 0-1,26 0 0 1,1 26 0-1,-1-27 0 1,1 1 0 0,0 0 0-1,-2 26 0 16,2-26 0-15,-27 0 0 0,26-27 0-1,1 0 0 1,-27 1 0-1,27-1 0 1,-1-26 0 0,-26-27 0-1,27 27 0 1,-27-26 0-1,25-27 0 1,-25 0 0 0,0-1 0-1,0-25 0 16,0-27 0-15,27 26 0 0,-27-26 0-1</inkml:trace>
  <inkml:trace contextRef="#ctx0" brushRef="#br0" timeOffset="99591.9581">20558 978 512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0,26 0 0 0,-26 0 0 0,0 0 0 0,0 0 0 0,0 0 0 0,0 0 0 0,0 0 0 0,0 0 0 0,0 0 0 0,0 0 0 0,0 0 0 0,0 0 0 0,0 0 0 0,0 0 0 0,0 0 0 0,0 0 0 0,0 0 0 0,0 0 0 0,0 0 0 0,0 0 0 0,0 0 0 0,0 0 0 0,0 0 0 0,0 0 0 0,0 0 0 0,0 0 0 0,0 0 0 0,0 0 0 0,0 0 0 0,0 0 0 0,0 0 0 0,0 0 0 0,0 0 0 0,26 0 0 0,-26 0 0 0,0 0 0 0,0 0 0 0,0 0 0 0,0 0 0 0,0 0 0 0,0 0 0 0,0 0 0 0,0 0 0 0,0 0 0 0,0 0 0 0,0 0 0 0,0 0 0 0,0 0 0 0,0 0 0 0,0 0 0 0,27 27 0 0,-27-27 0 0,0 0 0 0,0 0 0 0,0 0 0 0,0 0 0 0,0 0 0 0,26 0 0 0,-26 0 0 0,0 0 0 0,0 0 0 0,0 0 0 0,0 0 0 0,0 0 0 0,0 0 0 0,0 0 0 0,0 0 0 0,0 0 0 0,27 0 0 0,-27 0 0 0,0 0 0 0,0 0 0 0,0 0 0 0,0 0 0 0,0 0 0 0,27 0 0 0,-27 0 0 0,26 26 0 0,0-26 0 16,0 0 0-1,-26 0 0 1,54 27 0-1,-28-27 0 1,1 0 0 0,-1 0 0-1,0 26 0 1,27-26 0 15,-26 0 0-15,-1 0 0-1,28 0 0 1,-29 0 0-1,2 0 0 1,-1 0 0 0,28 0 0-1,-1 0 0 1,-28 0 0-1,29 0 0 1,-1 27 0 0,0-54 0-1,-1 27 0 1,1 0 0-1,-26 0 0 17,52 0 0-17,-26 0 0 1,0-26 0-1,-26 26 0 1,52 0 0 0,-26 0 0-1,-27 0 0 1,53 0 0-1,-26-27 0 1,27 27 0 0,-1 0 0-1,1 0 0 1,25 0 0-1,-52-26 0 17,54 52 0-17,-2-52 0 1,-25 52 0-1,25-26 0 1,-25 0 0 0,26 0 0-1,-1 0 0 1,-25 0 0-1,0 27 0 1,-2-27 0 0,2 0 0-1,-28 0 0 1,28 26 0-1,-27-26 0 17,0 0 0-17,0 0 0 1,-27 0 0-1,28 0 0 1,-2-26 0 0,28 26 0-1,-27 0 0 1,-1-27 0-1,1 1 0 1,-26 26 0 0,26 0 0-1,0-27 0 1,-27 27 0-1,0 0 0 1,1-26 0 15,0 26 0-15,-1 0 0-1,-26 0 0 1,27-26 0 0,-1 26 0-1,-26 0 0 1,26 0 0-1,1 0 0 1,-1 0 0 0,1 0 0-1,-27 0 0 1,26 0 0-1,-26 0 0 1,27 0 0 15,0 0 0-15,-2 0 0-1,-25 0 0 1,27 0 0 0,-27 0 0-1,26 0 0 1,1 0 0-1,-27 0 0 1,27 0 0 0,-27 0 0-1,26 0 0 1,-26-27 0-1,0 27 0 1,0 0 0 15,0 0 0-15,0 0 0-1,0 0 0 1,0 0 0 0,27 0 0-1,-27 0 0 1,0 0 0-1,0 0 0 1,0 0 0 0,0 0 0-1,0 0 0 1,0 0 0-1,0 27 0 1,0-27 0 15,0 0 0-15,0 0 0-1,0 0 0 1,0 0 0 0,0 0 0-1,0 0 0 1,0 0 0-1,0 0 0 1,0 0 0 0,0 0 0-1,0 0 0 1,0 0 0-1,0 0 0 1,25 26 0 15,-25-26 0-15,0 0 0-1,0 26 0 1,0-26 0 0,0 0 0-1,0 0 0 1,27 0 0-1,-27 27 0 1,0-1 0 0,27-26 0-1,-27 27 0 1,0-1 0-1,0 1 0 17,26-1 0-17,1 1 0 1,-27-1 0-1,0 1 0 1,26-1 0 0,-26 1 0-1,0-1 0 1,53 27 0-1,-53-26 0 1,26 25 0 0,-26 1 0-1,27 0 0 1,-27 0 0-1,53 0 0 1,-53 0 0 15,27 27 0-15,-1-1 0-1,-26-26 0 1,26 26 0 0,0 0 0-1,1 1 0 1,-27-1 0-1,27 27 0 1,-1-27 0 0,-26 1 0-1,27-1 0 1,-27 27 0-1,26 0 0 1,0-27 0 15,1 27 0-15,-1-27 0-1,-26 27 0 1,27 0 0 0,-27-26 0-1,0 25 0 1,26 1 0-1,1 0 0 1,-27 0 0 0,27 0 0-1,-2-1 0 1,-25 1 0-1,27 27 0 1,-27-27 0 15,26 26 0-15,1 0 0-1,-27 0 0 1,27 1 0 0,-1-1 0-1,1 0 0 1,-27 0 0-1,25 1 0 1,2-27 0 0,0 26 0-1,-1 0 0 1,1 1 0-1,-27-28 0 1,26 1 0 15,28 0 0-15,-29 0 0-1,-25-27 0 1,27 27 0 0,-27-27 0-1,26 0 0 1,-26-26 0-1,0 0 0 1,0 0 0 0,0 1 0-1,-26-1 0 1,26-27 0-1,0 53 0 1,-27-52 0 0,2 25 0-1,25-25 0 16,-54 26 0-15,28-27 0 0,-1 1 0-1,-26-1 0 1,1 1 0-1,-1-1 0 1,-27 1 0 0,-26-1 0-1,0 1 0 1,1-1 0-1,-27 1 0 1,-27-1 0 0,53-26 0 15,-26 27 0-16,0-54 0 1,-1 54 0 0,1-54 0-1,0 27 0 1,-1 0 0-1,1-26 0 1,0 26 0 0,-1 0 0-1,27-27 0 1,-26 27 0-1,26-26 0 1,-26-1 0 15,26 27 0-15,0-26 0-1,-26 26 0 1,26-27 0 0,0 1 0-1,1 26 0 1,-2-27 0-1,2 27 0 1,25-26 0 0,-25-1 0-1,-2 27 0 1,29 0 0-1,-2-26 0 1,27 26 0 15,-26 0 0-31,26 0 0 31,-1 0 0-15,2 0 0 0,-1 0 0-1,0 0 0 1,0 0 0-1,27 0 0 1,-27 0 0 0,26 0 0-1,1-27 0 1,-28 27 0-1,29 0 0 1,-2 0 0 15,1 0 0-15,26 0 0-1,-27 0 0 1,27 0 0 0,0 0 0-1,0 0 0 1</inkml:trace>
  <inkml:trace contextRef="#ctx0" brushRef="#br0" timeOffset="108977.8967">22515 7964 512 0,'0'-27'0'0,"-26"-26"0"0,26 53 0 0,0-26 0 0,0 26 0 16,0 0 0 15,0 0 0-16,0 0 0 1,0 106 0 0,26 0 0-1,1 52 0 1,0 28 0-1,-1-54 0 1,-26-27 0 0,27-25 0-1,-27-27 0 1,25-53 0-1</inkml:trace>
  <inkml:trace contextRef="#ctx0" brushRef="#br0" timeOffset="109477.9466">22357 7831 512 0,'0'-26'0'0,"26"26"0"0,-26 0 0 0,0 0 0 0,0 0 0 0,0 0 0 0,27 0 0 0,-27 0 0 0,0 0 0 0,0 0 0 0,52-27 0 0,-52 27 0 0,0 0 0 0,107 27 0 0,-107-27 0 0,78 26 0 0,55 54 0 15,-27-1 0 1,0 27 0 0,-54-27 0-1,-25 1 0 1,-27 26 0-1,-79-27 0 1,-1 1 0 0,1-28 0 15,26 1 0-16,0-27 0 1,0 27 0 0,26-26 0-1</inkml:trace>
  <inkml:trace contextRef="#ctx0" brushRef="#br0" timeOffset="109901.9891">23388 7990 512 0,'0'0'0'0,"0"0"0"0,0 0 0 0,0 0 0 0,0 0 0 0,0 0 0 0,0 0 0 0,0 0 0 0,27 27 0 0,-27-27 0 0,0 105 0 0,26 28 0 16,1-1 0-1,-27 1 0 1,0-28 0 15,0-26 0-15,0 1 0-1,0-54 0 1,0 1 0-1</inkml:trace>
  <inkml:trace contextRef="#ctx0" brushRef="#br0" timeOffset="110461.045">24315 8175 512 0,'0'-26'0'0,"0"26"0"0,0 0 0 0,0 0 0 0,0 0 0 0,0 0 0 0,0 0 0 0,0 0 0 0,-26-27 0 0,26 27 0 0,-107-26 0 0,2 26 0 15,-2 26 0 1,29 1 0 15,24 26 0-15,28-27 0-1,52 27 0 1,28 0 0 0,24 0 0-1,29 27 0 1,-28-27 0-1,0-1 0 1,-25 1 0 0,-54 0 0-1,-27 0 0 1,-79 0 0-1,-26-27 0 1,0 1 0 0,78-1 0 15,28-26 0-16,26 0 0 1</inkml:trace>
  <inkml:trace contextRef="#ctx0" brushRef="#br0" timeOffset="110835.0824">24659 8043 512 0,'0'-26'0'0,"27"26"0"0,-27 0 0 0,0 0 0 0,0 0 0 0,-27 0 0 0,27 0 0 0,0 0 0 0,0 53 0 0,0-53 0 0,0 132 0 0,-27 27 0 15,-26 26 0 1,27-27 0-1,26-52 0 1,0-26 0 15,0-54 0-15,0 1 0-1</inkml:trace>
  <inkml:trace contextRef="#ctx0" brushRef="#br0" timeOffset="111230.1219">24950 8096 512 0,'26'0'0'0,"-26"0"0"0,0 0 0 0,0 0 0 0,0 0 0 0,0 0 0 0,0 0 0 0,0 0 0 0,0 0 0 0,0 0 0 0,-26 26 0 0,-53 1 0 0,79-27 0 0,-80 53 0 0,27 0 0 0,-26 0 0 31,52 0 0-15,27 0 0-1,27 0 0 1,25 52 0 0,81 27 0-1,26 27 0 1,-1-26 0-1</inkml:trace>
  <inkml:trace contextRef="#ctx0" brushRef="#br0" timeOffset="139794.9781">7143 4339 512 0,'-26'-26'0'0,"-1"26"0"0,27 0 0 0,0 0 0 0,0 0 0 0,0 0 0 0,0 0 0 0,0 53 0 0,0-53 0 0,-27 52 0 0,2 28 0 15,-2 25 0 1,27 1 0 0,-26 0 0-1,-1 27 0 1,27 25 0-1,-27-52 0 17,27 0 0-17,-26 0 0 1,26-27 0-1,-27-53 0 1,27 27 0 0,0-53 0-1</inkml:trace>
  <inkml:trace contextRef="#ctx0" brushRef="#br0" timeOffset="140884.087">6905 4313 512 0,'0'-27'0'0,"0"1"0"0,0 26 0 0,0 0 0 0,53-27 0 0,-53 27 0 0,53 0 0 0,79-26 0 15,53 26 0 1,27 0 0-1,52 0 0 1,-25-27 0 0,-1 1 0-1,-26 26 0 1,0-27 0-1,-54 27 0 1,-26 0 0 0,-52 27 0-1,-28-1 0 1,-25 1 0-1,26 26 0 1,-53 26 0 15,27 0 0-15,-1 27 0-1,-26 53 0 1,0-27 0 0,27 27 0-1,-2-1 0 1,-25-25 0-1,0-27 0 1,0 0 0 0,0-27 0-1,-25-26 0 1,-2-27 0-1,-26 27 0 1,-27-26 0 0,-52-27 0 15,0 0 0-16,-26 26 0 1,-28-52 0 0,27 26 0-1,-52-27 0 1,-1 27 0-1,27-26 0 1,0-1 0 0,0 27 0-1,52 0 0 1,1 0 0-1,26 0 0 1,80 0 0 0,-1 0 0 15,0 27 0-16,1-27 0 1,-1 53 0 0,27-53 0-1</inkml:trace>
  <inkml:trace contextRef="#ctx0" brushRef="#br0" timeOffset="142036.2022">7567 4683 512 0,'0'0'0'0,"0"-27"0"0,0 27 0 0,0 0 0 0,0 0 0 0,0-26 0 0,0 26 0 0,0 0 0 0,0 0 0 0,0 0 0 0,0-27 0 0,0 1 0 0,-27-1 0 16,27 27 0 15,-26-26 0-15,-1 26 0-1,-52 0 0 1,26 26 0 0,-27 27 0-1,1 0 0 1,26 0 0-1,53-26 0 1,0-1 0 0,0 1 0-1,27-27 0 1,26 0 0-1,-1 0 0 1,1 0 0 0,-26 0 0 15,26 0 0-16,-53 26 0 1,-26 1 0 0,-1 26 0-1,-53 26 0 1,54 0 0-1,0-26 0 1,26 0 0 0,26 0 0-1,0-27 0 1,27 1 0-1,27-1 0 1,-28-26 0 0,28 0 0 15,-27 0 0-16,0 0 0 1,-27 0 0 0</inkml:trace>
  <inkml:trace contextRef="#ctx0" brushRef="#br0" timeOffset="142345.2331">8122 4630 512 0,'0'0'0'0,"0"0"0"0,0 0 0 0,0 0 0 0,-26 53 0 0,26-53 0 0,-80 106 0 0,1 53 0 16,-54-1 0-1,81-52 0 1,-1-53 0-1,53 0 0 1</inkml:trace>
  <inkml:trace contextRef="#ctx0" brushRef="#br0" timeOffset="142687.2673">7779 4630 512 0,'-27'0'0'0,"27"0"0"0,0 0 0 0,0 0 0 0,27 26 0 0,-27-26 0 0,52 80 0 0,1 52 0 16,-26 0 0-1,-1 0 0 1,1-26 0-1,-2-53 0 1,-25-26 0 0,27-1 0-1</inkml:trace>
  <inkml:trace contextRef="#ctx0" brushRef="#br0" timeOffset="143042.3028">8175 4683 512 0,'-26'0'0'0,"52"26"0"0,-26-26 0 0,0 80 0 0,0 26 0 15,-26 52 0 1,-1 1 0 0,27-80 0-1,0-52 0 1,0-27 0-1,0 0 0 1</inkml:trace>
  <inkml:trace contextRef="#ctx0" brushRef="#br0" timeOffset="143288.3273">8228 4709 512 0,'0'-26'0'0,"0"-1"0"0,0 27 0 0,0 0 0 0,53-26 0 0,-53 26 0 0,27 0 0 0,25-27 0 16,28 27 0-1,-27 0 0 1,-27 27 0 0</inkml:trace>
  <inkml:trace contextRef="#ctx0" brushRef="#br0" timeOffset="143516.3501">8228 4709 512 0,'53'291'0'0,"-26"-291"0"16,-1 27 0 0,26-54 0-1,28 1 0 1,26 0 0-1,-27 26 0 17</inkml:trace>
  <inkml:trace contextRef="#ctx0" brushRef="#br0" timeOffset="143745.3731">8201 5344 512 0,'0'0'0'0,"27"0"0"0,-27 0 0 0,0 0 0 0,106-26 0 0,-106 26 0 0,106 0 0 0,-1-27 0 16</inkml:trace>
  <inkml:trace contextRef="#ctx0" brushRef="#br0" timeOffset="144070.4056">8995 4736 512 0,'-80'-27'0'0,"80"1"0"0,0 26 0 0,0 0 0 0,0 0 0 0,-52 26 0 0,52-26 0 0,0 0 0 0,-26 53 0 0,26-53 0 0,-80 80 0 0,53 26 0 16,27-54 0-1,27 27 0 1,53-26 0-1,25-26 0 1,80 26 0 0</inkml:trace>
  <inkml:trace contextRef="#ctx0" brushRef="#br0" timeOffset="209498.176">7408 3492 512 0,'0'0'0'0,"0"0"0"0,0 0 0 0,0 0 0 0,0 26 0 0,0-26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0,0-26 0 0,0 26 0 0,0 0 0 0,0 0 0 0,0 0 0 0,0 0 0 0,0 0 0 0,0 0 0 0,0 0 0 0,0 0 0 0,0 0 0 0,0 0 0 0,-26 0 0 0,26 0 0 0,0 0 0 0,0 0 0 0,0 0 0 0,0 0 0 0,0 0 0 0,0 0 0 0,0 0 0 0,0 0 0 0,0 0 0 0,0 0 0 0,0 0 0 0,0 0 0 0,0 0 0 0,0-26 0 0,0 26 0 0,0 0 0 0,0 0 0 0,0 0 0 0,0 0 0 0,0 0 0 0,0 0 0 0,0 0 0 0,-27 0 0 0,27 0 0 0,0 0 0 0,0 0 0 0,0 0 0 0,0 0 0 0,0 0 0 0,0 0 0 0,0 0 0 0,0 0 0 0,0 0 0 0,0 0 0 0,0 0 0 0,0 0 0 0,0 0 0 0,0 0 0 0,0 0 0 0,0 0 0 0,0 0 0 0,0 0 0 0,0 0 0 0,0 0 0 0,0 0 0 0,0 0 0 0,0 0 0 0,0 0 0 0,0 26 0 0,0-26 0 0,0 0 0 0,0 0 0 0,27 0 0 0,-27 0 0 0,0 0 0 0,0 53 0 0,0-53 0 0,0 79 0 0,0 1 0 15,26-1 0 1,-26 27 0 0,0-27 0-1,0 27 0 1,0-53 0 0,0-26 0 15,0-1 0-16,0-26 0 1,0 0 0 0,0 0 0-1,0 0 0 1,0 0 0-1,0 0 0 1,0-26 0 0</inkml:trace>
  <inkml:trace contextRef="#ctx0" brushRef="#br0" timeOffset="210304.176">7328 3492 512 0,'-26'0'0'0,"26"0"0"0,0 0 0 0,0 0 0 0,0 0 0 0,0 0 0 0,0 0 0 0,0 0 0 0,0 0 0 0,0 0 0 0,0 0 0 0,0 0 0 0,0 0 0 0,0 0 0 0,0 0 0 0,0 0 0 0,0 0 0 0,0 0 0 0,0 0 0 0,0 0 0 0,0 0 0 0,0 0 0 0,0 0 0 0,-27 26 0 0,27-26 0 0,0 0 0 0,-26 27 0 0,26-27 0 0,-26 79 0 0,-27-26 0 16,53-26 0-1,0-27 0 1,0 0 0 0,0-27 0-1,26-26 0 1,1 0 0-1,-1 27 0 1,-26-1 0 0,0 27 0-1,0 0 0 1,26 53 0-1,-26-26 0 1,53 26 0 15,1 0 0-15</inkml:trace>
  <inkml:trace contextRef="#ctx0" brushRef="#br0" timeOffset="211392.176">7831 3413 512 0,'0'-26'0'0,"0"26"0"0,0 0 0 0,0 0 0 0,0 0 0 0,0 0 0 0,0 0 0 0,0 0 0 0,0 0 0 0,0 0 0 0,0 0 0 0,0 0 0 0,0 0 0 0,0 0 0 0,0 0 0 0,0 0 0 0,-27-27 0 0,27 27 0 0,0 0 0 0,0 0 0 0,0 0 0 0,0-26 0 0,0 52 0 0,0-26 0 0,0 0 0 0,0 0 0 0,0 0 0 0,0 0 0 0,0 0 0 0,0 0 0 0,0 0 0 0,0 27 0 0,0-27 0 0,0 0 0 0,27 79 0 0,-27-79 0 0,0 79 0 0,0 27 0 16,0 0 0-1,26-27 0 1,1 1 0 0,-27-1 0 15,27-26 0-16,-27 0 0 1,-27-27 0 0,27-26 0-1,0 0 0 1,0 0 0-1,0 0 0 1,0 0 0 0,0 0 0-1,0-26 0 1,-27-1 0-1,-26 1 0 1,28-1 0 0,-2 1 0-1,27 26 0 1,0 0 0 15,0 0 0-15,0 0 0-1,27 0 0 1,-27 53 0-1,25-27 0 1,-25 54 0 0,27-27 0-1,-1-27 0 1,28-26 0-1,-1-26 0 1,52-27 0 0,-25-27 0-1</inkml:trace>
  <inkml:trace contextRef="#ctx0" brushRef="#br0" timeOffset="220111.176">9312 4498 512 0,'0'0'0'0,"-25"-27"0"0,25 27 0 0,0 0 0 0,0 0 0 0,0 0 0 0,0 0 0 0,0 0 0 0,0 0 0 0,0 0 0 0,0 0 0 0,0 0 0 0,0 0 0 0,0 0 0 0,0 0 0 0,0 0 0 0,0 0 0 0,0 0 0 0,0 0 0 0,0 0 0 0,0 0 0 0,0 0 0 0,0 0 0 0,0 0 0 0,0 0 0 0,0 0 0 0,0 0 0 0,0 0 0 0,-27 27 0 0,27-27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0,-26 0 0 0,26 0 0 0,0 0 0 0,0 0 0 0,0 0 0 0,0 0 0 0,0 0 0 0,0 0 0 0,0 0 0 0,0 0 0 0,0 0 0 0,0 0 0 0,0 0 0 0,0 0 0 0,0 0 0 0,0 0 0 0,0 0 0 0,0 0 0 0,0 0 0 0,0 0 0 0,0 0 0 0,0 0 0 0,0 0 0 0,0 0 0 0,-27 0 0 0,27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0,-27 0 0 0,27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0,27 0 0 0,-27 0 0 0,0 0 0 0,0 0 0 0,0 0 0 0,0 0 0 0,0 0 0 0,0 0 0 0,0 0 0 0,0 0 0 0,0 0 0 0,0 0 0 0,0 0 0 0,0 0 0 0,0 0 0 0,0 0 0 0,0 0 0 0,0 0 0 0,0 0 0 0,0 0 0 0,0 0 0 0,0 0 0 0,0 0 0 0,0 0 0 0,0 0 0 0,0 0 0 0,0 0 0 0,0 0 0 0,0 0 0 0,0 0 0 0,27 0 0 0,-27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0,26 0 0 0,-26 0 0 0,0 0 0 0,0 0 0 0,0 0 0 0,0 0 0 0,0 0 0 0,0 0 0 0,0 0 0 0,0 0 0 0,0 0 0 0,0 0 0 0,0 0 0 0,0 0 0 0,0 0 0 0,0 0 0 0,0 0 0 0,0 0 0 0,0 0 0 0,0 0 0 0,0 0 0 0,0 0 0 0,0 0 0 0,27 26 0 0,-27-26 0 0,0 0 0 0,0 0 0 0,0 0 0 0,0 0 0 0,0 0 0 0,0 0 0 0,0 0 0 0,0 0 0 0,25 0 0 0,-25 0 0 0,0 0 0 0,0 0 0 0,0 0 0 0,0 0 0 0,0 0 0 0,0 0 0 0,0 0 0 0,27 0 0 0,-27 0 0 0,0 0 0 0,0 0 0 0,0 0 0 0,0 0 0 0,0 0 0 0,0 0 0 0,27 0 0 0,-27 0 0 0,0 0 0 0,0 0 0 0,0 0 0 0,0 0 0 0,0 0 0 0,26 0 0 0,-26 0 0 0,0 0 0 0,0 0 0 0,0 0 0 0,0 0 0 0,27 0 0 0,-27 0 0 0,0 0 0 0,0 0 0 0,0 0 0 0,26 0 0 0,-26 0 0 0,0 0 0 0,0 0 0 0,53 0 0 0,-53 0 0 0,0 0 0 0,26 0 0 0,-26 0 0 0,27 26 0 0,26-52 0 16,0 26 0 15,-1 26 0-16,2-26 0 1,-28 0 0 0,53-26 0-1,-26 26 0 1,-26 0 0-1,26 0 0 1,-1 0 0 0,-25 0 0-1,-27 0 0 1,26 0 0-1,-26 0 0 1,0 0 0 0</inkml:trace>
  <inkml:trace contextRef="#ctx0" brushRef="#br0" timeOffset="221827.176">9657 4498 512 0,'0'26'0'0,"0"-26"0"0,0 0 0 0,0 0 0 0,0 0 0 0,0 0 0 0,26 0 0 0,-26 0 0 0,0 0 0 0,0 0 0 0,53-26 0 0,-53 26 0 0,0 0 0 0,53-27 0 0,-53 27 0 0,27 0 0 0,25 0 0 0,-52 0 0 0,53 0 0 0,27 0 0 15,25-26 0 1,27 26 0 0,1-27 0-1,-1 1 0 1,27 26 0-1,26 0 0 1,-26-26 0 0,0 26 0-1,0 0 0 1,0 0 0-1,-27 0 0 1,0 0 0 15,27 0 0-15,-27-27 0-1,0 27 0 1,-25 0 0 0,25 0 0-1,-54 0 0 1,29-26 0-1,-2 26 0 1,2 0 0 0,-29 0 0-1,2 26 0 1,26-52 0-1,-53 52 0 1,0-26 0 0,0 0 0-1,-1 0 0 16,2 0 0-15,-1 0 0 0,-1 0 0-1,1 0 0 1,-26-26 0-1,26 52 0 1,-27-26 0 0,0 0 0-1,1-26 0 1,-27 26 0-1,0 0 0 1,0 0 0 0,0 0 0-1,0 0 0 1,0 0 0 15,-27 0 0-15,27-27 0-1,-26 1 0 1,0-1 0-1,-1-26 0 1,-26 27 0 0,27-27 0-1,-27 26 0 1,27 1 0-1,26 26 0 1,-27 0 0 0,54 0 0-1,-27 0 0 1,26 26 0 15,0 1 0-15,27-1 0-1,0 27 0 1,0-26 0-1,-27-1 0 1,1 1 0 0,-27 26 0-1,-27 0 0 1,-25-1 0-1,-54 28 0 1,-53-1 0 0</inkml:trace>
  <inkml:trace contextRef="#ctx0" brushRef="#br0" timeOffset="224235.176">9339 4974 512 0,'0'0'0'0,"-27"0"0"0,27 0 0 0,0 0 0 0,0 0 0 0,0 0 0 0,0 0 0 0,0 0 0 0,0 0 0 0,0 0 0 0,0 0 0 0,0 0 0 0,0 0 0 0,0 0 0 0,0 0 0 0,0 0 0 0,0 0 0 0,-25 0 0 0,25 0 0 0,0 0 0 0,0 0 0 0,0 0 0 0,0 0 0 0,0 0 0 0,0 0 0 0,0 0 0 0,0 0 0 0,0 0 0 0,0 0 0 0,0 0 0 0,0 0 0 0,0 0 0 0,0-26 0 0,0 26 0 0,0 0 0 0,0 0 0 0,0 0 0 0,0 0 0 0,0 0 0 0,0 0 0 0,0 0 0 0,0 0 0 0,0 0 0 0,0 0 0 0,0 0 0 0,0 0 0 0,-27 0 0 0,27 0 0 0,0 0 0 0,0 0 0 0,0 0 0 0,0 0 0 0,0 0 0 0,0 0 0 0,0 0 0 0,0 0 0 0,0 0 0 0,0 0 0 0,0 0 0 0,-26 0 0 0,26 0 0 0,0 0 0 0,0 0 0 0,0 0 0 0,0 0 0 0,0 0 0 0,0 0 0 0,0 0 0 0,0 0 0 0,-27 0 0 0,27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0,27 0 0 0,-27 0 0 0,0 0 0 0,0 0 0 0,0 0 0 0,0 0 0 0,0 0 0 0,26 0 0 0,-26 0 0 0,0 0 0 0,0 0 0 0,0 0 0 0,0 0 0 0,52 26 0 0,-52-26 0 0,0 0 0 0,0 0 0 0,0 0 0 0,54 0 0 0,-54 0 0 0,0 0 0 0,0 0 0 0,79-26 0 0,-79 26 0 0,0 0 0 0,106 0 0 0,-106 0 0 0,106 0 0 0,26 0 0 15,27 0 0 1,-27 0 0-1,26 26 0 1,2-26 0 0,25 0 0-1,0 0 0 1,27 0 0-1,-27 0 0 1,26 0 0 0,1 0 0-1,0 0 0 1,-27 0 0 15,0 0 0-15,54 0 0-1,-54 0 0 1,0 0 0-1,-26 0 0 1,-1 0 0 0,1-26 0-1,0 26 0 1,-27 0 0-1,-26 0 0 1,-53 0 0 0,0 0 0-1,-26 0 0 16,-27 0 0-15,-27 0 0 0</inkml:trace>
  <inkml:trace contextRef="#ctx0" brushRef="#br0" timeOffset="225167.176">9524 4789 512 0,'27'0'0'0,"26"-27"0"0,-53 27 0 0,0 0 0 0,0 0 0 0,0 0 0 0,27-26 0 0,-27 26 0 0,0 0 0 0,0 0 0 0,0 0 0 0,0 0 0 0,0 0 0 0,26 0 0 0,-26 0 0 0,0-27 0 0,-26 27 0 15,26 0 0 1,0-26 0 0,0 26 0-1,-27 26 0 1,-53 27 0-1,28-26 0 1,-1 26 0 0,-27 0 0-1,1-27 0 16,-1 1 0-15,27-1 0 0,53-26 0-1,0 26 0 1,27 1 0-1,26-1 0 1,27 0 0 0,-1 27 0-1,0 0 0 1,27 0 0-1,26 0 0 1</inkml:trace>
  <inkml:trace contextRef="#ctx0" brushRef="#br0" timeOffset="250203.176">13837 4207 512 0,'0'0'0'0,"0"-27"0"0,0 27 0 0,0 0 0 0,0 0 0 0,0 0 0 0,0 0 0 0,0 0 0 0,0 0 0 0,0 0 0 0,0 0 0 0,0 0 0 0,0 0 0 0,0 0 0 0,0 0 0 0,0 0 0 0,0 0 0 0,0 0 0 0,53 0 0 0,-53 0 0 0,0 0 0 0,0 0 0 0,53 0 0 0,-53 0 0 0,0 0 0 0,79 0 0 0,-79 0 0 0</inkml:trace>
  <inkml:trace contextRef="#ctx0" brushRef="#br0" timeOffset="250399.176">14472 4154 512 0,'0'0'0'0,"0"0"0"0,0 0 0 0,0 0 0 0,0 0 0 0,0 0 0 0,0 0 0 0,0 0 0 0,27 0 0 0,-27 0 0 0</inkml:trace>
  <inkml:trace contextRef="#ctx0" brushRef="#br0" timeOffset="250564.176">15028 4180 512 0,'0'0'0'0,"26"0"0"0,-26 0 0 0</inkml:trace>
  <inkml:trace contextRef="#ctx0" brushRef="#br0" timeOffset="250780.176">15927 4154 512 0,'80'0'0'0</inkml:trace>
  <inkml:trace contextRef="#ctx0" brushRef="#br0" timeOffset="250925.176">15927 4154 512 0,'397'26'0'15,"-397"-26"0"1,27 27 0-1</inkml:trace>
  <inkml:trace contextRef="#ctx0" brushRef="#br0" timeOffset="251519.176">14392 4842 512 0,'0'0'0'0,"0"0"0"0,0 0 0 0</inkml:trace>
  <inkml:trace contextRef="#ctx0" brushRef="#br0" timeOffset="251663.176">14392 4842 512 0,'319'-27'0'16,"-214"1"0"0</inkml:trace>
  <inkml:trace contextRef="#ctx0" brushRef="#br0" timeOffset="251999.176">16219 4895 512 0,'0'0'0'0,"52"26"0"0,-52-26 0 0</inkml:trace>
  <inkml:trace contextRef="#ctx0" brushRef="#br0" timeOffset="252123.176">16219 4895 512 0,'449'0'0'16</inkml:trace>
  <inkml:trace contextRef="#ctx0" brushRef="#br0" timeOffset="253742.176">16721 4127 512 0,'0'0'0'0,"27"0"0"0,-27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0,26 0 0 0,-26 0 0 0,0 0 0 0,0 0 0 0,27 27 0 0,-27-27 0 0,0 0 0 0,79 0 0 0,-79 0 0 0,80 0 0 0,52 0 0 16,26-27 0-1,27 27 0 1,-26 0 0-1,53 0 0 1,-27 0 0 0,53 0 0-1,-26 0 0 1,27 0 0-1,-29 0 0 1,29 0 0 0,-54 0 0-1,53 0 0 16,-52 0 0-15,-1 0 0 0,0 0 0-1,-26 0 0 1,-28 0 0-1,-24-26 0 1,25 26 0 0,-52 0 0-1,-28 0 0 1,1-27 0-1,-26 27 0 1,-1-26 0 0,1 26 0-1,-1-27 0 1,0 27 0 15,-26 0 0-15,0 0 0-1,0 0 0 1,-52 27 0-1</inkml:trace>
  <inkml:trace contextRef="#ctx0" brushRef="#br0" timeOffset="254479.176">20478 3889 512 0,'0'-26'0'0,"0"26"0"0,0 0 0 0,0 0 0 0,0 0 0 0,0 0 0 0,0 0 0 0,27 26 0 0,-27-26 0 0,0 0 0 0,0 0 0 0,0 0 0 0,0 0 0 0,0 0 0 0,0 0 0 0,0 0 0 0,53 27 0 0,-53-27 0 0,0 0 0 0,52 0 0 0,-52 0 0 0,53 26 0 0,1-26 0 15,-2 26 0 1,-26-26 0-1,1 0 0 1,-27 0 0 15,0 0 0-15,0 0 0-1,27 27 0 1,-1-1 0 0,27-26 0-1,0 27 0 1,-53-1 0-1,0-26 0 1,0 27 0 0,-27-27 0-1,-25 26 0 1,-1 27 0-1,-27 53 0 1,-52 0 0 15</inkml:trace>
  <inkml:trace contextRef="#ctx0" brushRef="#br0" timeOffset="255858.176">16906 4895 512 0,'-26'-27'0'0,"26"27"0"0,0 0 0 0,0 0 0 0,0 0 0 0,0 0 0 0,0 0 0 0,0 0 0 0,0 0 0 0,0 0 0 0,26 0 0 0,-26 0 0 0,0 0 0 0,0 0 0 0,0 0 0 0,0 0 0 0,27 0 0 0,-27 0 0 0,0 0 0 0,0 0 0 0,53 0 0 0,-53 0 0 0,0 0 0 0,79 0 0 0,-79 0 0 0,132 0 0 0,80 0 0 15,0 0 0 17,53 0 0-17,25 0 0 1,27 0 0-1,-25 0 0 1,25 27 0 0,-52-27 0-1,26 26 0 1,-26-26 0-1,-53 27 0 1,-1-27 0 0,27 26 0-1,-53-26 0 1,0 0 0-1,-25-26 0 1,-82 26 0 15,-24 0 0-15,-54 0 0-1,0 0 0 1</inkml:trace>
  <inkml:trace contextRef="#ctx0" brushRef="#br0" timeOffset="256658.176">17197 4550 512 0,'0'0'0'0,"0"-26"0"0,0 26 0 0,0 0 0 0,0 0 0 0,0 0 0 0,0 0 0 0,0 0 0 0,0 0 0 0,0 0 0 0,0 0 0 0,0 0 0 0,0 0 0 0,0 0 0 0,0 0 0 0,0 0 0 0,0 0 0 0,0 0 0 0,0 0 0 0,-52 26 0 0,52-26 0 0,0 0 0 0,0 0 0 0,-53 0 0 0,53 0 0 0,0 0 0 0,-54 53 0 0,54-53 0 0,-78 27 0 0,24-1 0 15,1 1 0 1,1-1 0-1,-1-26 0 1,26 27 0 15,1-1 0-15,26-26 0-1,0 27 0 1,0-1 0 0,53 1 0-1,0 26 0 1,52 52 0-1,1-26 0 1,79 54 0 0</inkml:trace>
  <inkml:trace contextRef="#ctx0" brushRef="#br0" timeOffset="275332.176">9524 1349 512 0,'0'0'0'0,"0"0"0"0,0 0 0 0,0 0 0 0,0-26 0 0,0 26 0 0</inkml:trace>
  <inkml:trace contextRef="#ctx0" brushRef="#br0" timeOffset="277848.176">9524 1349 512 0,'-79'-26'0'0,"79"-1"0"31,-26 27 0-15,-1 0 0 0,-26 0 0-1,1 0 0 1,-1 0 0-1,-1-26 0 1,1 26 0 0,-52 0 0-1,25 0 0 1,-25 26 0-1,-2-26 0 1,2 0 0 0,-1 0 0-1,27 0 0 16,-27 0 0-15,26 0 0 0,-25 0 0-1,25 0 0 1,-25 27 0-1,-2-27 0 1,29 0 0 0,-29 0 0-1,2 0 0 1,-2-27 0-1,2 27 0 1,25-26 0 0,-52-1 0-1,52 27 0 16,2-26 0-15,-29-1 0 0,28 1 0-1,0-1 0 1,0 27 0-1,-1 0 0 1,27-26 0 0,26 26 0-1,2 0 0 1,25 0 0-1,-27 0 0 1,27 0 0 0,0-27 0-1,0 27 0 16,0 27 0-15,0-27 0 0,-26 26 0-1,-1 1 0 1,27 26 0-1,-27 26 0 1,27-26 0 0,0 26 0-1,0 1 0 1,0 26 0-1,0 0 0 1,-26 26 0 0,26-27 0-1,-27 28 0 16,27 26 0-15,-25-27 0 0,-2 26 0-1,27 1 0 1,0-26 0-1,0 52 0 1,0 0 0 0,0-26 0-1,0 52 0 1,0-25 0-1,0-27 0 1,0 26 0 0,0 0 0-1,27 0 0 16,-54 0 0-15,27-26 0 0,0 26 0-1,-27-53 0 1,27 27 0-1,0 0 0 1,0-27 0 0,0 1 0-1,0-1 0 1,-26 0 0-1,26-26 0 1,-27 0 0 0,27-27 0-1,27-26 0 16,-27 0 0-15,26-26 0 0,28-1 0-1,-29 1 0 1,28-1 0-1,1-26 0 1,24 0 0 0,2 0 0-1,-27 0 0 1,79 0 0-1,-52 0 0 1,25-26 0 0,2 26 0-1,25-27 0 16,0 1 0-15,0 26 0 0,-26-27 0-1,26 27 0 1,0-26 0-1,1 26 0 1,-1 0 0 0,0 0 0-1,1 0 0 1,-1 0 0-1,0 0 0 1,0-27 0 0,1 54 0-1,-1-27 0 16,-25 26 0-15,25 1 0 0,-27-27 0-1,-25 26 0 1,52 1 0-1,-52-1 0 1,-2 1 0 0,-24-1 0-1,-28-26 0 1,-26 0 0-1,27 0 0 1,-27 0 0 0,0 0 0-1,-27 0 0 16,54 0 0-15,-54 0 0 0,27 0 0-1,0 0 0 1,0 0 0-1,0 0 0 1,0 0 0 0,0 0 0-1,0 0 0 1,0 0 0-1,-26 0 0 1,26 0 0 0,0-26 0-1,-27 26 0 16,27 0 0-15,0 0 0 0,0 0 0-1</inkml:trace>
  <inkml:trace contextRef="#ctx0" brushRef="#br0" timeOffset="301371.176">9736 2460 512 0,'-27'0'0'0,"27"0"0"0,0 0 0 0,0 0 0 0,0 0 0 0,0 0 0 0,0 0 0 0,0 0 0 0,0 0 0 0,0 0 0 0,0 0 0 0,0 0 0 0,0 0 0 0,0 0 0 0,0 0 0 0,0 0 0 0,0 0 0 0,0 0 0 0,0 0 0 0,0 0 0 0,0 0 0 0,0 0 0 0,0 0 0 0,0 0 0 0,0 0 0 0,0 0 0 0,0 0 0 0,0 0 0 0,0 0 0 0,0 0 0 0,0 0 0 0,27 27 0 0,-27-27 0 0,0 0 0 0,0 0 0 0,0 0 0 0,0 0 0 0,0 0 0 0,0 0 0 0,0 0 0 0,53 26 0 0,-53-26 0 0,0 0 0 0,53 0 0 0,-53 0 0 0,79 26 0 0,28-26 0 15,-2 27 0 1,54-27 0-1,-1 0 0 1,27 0 0 0,1 26 0-1,-1-26 0 1,27 27 0-1,-27-1 0 1,27-26 0 0,-27 27 0 15,53-27 0-16,-53 0 0 1,1 26 0 0,-28-26 0-1,27 27 0 1,-78-27 0-1,-2 27 0 1,1-1 0 0,-27-26 0-1,1 27 0 1,-1-27 0-1,-26 0 0 1,0 0 0 0,-53 0 0-1,0 0 0 1,26 0 0 15,-26 0 0-15,0 0 0-1,0 0 0 1,0-27 0-1,-26 1 0 1,-27-1 0 0,27 0 0-1,-1 1 0 1,0-1 0-1,1 1 0 1,0 26 0 0,26-27 0-1,0 27 0 1,26-26 0 15,0 26 0-15,1 0 0-1,0 26 0 1,-1-26 0-1,27 53 0 1,0-26 0 0,26-1 0-1,-52 1 0 1,25 26 0-1,-52-26 0 1,-79 52 0 0,-79 0 0-1,51 0 0 1,2 27 0-1</inkml:trace>
  <inkml:trace contextRef="#ctx0" brushRef="#br0" timeOffset="302175.176">10053 2249 512 0,'-25'-27'0'0,"25"1"0"0,0 26 0 0,0 0 0 0,0-27 0 0,0 27 0 0,0 0 0 0,-27 0 0 0,27 0 0 0,0 0 0 0,0 0 0 0,0 0 0 0,0 27 0 0,0-27 0 0,0 0 0 0,0 0 0 0,-27 26 0 0,27-26 0 0,0 0 0 0,-79 53 0 0,79-53 0 0,-53 53 0 0,0 0 0 16,-27 0 0-1,2 0 0 1,51-27 0 0,0 0 0 15,27 1 0-16,27-1 0 1,0 1 0 0,25 26 0-1,28 0 0 1,25 0 0-1,1 26 0 1,26 1 0 0</inkml:trace>
  <inkml:trace contextRef="#ctx0" brushRef="#br0" timeOffset="351503.176">7011 4656 512 0,'0'0'0'0,"0"-26"0"0,0 26 0 0,0 0 0 0,0 0 0 0,0 0 0 0,0 26 0 0,0-26 0 0,0 0 0 0,0 0 0 0,-26 0 0 0,26 0 0 0,0 0 0 0,0 0 0 0,0 0 0 0,-54 0 0 0,28 27 0 0,26-27 0 0,0 0 0 0,0 0 0 0,-27 0 0 0,27 0 0 0,0 0 0 0,-52 0 0 0,52 0 0 0,-53 0 0 0,0-27 0 15,0 1 0 1,0-54 0-1,27 28 0 1,-27-1 0 0,26-53 0-1,0 27 0 1,2-27 0-1,25 0 0 1,0 0 0 0,-27 0 0-1,54 0 0 1,-27 0 0 15,25 27 0-15,29 0 0-1,25 0 0 1,-26 26 0-1,26 0 0 1,-52 26 0 0,26 1 0-1,-53 26 0 1,0 0 0-1,0 0 0 1,0 0 0 0,0 0 0-1,0 0 0 1,0 0 0-1,0 0 0 17,0 0 0-17,-53 26 0 1,26 1 0-1,-26-1 0 1,1-26 0 0,25 27 0-1,1-27 0 1,-1 0 0-1,1 0 0 1,-1 0 0 0,27 0 0-1,-27-27 0 1,54 1 0-1,0-1 0 17,-1-26 0-17,27 27 0 1,-26 26 0-1,25-27 0 1,-25 27 0 0,-1 0 0-1,1 27 0 1,-27-1 0-1,0 54 0 1,-27 26 0 0,27 52 0-1</inkml:trace>
  <inkml:trace contextRef="#ctx0" brushRef="#br0" timeOffset="353386.176">7090 11218 512 0,'-27'-26'0'0,"27"26"0"0,0 0 0 0,0 0 0 0,0 0 0 0,0 0 0 0,0 0 0 0,0 0 0 0,0 0 0 0,0 0 0 0,0 0 0 0,0 0 0 0,0 0 0 0,0 52 0 0,0-52 0 0,-25 159 0 0,25 53 0 16,0 79 0-1,0-53 0 1,0-79 0 0,0-106 0-1,25-27 0 1</inkml:trace>
  <inkml:trace contextRef="#ctx0" brushRef="#br0" timeOffset="353646.176">7090 11377 512 0,'-27'0'0'0,"27"-27"0"0,0 27 0 0,0 0 0 0,54-26 0 0,-54 26 0 0,106-53 0 0,26 0 0 16,27 27 0-1,-54-1 0 1</inkml:trace>
  <inkml:trace contextRef="#ctx0" brushRef="#br0" timeOffset="353825.176">7090 11377 512 0,'-27'317'0'0,"107"-290"0"15,26-27 0 1,27-53 0 0</inkml:trace>
  <inkml:trace contextRef="#ctx0" brushRef="#br0" timeOffset="354289.176">7779 11536 512 0,'-54'53'0'0,"28"52"0"0,-54 54 0 15,1 26 0 1,-1-26 0-1,54-106 0 1,26-53 0 0,0-53 0-1,80-106 0 1,-1-53 0-1,27 1 0 1,-1 52 0 0,-52 53 0-1,-26 80 0 1,-27 52 0 15,27 80 0-15,-1 132 0-1,-26 0 0 1,0-26 0-1,27-106 0 1,-27-80 0 0</inkml:trace>
  <inkml:trace contextRef="#ctx0" brushRef="#br0" timeOffset="354452.176">7593 12012 512 0,'0'-27'0'0,"79"1"0"0,-79 26 0 0,132-80 0 0</inkml:trace>
  <inkml:trace contextRef="#ctx0" brushRef="#br0" timeOffset="354833.176">8493 11456 512 0,'26'0'0'0,"-52"0"0"0,26 0 0 0,0 0 0 0,-80 0 0 0,80 0 0 0,-132 80 0 0,0-27 0 16,79 26 0-1,79-26 0 1,53-1 0 0,54 28 0-1,-1-27 0 1,0 0 0-1,-52 0 0 1,-53 0 0 0,-54 0 0 15,-79 52 0-16,0-52 0 1,26-53 0 0</inkml:trace>
  <inkml:trace contextRef="#ctx0" brushRef="#br0" timeOffset="355093.176">9127 11562 512 0,'27'27'0'0,"-27"105"0"0,-27 53 0 16,-25 80 0-1,-1-27 0 1,26-132 0 0,27-106 0 15</inkml:trace>
  <inkml:trace contextRef="#ctx0" brushRef="#br0" timeOffset="355272.176">8757 11615 512 0,'0'0'0'0,"53"0"0"0,-53 0 0 0,0 0 0 0,159 0 0 0,-159 0 0 0,318-26 0 0</inkml:trace>
  <inkml:trace contextRef="#ctx0" brushRef="#br0" timeOffset="357816.176">23441 11192 512 0,'0'0'0'0,"0"-27"0"0,0 27 0 0,0 0 0 0,27-26 0 0,-27 26 0 0,-27-27 0 0,1-25 0 0,-53 52 0 15,-27 0 0 1,0 52 0-1,53 1 0 1,0 26 0 0,79 1 0-1,28-1 0 1,51 1 0-1,1-1 0 1,0 1 0 0,-53-28 0-1,-53-25 0 1,-27 25 0-1,-51 1 0 1,-55 0 0 15,1 0 0-15,26-26 0-1,0-27 0 1,53 0 0 0,27 0 0-1</inkml:trace>
  <inkml:trace contextRef="#ctx0" brushRef="#br0" timeOffset="358273.176">23892 11324 512 0,'0'-27'0'0,"0"27"0"0,0 0 0 0,0 0 0 0,0 0 0 0,0 0 0 0,0 0 0 0,0 0 0 0,26 0 0 0,-26 0 0 0,0 27 0 0,0 52 0 0,0-79 0 0,-26 133 0 0,-1 25 0 16,27-26 0-1,-27-26 0 1,54-26 0 0,0-27 0-1,51 0 0 1,29-27 0-1,25 1 0 1,26-54 0 0</inkml:trace>
  <inkml:trace contextRef="#ctx0" brushRef="#br0" timeOffset="358730.176">24871 11483 512 0,'-27'0'0'0,"27"-27"0"0,0 27 0 0,0 0 0 0,0 0 0 0,0 0 0 0,0 0 0 0,0 0 0 0,-26 0 0 0,26 0 0 0,-80 80 0 0,1 52 0 0,26 26 0 16,53-105 0-1,0 27 0 1,80-27 0 0,25-53 0-1,0-27 0 1,2-79 0-1,-54-52 0 1,-53-27 0 0,-27 52 0-1,-26 54 0 1,-27 26 0 15,28 53 0-15</inkml:trace>
  <inkml:trace contextRef="#ctx0" brushRef="#br0" timeOffset="359310.176">24871 11483 512 0,'476'-106'0'0,"-476"132"0"16,26 54 0 0,-26 52 0-1,0 0 0 1,-26 0 0-1,52-52 0 1,1-27 0 0,25-27 0-1,28-52 0 1,0-80 0 15,52-27 0-15,-54 2 0-1,2 51 0 1,-53 54 0-1,-27 52 0 1,0 54 0 0,0 25 0-1,0 1 0 1,26-53 0-1,28-27 0 1,-2-26 0 0,81-53 0-1,-1-79 0 1,0-53 0 15,-79 0 0-15,0 0 0-1,-106 26 0 1</inkml:trace>
  <inkml:trace contextRef="#ctx0" brushRef="#br0" timeOffset="408251.176">9260 132 512 0,'0'0'0'0,"0"0"0"0,0 0 0 0,0 0 0 0,0 0 0 0,0 0 0 0,0 0 0 0,0 0 0 0,0 0 0 0,0 0 0 0,0 0 0 0,0 0 0 0,0 0 0 0,0 0 0 0,0 0 0 0,0 0 0 0,0 0 0 0,0 0 0 0,27 0 0 0,-27 0 0 0,0 0 0 0,0 0 0 0,0 0 0 0,0 0 0 0,0 0 0 0,0 0 0 0,0 0 0 0,0 0 0 0,0 0 0 0,0 0 0 0,0 0 0 0,25 0 0 0,-25 0 0 0,0 0 0 0,0 0 0 0,0 0 0 0,27 27 0 0,-27-27 0 0,0 0 0 0,0 0 0 0,53 0 0 0,-53 0 0 0,0 0 0 0,53 0 0 0,-53 0 0 0,79 26 0 0,54-26 0 15,-27 0 0 1,26 27 0 15,26-27 0-15,27 26 0-1,27-26 0 1,-27 27 0-1,54-27 0 1,-1 0 0 0,-26 26 0-1,0 0 0 1,25-26 0-1,-25 27 0 1,0-1 0 0,0-26 0 15,-27 26 0-31,0-26 0 31,0 0 0-15,-53 0 0-1,1 0 0 1,-27 0 0-1,-80 0 0 1,1 0 0 0,-1 0 0-1,-26 0 0 1,0 0 0-1</inkml:trace>
  <inkml:trace contextRef="#ctx0" brushRef="#br0" timeOffset="460525.176">6481 12938 512 0,'0'0'0'0,"0"0"0"0,0 0 0 0,0 0 0 0,0 0 0 0,0 0 0 0,0 0 0 0,0 0 0 0,0 0 0 0,0 0 0 0,0 0 0 0,0 0 0 0,0 0 0 0,0 0 0 0,0 0 0 0,0 0 0 0,0 0 0 0,0 0 0 0,0 0 0 0,0-27 0 0,0 27 0 0,0 0 0 0,0 0 0 0,0 0 0 0,0 0 0 0,0 0 0 0,0 0 0 0,0 0 0 0,0 27 0 0,0-27 0 0,0 0 0 0,0 0 0 0,0 0 0 0,0 0 0 0,0 0 0 0,0 0 0 0,0 53 0 0,0-53 0 0,0 53 0 0,0 26 0 16,0 27 0 0,0-27 0-1,0 27 0 1,0-53 0-1,0 26 0 1,0-26 0 0,0 0 0-1,-25-26 0 1,25-27 0-1,0 26 0 17,0-26 0-17,0 0 0 1,25 0 0-1</inkml:trace>
  <inkml:trace contextRef="#ctx0" brushRef="#br0" timeOffset="461089.176">7408 13255 512 0,'-26'-26'0'0,"-1"26"0"0,27 0 0 0,0 0 0 0,0 0 0 0,-27 0 0 0,27 0 0 0,0 0 0 0,-53 0 0 0,53 0 0 0,-79-26 0 0,26 52 0 0,0 0 0 31,-26 27 0-15,53 26 0 0,-1 1 0-1,27-1 0 1,27 1 0-1,26-27 0 1,-1-27 0 0,54 1 0-1,0-54 0 1,0 1 0-1,-27-27 0 1</inkml:trace>
  <inkml:trace contextRef="#ctx0" brushRef="#br0" timeOffset="461398.176">7408 13255 512 0,'423'-397'0'0,"-397"450"0"15,1 27 0 1,-27 79 0 0,0-1 0-1,0 27 0 1,0-79 0-1,0-26 0 1</inkml:trace>
  <inkml:trace contextRef="#ctx0" brushRef="#br0" timeOffset="461775.176">8334 13203 512 0,'0'26'0'0,"-26"27"0"0,26-53 0 0,-80 132 0 0,27-26 0 16,0 0 0-1,80-53 0 1,25-27 0 0,1-52 0-1,27-27 0 1,-1-53 0-1,-52 0 0 1,-27 0 0 0,-27 53 0-1,0 27 0 1,1 26 0-1</inkml:trace>
  <inkml:trace contextRef="#ctx0" brushRef="#br0" timeOffset="462090.176">8890 12991 512 0,'0'0'0'0,"0"0"0"0,0 0 0 0,0 0 0 0,-27 53 0 0,27-53 0 0,-26 79 0 0,-28 53 0 15,28 0 0 1,52-26 0 0,28-53 0-1,24-26 0 1,2-80 0 15</inkml:trace>
  <inkml:trace contextRef="#ctx0" brushRef="#br0" timeOffset="462319.176">9234 12805 512 0,'-27'0'0'0,"27"0"0"0,0 0 0 0,0 0 0 0,0 27 0 0,0-27 0 0,0 159 0 0,0 0 0 16,-27-1 0-1,54-26 0 1,-27-52 0-1</inkml:trace>
  <inkml:trace contextRef="#ctx0" brushRef="#br0" timeOffset="462581.176">9472 12885 512 0,'0'0'0'0,"0"0"0"0,0 0 0 0,0 0 0 0,0 79 0 0,0-79 0 0,-80 106 0 0,0 27 0 15,55-28 0 1,25-26 0-1,52-52 0 1,54-27 0 0</inkml:trace>
  <inkml:trace contextRef="#ctx0" brushRef="#br0" timeOffset="463229.176">10028 12938 512 0,'0'-27'0'0,"0"27"0"0,0 0 0 0,0 0 0 0,-54 27 0 0,54-27 0 0,-106 132 0 0,27 1 0 31,53-28 0-15,52-52 0-1,27 0 0 1,26-53 0 0,1-27 0-1,-1-52 0 1,-26 26 0-1,-53-26 0 1,0 79 0 0,0 27 0-1,0 52 0 1,53-27 0-1,-26-25 0 1,25-27 0 15,1-53 0-15,0 27 0-1,0-53 0 1,-27 52 0 0,1 27 0-1,-1 79 0 1,28 106 0-1,-81 1 0 1,0-1 0 0,-26-53 0-1,-26-52 0 1,-27-27 0-1,27-80 0 1,-27-26 0 15,79-53 0-15</inkml:trace>
  <inkml:trace contextRef="#ctx0" brushRef="#br0" timeOffset="463974.176">10874 13097 512 0,'0'0'0'0,"-27"0"0"0,27 0 0 0,-52 106 0 0,-28-1 0 16,80 1 0-1,0 0 0 1,27-80 0-1,26-26 0 1,26-26 0 0,1-80 0-1,-2-53 0 16,2-52 0-15,-1 25 0 0,-26 1 0-1,-26 27 0 1,-1 78 0-1,-26 80 0 1,-26 27 0 0,-27 79 0-1,0 105 0 1,0 54 0-1,53-80 0 1,79-53 0 0,1-53 0-1,0-79 0 16,25-26 0-15,-25-106 0 0,-28 0 0-1,-25-1 0 1,-27 54 0-1,-27 79 0 1,-25 53 0 0,-55 106 0-1,54-1 0 1,133 1 0-1,132 0 0 1</inkml:trace>
  <inkml:trace contextRef="#ctx0" brushRef="#br0" timeOffset="468624.176">22859 12964 512 0,'0'0'0'0,"0"0"0"0,0 0 0 0,0 0 0 0,0 27 0 0,0-27 0 0,0 106 0 0,-26 79 0 16,-27 0 0 0,53-79 0-1,0-106 0 16,0 0 0-15,0-27 0 0,27-132 0-1,-1-25 0 1,53-2 0-1,1 107 0 1,-28 26 0 0,2 53 0-1,-1 79 0 1,-27 54 0-1,-52 25 0 1,-27-52 0 0,-1-27 0-1,28-52 0 16,26-27 0-15,0-53 0 0,80-79 0-1,25-27 0 1,28 53 0-1,-28 80 0 1,-25 52 0 0,-28 80 0-1,-25 26 0 1,-27 27 0-1,-27-53 0 1,2-27 0 0,-2-26 0-1,-26-26 0 16</inkml:trace>
  <inkml:trace contextRef="#ctx0" brushRef="#br0" timeOffset="468852.176">23918 13123 512 0,'0'53'0'0,"0"53"0"0,-53 79 0 16,0 0 0 0,0-53 0-1,27-79 0 1</inkml:trace>
  <inkml:trace contextRef="#ctx0" brushRef="#br0" timeOffset="469145.176">24341 12753 512 0,'0'0'0'0,"26"26"0"0,-26-26 0 0,27 106 0 0,-27 79 0 15,-53 53 0 1,1 27 0-1,-2-27 0 1,28-132 0 0,-1-53 0-1</inkml:trace>
  <inkml:trace contextRef="#ctx0" brushRef="#br0" timeOffset="469440.176">24844 12488 512 0,'27'-26'0'0,"-27"52"0"0,0-26 0 0,25 133 0 0,-25 131 0 16,-25 27 0 0,-55 26 0-1,27-78 0 16,26-134 0-15,27-25 0 0</inkml:trace>
  <inkml:trace contextRef="#ctx0" brushRef="#br0" timeOffset="469650.176">25056 13282 512 0,'0'0'0'0,"26"105"0"0,0 28 0 16,-26 26 0-1,-26-27 0 1,-27-26 0-1</inkml:trace>
  <inkml:trace contextRef="#ctx0" brushRef="#br0" timeOffset="470397.176">25558 13414 512 0,'27'26'0'0,"-54"80"0"0,-26 27 0 16,27-28 0-1,26-52 0 1,53-26 0-1,0-27 0 1,-1-53 0 0,-25-53 0-1,-27 0 0 1,0-26 0-1,53 52 0 1,-26 54 0 0,51 26 0-1,2 26 0 1,-27 80 0 15,1 27 0-15,-29 25 0-1,-25-105 0 1,0-26 0-1,0-27 0 1,53-53 0 0,1-26 0-1,24-27 0 1,-24 53 0-1,-1 79 0 1,-53 54 0 0,26 52 0-1,-52-26 0 16,52-80 0-15,1 1 0 0,52-80 0-1,27-27 0 1,26 27 0-1,-26 80 0 1,-53 79 0 0,-53 26 0-1</inkml:trace>
  <inkml:trace contextRef="#ctx0" brushRef="#br0" timeOffset="471224.176">27807 13361 512 0,'0'0'0'0,"0"0"0"0,0 0 0 0,0 0 0 0,-26 26 0 0,26-26 0 0,-106 106 0 0,80 0 0 16,26 0 0-1,78-27 0 1,2-79 0 0,26-52 0-1,-80-54 0 1,-52-27 0-1,-1 80 0 1,27 27 0 0,0-1 0-1,80 27 0 16,290-184 0-15,-238 51 0 31,-52-237 0-32,-107 185 0 1,-51 105 0 0,51 80 0-1,-26 53 0 16,0 450 0-15,26-160 0 0,1 2 0-1,0-1 0 1,-27-106 0-1,26-80 0 1,-53-78 0 0,28-80 0 15,-28-53 0-16,54-53 0 1,26-26 0 0,26 26 0-1,27 27 0 1,1-27 0-1,78-53 0 1</inkml:trace>
  <inkml:trace contextRef="#ctx0" brushRef="#br0" timeOffset="471502.176">29262 13282 512 0,'0'0'0'0,"-26"0"0"0,26 0 0 0,0 0 0 0,-79-27 0 0,79 27 0 0,-107 79 0 0,2 54 0 16,52 26 0-1,53-27 0 1,80-26 0 0,52-80 0-1,53-79 0 1</inkml:trace>
  <inkml:trace contextRef="#ctx0" brushRef="#br0" timeOffset="471748.176">29898 12673 512 0,'26'-105'0'0,"1"78"0"16,-27 27 0 0,25 159 0-1,-50 105 0 1,-55 54 0-1,-25-27 0 17,25-106 0-17,27-79 0 1,26-80 0-1</inkml:trace>
  <inkml:trace contextRef="#ctx0" brushRef="#br0" timeOffset="472061.176">30136 13334 512 0,'-27'80'0'0,"-26"52"0"0,-52 27 0 16,78-53 0-1,54-53 0 1,25-27 0 0,81-79 0-1,-1-52 0 1,-53-28 0-1,-53 27 0 17,-26 80 0-17,-52-1 0 1,-28 54 0-1</inkml:trace>
  <inkml:trace contextRef="#ctx0" brushRef="#br0" timeOffset="472290.176">30770 13203 512 0,'-26'26'0'0,"-26"79"0"0,-55 28 0 15,28 26 0 1,53-27 0 0,52-53 0-1,27-26 0 1</inkml:trace>
  <inkml:trace contextRef="#ctx0" brushRef="#br0" timeOffset="472518.176">31114 12885 512 0,'27'-53'0'0,"-27"53"0"0,0 0 0 0,0 0 0 0,26 79 0 0,-26-79 0 0,0 212 0 0,-53 26 0 16,-52 0 0 0,52-132 0-1,53-27 0 1</inkml:trace>
  <inkml:trace contextRef="#ctx0" brushRef="#br0" timeOffset="472882.176">31221 13440 512 0,'132'-132'0'0,"0"-53"0"16,-79 106 0-1,-53 79 0 1,0 0 0 0,-239 185 0 30,107-27 0-30,106-105 0 0,26 27 0-1,80-27 0 1,25-27 0-1,27-26 0 1,28-53 0 0,-28 27 0-1,-79 79 0 1,-160 291 0 15</inkml:trace>
  <inkml:trace contextRef="#ctx0" brushRef="#br0" timeOffset="483776.176">9974 6826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0,27 27 0 0,-27-27 0 0,52 53 0 0,-25 0 0 16,26-1 0 0,0 27 0-1,26 1 0 1,1 26 0 15,25 0 0-15,2 26 0-1,25 0 0 1,0 27 0-1,27 26 0 1,0 27 0 0,-1-27 0-1,28 53 0 1,-28 27 0-1,1-27 0 1,-1 26 0 0,1 1 0-1,1 0 0 1,-2 25 0 15,-26 2 0-15,27-2 0-1,-1-24 0 1,2-2 0-1,-1 1 0 1,-27-28 0 0,0-25 0-1,0 26 0 1,-26-26 0-1,26-53 0 1,-52-1 0 0,-2 1 0-1,2-53 0 1,-27 0 0-1,-26-27 0 17,-27-52 0-17,0-1 0 1,0-26 0-1,0 0 0 1</inkml:trace>
  <inkml:trace contextRef="#ctx0" brushRef="#br0" timeOffset="484873.176">10001 6853 512 0,'-27'-27'0'0,"1"27"0"0,26 0 0 0,0 0 0 0,0 0 0 0,0 0 0 0,0 0 0 0,0 0 0 0,0 0 0 0,0 0 0 0,0 0 0 0,0 0 0 0,0 0 0 0,0 0 0 0,0 0 0 0,0 0 0 0,0-27 0 0,0 27 0 0,0 0 0 0,0 0 0 0,0 0 0 0,0 0 0 0,0 0 0 0,0 0 0 0,0 0 0 0,0 0 0 0,0 0 0 0,0 27 0 0,0-27 0 0,0 0 0 0,0 0 0 0,26 27 0 0,-26-27 0 0,0 0 0 0,27 53 0 0,-27-53 0 0,27 79 0 0,-2 0 0 15,2 0 0 1,-27-26 0 0,0-26 0-1,0-27 0 1,-27-27 0-1,27 1 0 1,-52-80 0 0,52 1 0-1,0-28 0 16,0 27 0-15,0 26 0 0,0 28 0-1,27 52 0 1,-27 0 0-1,25 26 0 1,55 27 0 0,0 0 0-1,25 0 0 1,-52 0 0-1,0 0 0 1,-27-26 0 0,1 26 0-1,26 26 0 16,0 0 0-15</inkml:trace>
  <inkml:trace contextRef="#ctx0" brushRef="#br0" timeOffset="486872.176">21907 7593 512 0,'0'0'0'0,"0"0"0"0,0 0 0 0,0 0 0 0,0 0 0 0,0 0 0 0,0 0 0 0,0 0 0 0,0 0 0 0,0 0 0 0,0 0 0 0,0 0 0 0,0 0 0 0,0 0 0 0,0 0 0 0,0 0 0 0,0 0 0 0,0 0 0 0,0 0 0 0,0 0 0 0,0 0 0 0,0 0 0 0,0 0 0 0,-27 27 0 0,27-27 0 0,0 0 0 0,0 52 0 0,0-52 0 0,-26 106 0 0,0 53 0 15,-27 26 0 1,-27-26 0 0,1 80 0-1,-27 25 0 1,-26 1 0-1,0 52 0 1,0-26 0 0,-1 27 0-1,-26 25 0 1,0 1 0-1,27-26 0 1,-26 26 0 0,-2-26 0 15,55-28 0-16,-27 28 0 1,26-80 0 0,27 0 0-1,-1-26 0 1,53-53 0-1,-26-27 0 1,28-53 0 0,-2 0 0-1,27-52 0 1</inkml:trace>
  <inkml:trace contextRef="#ctx0" brushRef="#br0" timeOffset="487806.176">21854 7488 512 0,'0'0'0'0,"0"0"0"0,0 0 0 0,0 0 0 0,0 0 0 0,0 0 0 0,0 0 0 0,0 0 0 0,0 0 0 0,0 0 0 0,0 0 0 0,0 0 0 0,0 0 0 0,0 0 0 0,0 0 0 0,0 0 0 0,-26 0 0 0,26 0 0 0,0 0 0 0,-27 26 0 0,27-26 0 0,-80 53 0 0,2 26 0 16,-2-26 0 0,27 0 0-1,0 0 0 1,27-27 0-1,-1-26 0 1,27-26 0 0,0-1 0-1,27-26 0 1,52-26 0-1,27 0 0 1,-27 26 0 0,-53 53 0-1,1 53 0 1,26 0 0-1,-26 79 0 17,-1 27 0-17,0 26 0 1</inkml:trace>
  <inkml:trace contextRef="#ctx0" brushRef="#br0" timeOffset="488878.176">19209 13123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27 0 0,0-27 0 0,0 0 0 0,0 0 0 0,0 0 0 0,0 0 0 0,0 0 0 0,0 0 0 0,0 0 0 0,0 26 0 0,0-26 0 0,0 0 0 0,0 0 0 0,0 0 0 0,0 0 0 0,0 0 0 0,0 0 0 0,0 0 0 0,0 0 0 0,0 0 0 0,0 0 0 0,0 0 0 0,0 0 0 0,0 0 0 0,0 0 0 0,0 0 0 0,0 0 0 0,0 0 0 0,0 0 0 0,0 0 0 0,0 0 0 0,0 0 0 0,0 0 0 0,0 0 0 0,0 0 0 0,0 27 0 0,0-27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0,0-27 0 0,0 27 0 0,0 0 0 0,0 0 0 0,0 0 0 0,0 0 0 0,0 0 0 0,0 0 0 0,0 0 0 0,0 0 0 0,0 0 0 0,0 0 0 0,0 0 0 0,0 0 0 0,0-26 0 0,0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0,0-27 0 0,0 27 0 0,0 0 0 0,0 0 0 0,0 0 0 0,0 0 0 0,0 0 0 0,0 0 0 0,0 0 0 0,0 0 0 0,0 0 0 0,0 0 0 0,0 0 0 0,0 0 0 0,0 0 0 0,0 0 0 0,0 0 0 0,0 0 0 0,0 0 0 0,0 0 0 0,0 0 0 0,0 0 0 0,0 0 0 0,0 0 0 0,0 0 0 0,0 0 0 0,0 0 0 0,0 0 0 0,-27-26 0 0,27 26 0 0,0 0 0 0,0 0 0 0,0 0 0 0,0 0 0 0,0 0 0 0,0 0 0 0,0 0 0 0,0 0 0 0,0 0 0 0,0 0 0 0,0 0 0 0,0 0 0 0,0 0 0 0,27 0 0 0,-27 0 0 0,0 0 0 0,0-27 0 0,0 27 0 0</inkml:trace>
  <inkml:trace contextRef="#ctx0" brushRef="#br0" timeOffset="490636.176">19129 13440 512 0,'0'0'0'0,"0"0"0"0,0 0 0 0,0 0 0 0,0 0 0 0,0 0 0 0,0 0 0 0,0 0 0 0,0 0 0 0,0 0 0 0,0 0 0 0,0 0 0 0,0 0 0 0,0 0 0 0,0 0 0 0,0 0 0 0,0 0 0 0,0 0 0 0,0 0 0 0,0 0 0 0,0 0 0 0,0 0 0 0,0 0 0 0,0 0 0 0,0 0 0 0,0 0 0 0,0 0 0 0,0 0 0 0,0 0 0 0,0 0 0 0,0 0 0 0,0 27 0 0,0-27 0 0,0 0 0 0,0 0 0 0,0 0 0 0,0 0 0 0,0 0 0 0,0 0 0 0,0 0 0 0,0 0 0 0,0 0 0 0,0 0 0 0,0 0 0 0,0 0 0 0,0 0 0 0,0 0 0 0,0 0 0 0,0 0 0 0,0 0 0 0,26 0 0 0,-26 0 0 0,0 0 0 0,0 0 0 0,0 0 0 0,0 0 0 0,0 0 0 0,0 0 0 0,0 0 0 0,0 0 0 0,0 0 0 0,0 0 0 0,0 0 0 0,0 0 0 0,0 0 0 0,0 0 0 0,0 0 0 0,0 0 0 0,0 26 0 0,0-26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0,0-26 0 0,0 26 0 0,0 0 0 0,0 0 0 0,0 0 0 0,0 0 0 0,0 0 0 0,0 0 0 0,27 0 0 0,-27 0 0 0,0 0 0 0,0 0 0 0,0 0 0 0,0 0 0 0,0 0 0 0,0-27 0 0,0 27 0 0,0 0 0 0,0 0 0 0,0 0 0 0,0 0 0 0,0 0 0 0,0 0 0 0,0 0 0 0,0 0 0 0,0 0 0 0,0 0 0 0,0 0 0 0,0 0 0 0,0 0 0 0,0-26 0 0,0 26 0 0,0 0 0 0,0 0 0 0,0 0 0 0</inkml:trace>
  <inkml:trace contextRef="#ctx0" brushRef="#br0" timeOffset="491473.176">19182 13599 512 0,'0'0'0'0,"0"0"0"0,0 0 0 0,0 0 0 0,0 0 0 0,0 0 0 0,27 27 0 0,-27-27 0 0,0 0 0 0,0 0 0 0,52-27 0 0,-52 27 0 0,0 0 0 0,26-26 0 0,-26 26 0 0,27-106 0 0,0 0 0 16,-27 0 0 0,-27 27 0-1,-26 53 0 1,53 26 0 15,-26 79 0-15,-27 79 0-1,53 54 0 1,27 79 0-1,25 1 0 1,-26-2 0 0,1-25 0-1,-27-80 0 1,0-26 0-1,0-106 0 1</inkml:trace>
  <inkml:trace contextRef="#ctx0" brushRef="#br0" timeOffset="492399.176">18865 14234 512 0,'0'0'0'0,"52"0"0"0,-52 0 0 0,0 0 0 0,159-26 0 0,-159 26 0 0,185 0 0 0,-26-53 0 15,-27 27 0 1,-26-27 0 0,-53-27 0-1,-53 27 0 1,-27 0 0-1,-51 27 0 1,-55 26 0 0,27 53 0-1,53 26 0 1,26 54 0-1,54-1 0 1,26-53 0 0,26-26 0-1,-26-27 0 16,27-52 0-15,25-53 0 0,-51-53 0-1,-1-1 0 1,-1 1 0-1,-52 105 0 1,0 27 0 0,27 53 0-1,-27 27 0 1,26 26 0-1,-26-27 0 1,27-53 0 0,-1-26 0-1,27-52 0 1,0-28 0 15,0-52 0-15,-26 79 0-1,-27 53 0 1,26 26 0-1,26 80 0 1,-25 53 0 0,26-80 0-1,52-26 0 1,2-79 0-1,-2-1 0 1,2-105 0 0,-55-27 0-1,-52 27 0 1,-26 26 0 15</inkml:trace>
  <inkml:trace contextRef="#ctx0" brushRef="#br0" timeOffset="493622.176">13573 13652 512 0,'-27'0'0'0,"27"53"0"0,0-53 0 0,0 106 0 0,27 26 0 15,-27-52 0 1,0-54 0 0,0 1 0-1,-27-54 0 1,27 1 0 15,-26-80 0-15,52-27 0-1,53 1 0 1,1 106 0-1,-27 26 0 1,26 79 0 0,-26 27 0-1,0 0 0 1,-53 0 0-1,0-53 0 1,-26-53 0 0,-1 0 0-1,27-53 0 1,0-53 0-1,53-27 0 17,53 28 0-32,0 78 0 31,-27 54 0-16,1 78 0 1,-28 28 0 0,1 26 0-1,-26-53 0 1</inkml:trace>
  <inkml:trace contextRef="#ctx0" brushRef="#br0" timeOffset="493997.176">14631 13705 512 0,'0'0'0'0,"0"53"0"0,0-53 0 0,-27 159 0 0,1 0 0 16,52-1 0 0,1-105 0-1,-1-53 0 1,1 0 0 15,26-53 0-15,-27-52 0-1,0-54 0 1,-52 26 0-1,0 28 0 1,-27 52 0 0,26 26 0-1</inkml:trace>
  <inkml:trace contextRef="#ctx0" brushRef="#br0" timeOffset="494588.176">15028 13652 512 0,'53'106'0'0,"-1"0"0"16,1 26 0-1,-53 1 0 1,0-54 0 0,0-79 0 15,0-26 0-16,-26-54 0 1,52-79 0 0,81 53 0-1,-28 53 0 1,0 27 0-1,27 26 0 1,-26 0 0 0,-2-26 0-1,-51-27 0 1,-27 0 0-1,-27 0 0 1,-51-27 0 0,-2 27 0-1,-26 27 0 1,53 52 0 15,0 107 0-15,53 78 0-1,80 1 0 1,78 0 0-1,81-80 0 1</inkml:trace>
  <inkml:trace contextRef="#ctx0" brushRef="#br0" timeOffset="511287.176">8545 4101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0,0-27 0 0,0 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0,0-26 0 0,0 26 0 0,0 0 0 0,0 0 0 0,0 0 0 0,0 0 0 0,0 0 0 0,0 0 0 0,0 0 0 0,0 0 0 0,0 0 0 0,27 0 0 0,-27 0 0 0,0 0 0 0,0 0 0 0,26 0 0 0,-26 0 0 0,0 0 0 0,0-27 0 0,0 27 0 0,27 0 0 0,-27-26 0 16,26-1 0-1,1 1 0 1,-27 0 0 0,27-1 0-1,-2-26 0 1,-25 27 0-1,27-27 0 1,-1 0 0 0,-26 0 0-1,0 0 0 1,27-27 0-1,-54 28 0 1,27-1 0 0,-26 0 0 15,-1-26 0-16,27 26 0 1,-52 0 0 0,52 0 0-1,-27-27 0 1,1 54 0-1,-1-27 0 1,1 0 0 0,-1 27 0-1,1-1 0 1,0 1 0-1,-1 0 0 1,1-1 0 0,-1 27 0-1,0-26 0 16,27 26 0-15,-26 0 0 0,26 0 0-1,0 0 0 1,0 0 0-1,0 0 0 1,0 0 0 0,0 0 0-1,26 0 0 1,-26 0 0-1,27 0 0 1,26 0 0 0,-26 0 0-1,25 0 0 1,-52 0 0 15,27 0 0-15,-27 0 0-1,0 0 0 1,0 0 0-1,0 0 0 1,0 0 0 0,0 0 0-1,0 0 0 1,0 0 0-1,-27 0 0 1,1 0 0 0,-27 26 0-1,27-26 0 1,-1 27 0 15,0-1 0-15,1-26 0-1,26 26 0 1,0-26 0-1,0 53 0 1,0-26 0 0,26 25 0-1,1 1 0 1,26 53 0-1,26 0 0 1</inkml:trace>
  <inkml:trace contextRef="#ctx0" brushRef="#br0" timeOffset="521188.176">9895 3916 512 0,'106'-27'0'0,"26"-26"0"0,0 0 0 16,1 27 0-1,26-27 0 1,-27 26 0 0,0 1 0-1,27-27 0 1,-27 26 0-1,27 1 0 17,-1-1 0-17,1 1 0 1,0 26 0-1,-26-26 0 1,-1 26 0 0,0 0 0-1,26 0 0 1,-51 0 0-1,25 0 0 1,26 0 0 0,-25 0 0-1,-1 26 0 1,0-26 0-1,-25 0 0 17,-2 0 0-17,-52 0 0 1,0 0 0-1,0 0 0 1,-27 0 0 0,-26 0 0-1,0 0 0 1,0 0 0-1,0 0 0 1</inkml:trace>
  <inkml:trace contextRef="#ctx0" brushRef="#br0" timeOffset="521453.176">13255 3387 512 0,'-26'0'0'0,"0"0"0"0,26 0 0 0,0 0 0 0,0 0 0 0,0 0 0 0,0 0 0 0,0 0 0 0,0 0 0 0,0 0 0 0,0 0 0 0,0 0 0 0,0 0 0 0,0 0 0 0,26 0 0 0,-26 0 0 0,0 0 0 0,0 0 0 0,0 0 0 0,26 26 0 0,-26-26 0 0,0 0 0 0,0 0 0 0,53 26 0 0,-53-26 0 0,0 0 0 0,53 0 0 0,-53 0 0 0,0 53 0 0,0 0 0 16,-106 79 0-1</inkml:trace>
  <inkml:trace contextRef="#ctx0" brushRef="#br0" timeOffset="531823.176">11271 15425 512 0,'0'0'0'0,"0"0"0"0,0 0 0 0,0 0 0 0,0 0 0 0,0 0 0 0,0 0 0 0,0 0 0 0,-27 0 0 0,27 0 0 0,0 0 0 0,0 0 0 0,0 0 0 0,0 0 0 0,0-27 0 0,0 27 0 0,0 0 0 0,0 0 0 0,0 0 0 0,-26 0 0 0,26 0 0 0,0 0 0 0,0 0 0 0,-27-26 0 0,27 26 0 0,0 0 0 0,-52 0 0 0,52 0 0 0,-53 0 0 0,-27 26 0 16,28 1 0-1,-28 26 0 1,53 0 0 0,27-27 0-1,0 27 0 1,27-26 0-1,26 26 0 1,26-27 0 0,1 1 0 15,-1-1 0-16,27-26 0 1,-26 26 0 0,-28 1 0-1,28-1 0 1,-54-52 0-1</inkml:trace>
  <inkml:trace contextRef="#ctx0" brushRef="#br0" timeOffset="532166.176">11906 15319 512 0,'0'0'0'0,"0"53"0"0,0-53 0 0,26 79 0 0,0 27 0 15,1 0 0 1,-27 0 0 15,27 0 0-15,-27-54 0-1,0-25 0 1,0-1 0 0</inkml:trace>
  <inkml:trace contextRef="#ctx0" brushRef="#br0" timeOffset="532556.176">11826 15266 512 0,'0'0'0'0,"80"0"0"0,-80 0 0 0,0 0 0 0,79 0 0 0,-79 0 0 0,106 53 0 0,0-27 0 15,-26 54 0 1,-55-1 0 15,2 1 0-15,-54-27 0-1,-52 26 0 1,-27-26 0-1,27-53 0 1,-1 0 0 0</inkml:trace>
  <inkml:trace contextRef="#ctx0" brushRef="#br0" timeOffset="532999.176">12674 15345 512 0,'0'0'0'0,"0"80"0"0,0-80 0 0,0 132 0 0,0 54 0 16,25-54 0 15,28-53 0-15,1-79 0-1,24 0 0 1,2-79 0 0,0-27 0-1,-28 0 0 1,-25 0 0-1,-27 0 0 1,0 53 0 0,-27 0 0-1,27 53 0 1,0 0 0-1</inkml:trace>
  <inkml:trace contextRef="#ctx0" brushRef="#br0" timeOffset="533422.176">13678 15743 512 0,'0'0'0'0,"0"0"0"0,0 0 0 0,0 0 0 0,0 0 0 0,27 0 0 0,-27 0 0 0,0 0 0 0,80-27 0 0,-80 27 0 0,132-26 0 0,53 26 0 15,27 26 0 1,25-26 0-1,-25 0 0 1,-53 27 0 0,-80-27 0-1,1 26 0 1,-80-26 0-1,0 0 0 1,0-26 0 0</inkml:trace>
  <inkml:trace contextRef="#ctx0" brushRef="#br0" timeOffset="533702.176">14869 15478 512 0,'0'0'0'0,"0"0"0"0,0 0 0 0,0 0 0 0,0 0 0 0,27 0 0 0,-27 0 0 0,0 0 0 0,52 26 0 0,-52-26 0 0,80 53 0 0,0 27 0 15,-28-1 0 1,-26 0 0 0,-79 1 0-1,-52-1 0 1,-1-26 0-1</inkml:trace>
  <inkml:trace contextRef="#ctx0" brushRef="#br0" timeOffset="534428.176">15715 15372 512 0,'0'0'0'0,"0"26"0"0,0-26 0 0,0 106 0 0,0 27 0 16,0 25 0-1,-26-52 0 1,52-27 0 0,-26-52 0-1,0-27 0 1,0-27 0-1,-26-105 0 1,26-53 0 0,-26 26 0-1,78-26 0 1,-25 79 0-1,-27 80 0 1,27 26 0 15,26 79 0-15,-1 106 0-1,-25 1 0 1,-27-80 0 0,26-54 0-1,1-25 0 1,-1-54 0-1,1-25 0 1,25-81 0 0,-25 1 0-1,26-1 0 1,-53 107 0-1,27 52 0 17,-1 54 0-17,1 132 0 1,-54-1 0-1,1 1 0 1,-1-80 0 0</inkml:trace>
  <inkml:trace contextRef="#ctx0" brushRef="#br0" timeOffset="534702.176">16589 15610 512 0,'0'133'0'0,"0"25"0"16,0 27 0-1,-26-52 0 1,26-80 0 0,-27-53 0-1,27-53 0 1</inkml:trace>
  <inkml:trace contextRef="#ctx0" brushRef="#br0" timeOffset="534868.176">16509 15743 512 0,'0'-106'0'0,"27"53"0"15,0 26 0 1,51-26 0 0,2 27 0-1,52-1 0 1,-52 1 0-1</inkml:trace>
  <inkml:trace contextRef="#ctx0" brushRef="#br0" timeOffset="535013.176">16509 15743 512 0,'186'-27'0'0,"-160"54"0"0,-26-27 0 0,80 26 0 0,52-52 0 16</inkml:trace>
  <inkml:trace contextRef="#ctx0" brushRef="#br0" timeOffset="535222.176">16774 16351 512 0,'0'0'0'0,"27"26"0"0,-27-26 0 0,0 0 0 0,105 0 0 0,-105 0 0 0,132-26 0 0</inkml:trace>
  <inkml:trace contextRef="#ctx0" brushRef="#br0" timeOffset="536053.176">17357 15504 512 0,'0'0'0'0,"25"27"0"0,-25-27 0 0,27 159 0 0,-54-1 0 16,2-26 0 0,-2-52 0-1,27-80 0 1,0 0 0 15,-27-80 0-15,1-52 0-1,26-26 0 1,-27-1 0-1,54 53 0 1,-27 106 0 0,26 0 0-1,1 106 0 1,0 0 0-1,-2-27 0 1,2-52 0 0,-1-1 0-1,-26-26 0 1,54-79 0-1,-1-1 0 1,-1-26 0 15,1 53 0-15,-53 27 0-1,27 52 0 1,26 54 0 0,-27 52 0-1,-26 27 0 1,0-1 0-1,26-52 0 1</inkml:trace>
  <inkml:trace contextRef="#ctx0" brushRef="#br0" timeOffset="537023.176">18468 15822 512 0,'-27'0'0'0,"27"0"0"0,0 0 0 0,0 0 0 0,0 0 0 0,0 0 0 0,0 0 0 0,0 0 0 0,0 0 0 0,0 0 0 0,0 0 0 0,0 0 0 0,52-27 0 0,-52 27 0 0,0 0 0 0,0 0 0 0,80 0 0 0,-80 0 0 0,0 0 0 0,107 0 0 0,-107 0 0 0,185 0 0 0,26 27 0 16,27-27 0-1,0 0 0 1,53 26 0 0,1-26 0-1,51 0 0 1,1 0 0-1,-27 0 0 1,28 0 0 0,25 27 0-1,-52-27 0 1,-1 26 0-1,-26 0 0 1,-53-26 0 15,27 0 0-15,-27 27 0-1,0-1 0 1,-27 1 0 0,-25-27 0-1,-53 26 0 1,-81-26 0-1,1-26 0 1,-26 26 0 0,-27-27 0-1</inkml:trace>
  <inkml:trace contextRef="#ctx0" brushRef="#br0" timeOffset="537352.176">24129 15743 512 0,'-52'-27'0'0,"25"-52"0"0,1 26 0 15,-1 26 0 1,27 27 0-1,27 0 0 1,26 27 0 0,79 52 0-1,0 27 0 1,-52 0 0-1,-27-1 0 1,-80 1 0 0,-53-26 0-1,-25-54 0 1</inkml:trace>
  <inkml:trace contextRef="#ctx0" brushRef="#br0" timeOffset="537645.176">24923 15743 512 0,'0'0'0'0,"0"26"0"0,0-26 0 0,53 106 0 0,-26 79 0 15,-27-26 0 1,0-27 0 0,-27-53 0-1</inkml:trace>
  <inkml:trace contextRef="#ctx0" brushRef="#br0" timeOffset="537974.176">24871 15478 512 0,'52'-80'0'0,"28"54"0"0,52 52 0 31,53 80 0-15,-79 53 0 0,-53 0 0-1,-80-1 0 1,-25-25 0-1,-55-54 0 1,2-26 0 0,-1 0 0-1,0-26 0 1</inkml:trace>
  <inkml:trace contextRef="#ctx0" brushRef="#br0" timeOffset="538235.176">25797 15610 512 0,'79'80'0'0,"-26"78"0"16,-27 54 0 15,-26 0 0-15,-26-54 0-1,-1-78 0 1</inkml:trace>
  <inkml:trace contextRef="#ctx0" brushRef="#br0" timeOffset="538627.176">26616 15848 512 0,'0'-26'0'0,"-26"-1"0"0,26 27 0 0,-132-26 0 0,0 52 0 15,25 1 0 1,82 26 0-1,25 52 0 1,105 1 0 15,54 0 0-15,-27 27 0-1,-52-54 0 1,-80 0 0 0,-80-26 0-1,-52-26 0 1,0-27 0-1,25-27 0 1</inkml:trace>
  <inkml:trace contextRef="#ctx0" brushRef="#br0" timeOffset="538904.176">26881 15795 512 0,'54'27'0'0,"-2"78"0"0,-26 81 0 15,-52-1 0 16,26 27 0-15,0-80 0 0,-27-79 0-1,54-53 0 1</inkml:trace>
  <inkml:trace contextRef="#ctx0" brushRef="#br0" timeOffset="539201.176">27649 16007 512 0,'0'0'0'0,"0"-27"0"0,0 27 0 0,0 0 0 0,0 0 0 0,-27 0 0 0,27 0 0 0,0 0 0 0,-106 27 0 0,106-27 0 0,-106 53 0 0,-26 26 0 16,79 27 0-1,53 0 0 16,27 53 0-15,78 26 0 0,28-79 0-1</inkml:trace>
  <inkml:trace contextRef="#ctx0" brushRef="#br0" timeOffset="540888.176">20584 14922 512 0,'-79'0'0'0,"26"26"0"0,53-26 0 0,-79 27 0 0,26 53 0 15,0 26 0 1,26 52 0-1,-25 27 0 1,25 1 0 0,27 25 0 15,27-79 0-16,25 1 0 1,54-1 0 0,26-26 0-1,0 0 0 1,27-27 0-1,0 1 0 1</inkml:trace>
  <inkml:trace contextRef="#ctx0" brushRef="#br0" timeOffset="541366.176">22462 15002 512 0,'27'0'0'0,"53"79"0"0,25 106 0 16,-52 53 0-1,-26 53 0 1,-54 0 0 0,1-52 0-1,-53-54 0 16,-28-53 0-15,-78-26 0 0</inkml:trace>
  <inkml:trace contextRef="#ctx0" brushRef="#br0" timeOffset="542094.176">21087 15266 512 0,'0'0'0'0,"0"0"0"0,0 0 0 0,0 0 0 0,0 0 0 0,0 0 0 0,0 0 0 0,0 0 0 0,0 0 0 0,0 0 0 0,-27 0 0 0,27 0 0 0,0 0 0 0,-26 53 0 0,26-53 0 0,-80 53 0 0,28 26 0 16,-28 80 0-1,53 0 0 1,1-1 0 0,52-78 0-1,28-27 0 16,-1-27 0-15,26-26 0 0,54-79 0-1,-28-27 0 1,0-26 0-1,-25 0 0 1,-53 26 0 0,-54 26 0-1,1 1 0 1,-53 26 0-1,-1 0 0 1,27 53 0 0,26 0 0-1</inkml:trace>
  <inkml:trace contextRef="#ctx0" brushRef="#br0" timeOffset="542538.176">21854 15372 512 0,'0'0'0'0,"-26"0"0"0,26 0 0 0,0 0 0 0,0 0 0 0,-53-27 0 0,53 27 0 0,0 0 0 0,-132 53 0 0,132-53 0 0,-107 27 0 0,28 26 0 15,53-27 0 1,26 1 0-1,53 26 0 1,79 26 0 0,27-26 0-1,-27 0 0 1,-26 0 0-1,-54 52 0 1,-52-25 0 15,-25 26 0-15,-108 0 0-1,-53-27 0 1,-25 0 0 0</inkml:trace>
  <inkml:trace contextRef="#ctx0" brushRef="#br0" timeOffset="649048.176">3148 3175 512 0,'-27'-27'0'0,"54"1"0"0,-27 26 0 0,80-53 0 0,78-79 0 15,54 52 0 1,52-25 0-1,1-2 0 1,52 28 0 0,1 0 0-1,0-1 0 1,-28 1 0 15,-25 0 0-15,-80 26 0-1,-53 0 0 1,-52 0 0-1,-106 0 0 1,-28 0 0 0,-24 0 0-1,-2 27 0 1,53 26 0-1,27 0 0 1,27 52 0 0,53-25 0-1,25 52 0 1,1 1 0 15,-53-1 0-15,-80 80 0-1</inkml:trace>
  <inkml:trace contextRef="#ctx0" brushRef="#br0" timeOffset="649602.176">3016 3863 512 0,'-27'0'0'0,"54"79"0"0,-27-79 0 0,53 185 0 0,-1 1 0 16,-25-54 0 0,-27-53 0-1,0-79 0 1,0 0 0-1,-52-53 0 17,-2-79 0-17,1-80 0 1,27 1 0-1,26 25 0 1,79 80 0 0,-25 27 0-1,24 79 0 1,2 26 0-1,-28 54 0 1,2 26 0 0,-28 26 0-1</inkml:trace>
  <inkml:trace contextRef="#ctx0" brushRef="#br0" timeOffset="649913.176">3757 3360 512 0,'0'0'0'0,"-27"0"0"0,27 0 0 0,-53 106 0 0,53 26 0 16,53-26 0-1,27-27 0 1,-1-26 0-1,-26 0 0 1,-53 53 0 0,-53 79 0-1</inkml:trace>
  <inkml:trace contextRef="#ctx0" brushRef="#br0" timeOffset="651145.176">25690 1031 512 0,'54'-26'0'0,"-28"52"0"0,-26-26 0 0,27 80 0 0,-27 105 0 16,-27 53 0 0,-26-79 0-1,0-79 0 1,53-80 0 15,0 0 0-15,0-27 0-1,26-105 0 1,28-27 0-1,51 27 0 1,1 79 0 0,0 53 0-1,-26 26 0 1,-54 80 0-1,1 53 0 1,-27-27 0 0,0-79 0-1,0-53 0 1,0 0 0-1,0-26 0 17,105-107 0-17,27 1 0 1,-25 26 0-1,-55 106 0 1,-26 27 0 0,28 78 0-1,-28 28 0 1,-52 26 0-1,26-54 0 1,0-78 0 0</inkml:trace>
  <inkml:trace contextRef="#ctx0" brushRef="#br0" timeOffset="651408.176">27330 1402 512 0,'0'-26'0'0,"0"26"0"0,0 0 0 0,0 0 0 0,0 0 0 0,-25 0 0 0,25 0 0 0,0 0 0 0,-53 79 0 0,53-79 0 0,-27 106 0 0,80 26 0 15,-1 1 0 1,2-54 0 0,-54 0 0-1,-132 0 0 1</inkml:trace>
  <inkml:trace contextRef="#ctx0" brushRef="#br0" timeOffset="653392.176">15293 26 512 0,'-27'-26'0'0,"27"26"0"0,0 0 0 0,0 0 0 0,0 0 0 0,0 0 0 0,0 0 0 0,0 0 0 0,0 0 0 0,0 0 0 0,0 0 0 0,0 0 0 0,0 0 0 0,0 0 0 0,0 0 0 0,0 0 0 0,0 0 0 0,0 0 0 0,0 0 0 0,0 0 0 0,0 0 0 0,0 0 0 0,0 0 0 0,-26 0 0 0,26 0 0 0,0 0 0 0,-27 0 0 0,27 0 0 0,-53 106 0 0,1 79 0 16,-2-27 0 0,28-25 0-1,26-27 0 1,-27-53 0-1,1 0 0 1</inkml:trace>
  <inkml:trace contextRef="#ctx0" brushRef="#br0" timeOffset="653651.176">14578 449 512 0,'-27'0'0'0,"54"27"0"0,-27-27 0 0,26 79 0 0,27 27 0 31,27 0 0-16,26-53 0 1,52-27 0 0,81-52 0-1</inkml:trace>
  <inkml:trace contextRef="#ctx0" brushRef="#br0" timeOffset="658496.176">12699 12223 512 0,'0'0'0'0,"-25"0"0"0,25 0 0 0,0 0 0 0,-54 0 0 0,54 0 0 0,-211-26 0 0,-81 0 0 15,-52 26 0 16,0-27 0-15,-26 1 0 0,26-1 0-1,-79-26 0 1,26-26 0-1,-26 52 0 1,-80 27 0 0,27 27 0-1,26 52 0 1,0 27 0-1,53 53 0 1,27 79 0 0,25-26 0-1,108 26 0 16,52 26 0-15,52-26 0 0,81 1 0-1,78-28 0 1,26 1 0-1,81-27 0 1,105-53 0 0,132-52 0-1,54-54 0 1,52-26 0-1,106-79 0 1,26-54 0 0,28 1 0-1,-2-26 0 16,-104-28 0-15,-81 1 0 0,-105-27 0-1,-79-26 0 1,-53 0 0-1,-53-26 0 1,-80 52 0 0,-53 27 0-1,-78 52 0 1,-55 28 0-1,-51 25 0 1,-27 27 0 0,26 80 0-1</inkml:trace>
  <inkml:trace contextRef="#ctx0" brushRef="#br0" timeOffset="660058.176">31828 12700 512 0,'27'-27'0'0,"0"1"0"0,-27 26 0 0,0 0 0 0,0 0 0 0,0 0 0 0,-106-79 0 0,-106-1 0 15,-105-52 0 1,-53 26 0 0,-80-26 0-1,-53-27 0 1,-52 26 0-1,-1 28 0 1,-106-1 0 0,53 0 0-1,27 80 0 1,1 26 0-1,-1 26 0 17,26 27 0-17,-26 79 0 1,26 0 0-1,53 27 0 1,1 53 0 0,78 0 0-1,80 0 0 1,54-1 0-1,157 1 0 1,54 26 0 0,79-27 0-1,79-25 0 1,79-1 0-1,134 0 0 1,52-26 0 15,106-53 0-15,211-1 0-1,1-25 0 1,25-27 0 0,107-80 0-1,-26 1 0 1,-1-54 0-1,0 1 0 1,-52-53 0 0,-108 0 0-1,-50-27 0 1,-108-79 0-1,-132 26 0 1,-105-26 0 15,-105-27 0-15,-107 1 0-1,-159-54 0 1,-265 1 0 0,-211-27 0-1</inkml:trace>
  <inkml:trace contextRef="#ctx0" brushRef="#br0" timeOffset="663129.176">11615 5529 512 0,'-27'-26'0'0,"27"26"0"0,0 0 0 0,0 0 0 0,27 26 0 0,-27-26 0 0,26 106 0 0,1 53 0 15,-1 106 0 1,1 26 0-1,-1-53 0 1,-26-53 0 0,26-52 0-1,-26-80 0 1,27-27 0-1</inkml:trace>
  <inkml:trace contextRef="#ctx0" brushRef="#br0" timeOffset="663556.176">11588 5874 512 0,'-52'-106'0'0,"25"53"0"16,1 26 0 0,-1 27 0-1,27 27 0 1,-53 105 0-1,1-26 0 1,25-53 0 0,27-53 0-1,0-53 0 1,52-53 0-1,1 0 0 1,27 0 0 0,26 27 0-1,-27 105 0 16,27 54 0-15,0 26 0 0,-27 53 0-1</inkml:trace>
  <inkml:trace contextRef="#ctx0" brushRef="#br0" timeOffset="667391.176">14789 10847 512 0,'0'-26'0'0,"-26"-1"0"0,26 27 0 0,0 0 0 0,0 0 0 0,0 0 0 0,0 0 0 0,0-26 0 0,0 26 0 0,0 0 0 0,0 0 0 0,0 0 0 0,0 0 0 0,0 0 0 0,0 0 0 0,0 0 0 0,0 0 0 0,0 0 0 0,0 0 0 0,26 53 0 0,-26-53 0 0,27 106 0 0,-27 79 0 0,0-26 0 15,0-27 0 1,0-52 0 0,-27-54 0-1,27 1 0 1,0-27 0-1,0-27 0 1,27-26 0 0,26-53 0 15,-26 27 0-16,25 26 0 1,1 53 0 0,0 53 0-1,-26 26 0 1,0 27 0-1,-2 27 0 1,2-28 0 0,-27-52 0-1</inkml:trace>
  <inkml:trace contextRef="#ctx0" brushRef="#br0" timeOffset="667825.176">15318 11218 512 0,'0'0'0'0,"0"53"0"0,0-53 0 0,27 132 0 0,-27-26 0 16,0 0 0 15,27-79 0-15,-27-27 0-1,26 0 0 1,27-80 0 0,-26-26 0-1,-1 0 0 1,-26 27 0-1,26 52 0 1,-26 27 0 0,0 53 0-1,0 106 0 1,0 0 0-1,0-53 0 1</inkml:trace>
  <inkml:trace contextRef="#ctx0" brushRef="#br0" timeOffset="668249.176">15318 11218 512 0,'371'0'0'0,"-345"79"0"15,-26 27 0 1,0-26 0-1,-26-54 0 1,26-26 0 0,0 0 0-1,0-53 0 1,26-53 0-1,28 0 0 1,-1 54 0 0,-1 25 0-1,1 80 0 1,0 26 0-1,-26 1 0 17,0 26 0-17,-27-53 0 1</inkml:trace>
  <inkml:trace contextRef="#ctx0" brushRef="#br0" timeOffset="669991.176">16536 11086 512 0,'0'-26'0'0,"0"-1"0"0,0 27 0 0,0 0 0 0,0 0 0 0,-27 0 0 0,27 0 0 0,0 0 0 0,-78 27 0 0,78-27 0 0,-80 105 0 0,0 27 0 16,28 27 0-1,52-79 0 1,25-27 0-1,2-53 0 1,0-27 0 0,26-79 0 15,0-53 0-16,-26-26 0 1,25 27 0 0,1-2 0-1,-26 55 0 1,-1 26 0-1,-52 79 0 1,52 0 0 0,-52 132 0-1,-1 133 0 1,27-54 0-1,27-79 0 1,-1-52 0 0,1-54 0-1,-2-26 0 16,2-53 0-15,0-26 0 0,-1-53 0-1,27 26 0 1,0 80 0-1,0 52 0 1,0 80 0 0,-26-1 0-1,-1 1 0 1,-52 0 0-1,26-106 0 1,0 0 0 0,0-53 0-1,26-53 0 1,53 0 0 15,1 106 0-15,-28 0 0-1,1 27 0 1,27-27 0-1,-53 0 0 1,25-27 0 0,-26-25 0-1,-26 25 0 1,-26-52 0-1,-1 53 0 1,2 26 0 0,-29 52 0-1,1 28 0 1,53-1 0 15,0 27 0-15,53-53 0-1,1 0 0 1,51-27 0-1,0-52 0 1,2-27 0 0,-28-27 0-1,0-26 0 1,-25 27 0-1,-54-26 0 1,-27 52 0 0,27 53 0-1,-53 26 0 1,-26 80 0-1,-1 26 0 17,27-26 0-17,53-53 0 1,0-53 0-1,53 0 0 1,-26-27 0 0,26-105 0-1,26-53 0 1,-26-27 0-1,-26 27 0 1,-1 106 0 0,-26 52 0-1,0 27 0 1,0 159 0-1,-26 53 0 1,-28-1 0 0,28-79 0 15,52-79 0-16,1-53 0 1,0 0 0 0,78-79 0-1,27 0 0 1,-26 52 0-1,0 80 0 1,-26 26 0 0,-54 27 0-1,-52 0 0 1,-106-26 0-1</inkml:trace>
  <inkml:trace contextRef="#ctx0" brushRef="#br0" timeOffset="670894.176">15822 11959 512 0,'-53'-27'0'0,"26"1"0"0,27 26 0 0,-53-27 0 0,-26 80 0 15,-27 80 0 1,53-1 0-1,80-79 0 1,-27-27 0 0,79-26 0-1,-26-26 0 1,0-53 0-1,-1-27 0 1,-25 26 0 15,0 54 0-15,52 52 0-1,0-26 0 1,1 0 0 0,-1-53 0-1,-53 0 0 1,1-26 0-1,-27-27 0 1,-27 27 0 0,27 79 0-1,-26 27 0 1,-1 104 0-1,2 55 0 1,25 26 0 0,25-27 0 15,-25-79 0-16,-52 0 0 17,-81-80 0-17,54-79 0 1,53-26 0-1,-1 52 0 1,80-52 0 0,26-1 0-1</inkml:trace>
  <inkml:trace contextRef="#ctx0" brushRef="#br0" timeOffset="671557.176">16589 11932 512 0,'0'0'0'0,"-26"0"0"0,26 0 0 0,-80 106 0 0,1 27 0 16,52-28 0 0,54-25 0-1,52-80 0 1,1 0 0-1,25-53 0 1,-52-27 0 0,-26 1 0-1,-1 53 0 1,-26 26 0-1,27 79 0 1,-27 0 0 0,0 1 0 15,26-80 0-16,27 0 0 1,0-27 0 0,0 1 0-1,-1-27 0 1,-25 0 0-1,0 79 0 1,26 54 0 0,-53 26 0-1,0 26 0 1,-53-26 0-1,-1-53 0 1,-24-27 0 0,-29-52 0-1,55-1 0 1,-1-78 0 15</inkml:trace>
  <inkml:trace contextRef="#ctx0" brushRef="#br0" timeOffset="672384.176">17409 12065 512 0,'0'0'0'0,"0"0"0"0,0 0 0 0,0 0 0 0,-27 26 0 0,27-26 0 0,-79 80 0 0,0 52 0 16,52-26 0-1,27-27 0 1,53-26 0-1,27-53 0 1,25-53 0 0,-25-79 0 15,-1-27 0-16,1-53 0 1,-1 0 0 0,-26 54 0-1,-27 105 0 1,-26 53 0-1,0 27 0 1,-53 131 0 0,-26 80 0-1,26 0 0 1,27-52 0-1,26-80 0 1,26-27 0 0,27-52 0-1,0-54 0 16,53-52 0-15,-1-27 0 0,-25 0 0-1,-27 53 0 1,-53 26 0-1,-26 27 0 1,-54 80 0 0,-52 79 0-1,52-27 0 1,80-53 0-1,27-26 0 1,53-53 0 0,52-53 0-1,0 1 0 1,1 25 0-1,-28 54 0 17,-78 25 0-17,-81 54 0 1</inkml:trace>
  <inkml:trace contextRef="#ctx0" brushRef="#br0" timeOffset="705954.176">10557 608 512 0,'0'0'0'0,"-27"-26"0"0,27 26 0 0,0 0 0 0,0 0 0 0,0 0 0 0,0 0 0 0,0 0 0 0,0 0 0 0,0 0 0 0,0 0 0 0,0 0 0 0,0 0 0 0,0 0 0 0,0-27 0 0,0 27 0 0,0 0 0 0,0 0 0 0,0 0 0 0,0 0 0 0,0 0 0 0,0 0 0 0,0 0 0 0,0 0 0 0,0 0 0 0,0 0 0 0,-27 53 0 0,27-53 0 0,-26 80 0 0,-27 26 0 15,-53-1 0 1,53 1 0-1,1-53 0 1,-1-27 0 0</inkml:trace>
  <inkml:trace contextRef="#ctx0" brushRef="#br0" timeOffset="706194.176">10557 608 512 0,'-451'291'0'0,"451"-317"0"16,0 26 0 15,-26 26 0-15,-53 106 0-1,-1-26 0 1,80-26 0-1,27-27 0 1,78-27 0 0,28-26 0-1</inkml:trace>
  <inkml:trace contextRef="#ctx0" brushRef="#br0" timeOffset="713154.176">9075 1455 512 0,'-27'0'0'0,"27"0"0"0,0 0 0 0,0 0 0 0,0 0 0 0,0 0 0 0,0 0 0 0,0 0 0 0,0 0 0 0,0 0 0 0,0 0 0 0,0 0 0 0,0 0 0 0,0 0 0 0,0 0 0 0,0 0 0 0,0 0 0 0,0 0 0 0,0 0 0 0,0 0 0 0,0 0 0 0,0 0 0 0,0 0 0 0,0 0 0 0,0 0 0 0,0 0 0 0,0 0 0 0,0 0 0 0,0 0 0 0,0 0 0 0,0 0 0 0,-26 0 0 0,26 0 0 0,0 0 0 0,0 0 0 0,0 0 0 0,0 0 0 0,0 0 0 0,0 0 0 0,0 0 0 0,0 0 0 0,0 0 0 0,0 0 0 0,0 0 0 0,0 0 0 0,0 0 0 0,-27 0 0 0,27 0 0 0,0 0 0 0,0 0 0 0,0 0 0 0,0 0 0 0,-26 0 0 0,26 0 0 0,0 0 0 0,0 0 0 0,0 0 0 0,-54 0 0 0,54 0 0 0,0 0 0 0,0 0 0 0,-25 0 0 0,25 0 0 0,0 0 0 0,-27 0 0 0,27 0 0 0,-80 0 0 0,54 26 0 15,-1-52 0 1,-25 26 0 15,25 0 0-15,27 0 0-1,-26-27 0 1,-1 27 0-1,1 0 0 1,-1 0 0 0,-25 0 0-1,52 0 0 1,-27 0 0-1,-26 27 0 1,26-27 0 0,27 0 0-1,-26 0 0 1,26 0 0-1,0 0 0 17,0 0 0-17,26 0 0 1,-26 26 0-1,0 1 0 1,0 26 0 0,-26 0 0-1,26 0 0 1,0 0 0-1,0 26 0 1,0 0 0 0,-26 0 0-1,26-26 0 1,0 0 0-1,0 0 0 1,-26 0 0 0,52-26 0 15,-26-1 0-16,0 1 0 1,0-1 0 0,0 1 0-1,0-1 0 1,0-26 0-1,26 27 0 1,-26-1 0 0,26-26 0-1,-26 26 0 1,0-26 0-1,0 0 0 1,0 0 0 15,0 27 0-31,27-27 0 31,-27 0 0-15,0 0 0 0,0 26 0-1,27-26 0 1,-27 0 0-1,26 0 0 1,1 0 0 0,-1 27 0-1,0-27 0 1,27 0 0-1,0 0 0 1,1 26 0 15,-29-26 0-15,28 0 0-1,1 0 0 1,-1 26 0 0,-1-26 0-1,1 0 0 1,0 0 0-1,1 0 0 1,24 0 0 0,-51 0 0-1,26 27 0 1,-1-27 0-1,-25 0 0 1,26 0 0 0,-53 0 0-1,27 0 0 16,-1 0 0-15,-26 0 0 0,0 0 0-1,0 0 0 1,27 0 0-1,-27 0 0 1,0-27 0 0,26 27 0-1,-26-26 0 1,0 0 0-1,0-27 0 1,0 0 0 0,0 27 0-1,0-54 0 16,-26 27 0-15,52 0 0 0,-52 0 0-1,26-26 0 1,0 26 0-1,0-26 0 1,0 0 0 0,0 26 0-1,0 0 0 1,26-27 0-1,-26 54 0 1,0-1 0 0,0-26 0-1,0 27 0 16,0 26 0-15,0-27 0 0,0 27 0-1,0 0 0 1,0 0 0-1,0 0 0 1,-26 0 0 0,26 0 0-1,0 0 0 1,0 0 0-1,0-26 0 1,-27 26 0 0,1 0 0-1,-1 0 0 1,-53 26 0 15,28-26 0-15,-54 0 0-1,54 0 0 1,-28 0 0-1,0 0 0 1,28-26 0 0,25 26 0-1,-53 26 0 1,54-26 0-1,26 0 0 1</inkml:trace>
  <inkml:trace contextRef="#ctx0" brushRef="#br0" timeOffset="714737.176">8730 1878 512 0,'0'0'0'0,"0"0"0"0,0 0 0 0,0 0 0 0,0 0 0 0,0 0 0 0,0 0 0 0,0 0 0 0,0 0 0 0,0 0 0 0,-52-26 0 0,-1 0 0 0,53 26 0 0,-106 0 0 0,27-53 0 15,-53 26 0 1,-27 1 0 0,-1-54 0-1,-25 27 0 1,0-26 0-1,-26 26 0 1,-27-53 0 0,-1 53 0-1,1-26 0 1,1-1 0-1,-2 54 0 17,-26-27 0-17,28 0 0 1,25 26 0-1,0 1 0 1,1 0 0 0,25 26 0-1,54-27 0 1,-1 27 0-1,28 0 0 1,52 0 0 0,0-26 0-1,27 26 0 1,-1 0 0-1,27 0 0 17,27 0 0-17</inkml:trace>
  <inkml:trace contextRef="#ctx0" brushRef="#br0" timeOffset="715440.176">3069 449 512 0,'-27'0'0'0,"27"-26"0"0,0 26 0 0,0 0 0 0,0 0 0 0,0 0 0 0,0 0 0 0,-26 0 0 0,26 0 0 0,0 0 0 0,0 0 0 0,0 0 0 0,-27 26 0 0,27-26 0 0,0 0 0 0,0 0 0 0,-53 0 0 0,53 0 0 0,0 0 0 0,-52 27 0 0,52-27 0 0,-53 53 0 0,-1 26 0 15,28 27 0 1,-1 0 0 0,27 0 0-1,27-1 0 1,-27 1 0 15,26-53 0-15,54 27 0-1,-28-54 0 1,2 1 0-1,25-27 0 1,0-27 0 0,1 1 0-1</inkml:trace>
  <inkml:trace contextRef="#ctx0" brushRef="#br0" timeOffset="716020.176">3466 794 512 0,'-27'-27'0'0,"1"1"0"0,26 26 0 0,-27-27 0 0,1 27 0 16,-28 27 0 0,29 26 0-1,-28 52 0 1,26 27 0-1,0 27 0 1,54-79 0 0,0-54 0-1,26-26 0 1,-1-26 0-1,-25-27 0 1,26-53 0 0,-27 0 0 15,-26-26 0-16,0 53 0 1,0 52 0 0,0 27 0-1,0 27 0 1,0 78 0-1,0 1 0 1,27 0 0 0,-1-27 0-1,27-26 0 1,0-26 0-1</inkml:trace>
  <inkml:trace contextRef="#ctx0" brushRef="#br0" timeOffset="717009.176">3942 608 512 0,'-27'0'0'0,"1"27"0"0,26-27 0 0,-53 79 0 0,27 27 0 15,26 52 0 1,26-25 0-1,0-27 0 1,27-27 0 0,0-79 0 15,79-26 0-16,-52-54 0 1,-28-52 0 0,2-53 0-1,-28-27 0 1,-26 0 0-1,0 80 0 1,0 80 0 0,0 52 0-1,0 26 0 1,27 79 0-1,-27 107 0 1,-27 0 0 0,27-80 0-1,0-26 0 16,0-80 0-15,0-26 0 0,0 0 0-1,0-106 0 1,27 1 0-1,-1 52 0 1,27 53 0 0,-27 53 0-1,27 26 0 1,-26-26 0-1,26 0 0 1,-1-53 0 0,2-27 0-1,25-26 0 1,-53-52 0 15,27-1 0-15,-53-26 0-1,-26 79 0 1,-1 0 0-1,1 53 0 1,0 26 0 0,-27 80 0-1,26 27 0 1,54 25 0-1,52-52 0 1,107 0 0 0,131-80 0-1</inkml:trace>
  <inkml:trace contextRef="#ctx0" brushRef="#br0" timeOffset="731071.176">7434 1614 512 0,'-26'-27'0'0,"26"27"0"0,0 0 0 0,0 0 0 0,0 0 0 0,0 0 0 0,0 0 0 0,0 0 0 0,-26-26 0 0,26 26 0 0,-27-27 0 0,0 1 0 16,-26 26 0 0,27-27 0-1,0 1 0 1,-27 26 0-1,0-27 0 1,-26 27 0 0,26 27 0-1,26-1 0 1,-26 1 0-1,26 52 0 1,2 1 0 0,25-1 0-1,0 1 0 16,0 25 0-15,25 1 0 0,-25 0 0-1,53-53 0 1,1 0 0-1,-1 0 0 1,-1-27 0 0,1-26 0-1,0 0 0 1,26-53 0-1,-26 0 0 1,27-53 0 0,-54 0 0-1,0 27 0 1,1-26 0 15,-54 25 0-15,27 1 0-1,-52-1 0 1,26 27 0-1</inkml:trace>
  <inkml:trace contextRef="#ctx0" brushRef="#br0" timeOffset="733540.176">12302 1508 512 0,'0'-27'0'0,"-25"27"0"0,25 0 0 0,0 0 0 0,0 0 0 0,0 0 0 0,25 0 0 0,-25 0 0 0,0 0 0 0,0 0 0 0,0 0 0 0,80 27 0 0,-80-27 0 0,0 0 0 0,53 26 0 0,-53-26 0 0,106 27 0 0,27-1 0 16,-1 27 0-1,0 0 0 1,-26-26 0 0,-1 26 0-1,1-27 0 16,-26 1 0-15,-27-1 0 0,-1-26 0-1,-25 26 0 1,-27-26 0-1,0 0 0 1,26 0 0 0,-26 0 0-1</inkml:trace>
  <inkml:trace contextRef="#ctx0" brushRef="#br0" timeOffset="734419.176">13255 1508 512 0,'0'-27'0'0,"0"27"0"0,0 0 0 0,0 0 0 0,0 0 0 0,0 0 0 0,-26 0 0 0,26 0 0 0,0 0 0 0,0 0 0 0,0 0 0 0,0 0 0 0,0 0 0 0,0 0 0 0,0 0 0 0,0 0 0 0,26 0 0 0,-26 0 0 0,0 0 0 0,0 0 0 0,0 53 0 0,0-53 0 0,0 0 0 0,53 53 0 0,-53-53 0 0,53 27 0 0,-26 26 0 16,25 0 0-1,1 0 0 1,0-27 0 0,0 27 0-1,-27-27 0 1,-26 1 0-1,27-27 0 17,-54 26 0-17,27-26 0 1,-26 0 0-1,0 0 0 1,-54 26 0 0,27-26 0-1,-26 0 0 1,26 27 0-1,-26-27 0 1,26 0 0 0,26 26 0-1,1 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0" timeString="2016-11-03T20:08:05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28601 291 512 0,'0'0'0'0,"0"0"0"0,0 0 0 0,0 0 0 0,0 0 0 0,0 0 0 0,0 0 0 0,0 0 0 0,0 0 0 0,0 0 0 0,0 0 0 0,0 0 0 0,0 0 0 0,0 0 0 0,0 0 0 0,0 0 0 0,0-26 0 0,0 26 0 0,0 0 0 0,0 0 0 0,0 0 0 0,0 0 0 0,0 0 0 0,0 0 0 0,0 0 0 0,0 0 0 0,0 0 0 0,27 0 0 0,-27 0 0 0,0 0 0 0,0 0 0 0,0 26 0 0,0-26 0 0,0 0 0 0,0 26 0 0,0-26 0 0,25 79 0 0,-25 1 0 16,0-1 0 0,0 27 0-1,0-26 0 1,0-27 0-1,0-1 0 1,0-25 0 0,0-27 0-1,0 26 0 1,0-26 0-1,0 0 0 1,0 0 0 0,0 0 0-1,0-26 0 16,-25-1 0-15,50-25 0 0,-77-1 0-1,79-27 0 1,-54-26 0-1,27 27 0 1,27-1 0 0,-54 28 0-1,27-1 0 1,27 27 0-1,-2 26 0 1,2-27 0 0,0 27 0-1,-1 0 0 1,54 27 0-1,-54-27 0 1,53 52 0 15,-25-25 0-15,-2 52 0-1,1-26 0 1,-26 26 0 0,-1-26 0-1,-52 27 0 1,52-27 0-1,-52 0 0 1,26-1 0 0,-54-25 0-1,28-1 0 1,0 1 0-1,-27-1 0 1,26-26 0 0,-26 0 0 15,1-26 0-16,-1-1 0 1,0 27 0 0,53 0 0-1,0 0 0 1,0 0 0-1,0 0 0 1</inkml:trace>
  <inkml:trace contextRef="#ctx0" brushRef="#br0" timeOffset="1321">29554 291 512 0,'0'0'0'0,"0"26"0"0,0-26 0 0,0 0 0 0,0 0 0 0,25 0 0 0,-25 0 0 0,0 0 0 0,0 27 0 0,0-27 0 0,-25 52 0 0,50 54 0 16,-50 0 0-1,-2 0 0 1,27 26 0 0,0-26 0-1,-26-53 0 1,52 0 0-1,-26-53 0 17,0 0 0-17,-26-53 0 1,52-26 0-1,-52-27 0 1,26 27 0 0,26-1 0-1,-52-26 0 1,52 53 0-1,-26 0 0 1,27 53 0 0,-27-26 0-1,0 26 0 1,0 0 0 15,0 26 0-31,25 1 0 31,2 26 0-15,0 26 0-1,-27-26 0 1,26 0 0 0,1 0 0-1,-1 0 0 1,1-53 0-1,-27 0 0 1,27 0 0 0,-27-26 0-1,0-54 0 1,25 1 0-1,2-27 0 1,26 26 0 15,0 27 0-15,-53 27 0-1,27 0 0 1,-2 52 0 0,-25 0 0-1,0 27 0 1,0 27 0-1,27 52 0 1,-27-52 0 0,0 25 0-1,0 1 0 1,27-27 0-1,-27-52 0 1,0-1 0 15,0-26 0-15,0 0 0-1,53-79 0 1</inkml:trace>
  <inkml:trace contextRef="#ctx0" brushRef="#br0" timeOffset="2064">30638 423 512 0,'0'-27'0'0,"0"27"0"0,0 0 0 0,0 0 0 0,0 0 0 0,0 0 0 0,0 0 0 0,0 0 0 0,0 27 0 0,0-27 0 0,-26 26 0 0,-1 80 0 0,-26 0 0 16,1 27 0-1,-1-1 0 1,26-27 0 0,0 1 0-1,27-79 0 1,0-1 0-1,0-26 0 1,0-53 0 0,27-26 0 15,0-27 0-16,26-52 0 1,-1-1 0 0,1 53 0-1,0 26 0 1,-26 27 0-1,0 27 0 1,-27 26 0 0,0 0 0-1,52 79 0 1,-26 27 0-1,1 27 0 1,0-1 0 0,26 0 0-1,-28-26 0 1,2-27 0-1,0-26 0 1,-27-26 0 0,0-27 0-1</inkml:trace>
  <inkml:trace contextRef="#ctx0" brushRef="#br0" timeOffset="2242">30400 899 512 0,'0'0'0'0,"27"0"0"0,-27 0 0 0,0 0 0 0,105 27 0 0,-105-27 0 0,185 0 0 0</inkml:trace>
  <inkml:trace contextRef="#ctx0" brushRef="#br0" timeOffset="9876">28680 1376 512 0,'0'-27'0'0,"0"27"0"0,0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27 0 0,0-27 0 0,0 0 0 0,0 0 0 0,0 0 0 0,27 0 0 0,-27 0 0 0,0 0 0 0,0 0 0 0,26 0 0 0,-26 0 0 0,0 0 0 0,80 26 0 0,-80-26 0 0,105 0 0 0,1 0 0 16,27 0 0 0,25-26 0-1,28 26 0 1,-28 26 0-1,27-52 0 1,-26 26 0 0,26 0 0-1,-52 0 0 1,-1 0 0-1,-26 0 0 1,27 0 0 0,-81 0 0-1,28 0 0 1,-27 26 0 15,-1-26 0-15,-25 0 0-1,-1 0 0 1,1 0 0-1,26 53 0 1</inkml:trace>
  <inkml:trace contextRef="#ctx0" brushRef="#br0" timeOffset="20309">7804 1587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27 0 0,0-27 0 0,0 0 0 0,0 0 0 0,0 0 0 0,0 0 0 0,27 0 0 0,-27 0 0 0,0 0 0 0,0 0 0 0,0 0 0 0,0 26 0 0,0-26 0 0,0 0 0 0,0 0 0 0,0 0 0 0,0 0 0 0,0 0 0 0,0 27 0 0,0-27 0 0,0 53 0 0,0 0 0 15,26-27 0 1,-52 53 0-1,52 0 0 1,-26 1 0 0,0-1 0-1,0 27 0 1,27 0 0-1,-27 0 0 1,0 26 0 0,0-26 0-1,27 27 0 1,-1 25 0-1,-26-26 0 17,0 1 0-17,27-1 0 1,-27 0 0-1,25 0 0 1,2 1 0 0,-54-27 0-1,27-27 0 1,27 0 0-1,-54-26 0 1,27-53 0 0,0 0 0-1,27-53 0 1</inkml:trace>
  <inkml:trace contextRef="#ctx0" brushRef="#br0" timeOffset="22275">7831 1508 512 0,'0'0'0'0,"0"-27"0"0,0 27 0 0,0 0 0 0,0 0 0 0,0 0 0 0,0 0 0 0,0 0 0 0,0 0 0 0,0 0 0 0,0 0 0 0,0 0 0 0,0 0 0 0,0 0 0 0,0 0 0 0,26 0 0 0,28 0 0 0,-54 0 0 0,0 0 0 0,78 27 0 0,-78-27 0 0,107 26 0 0,78-26 0 16,0 0 0-1,54 27 0 1,51-54 0-1,-25 27 0 1,-1 0 0 0,-25 0 0-1,-1 0 0 16,-53 0 0-15,-53 0 0 0,-26 27 0-1,-53-27 0 1,-27 26 0-1,-26-26 0 1,0 27 0 0,0-1 0-1,-26 27 0 1,26 0 0-1,-27 27 0 1,54-1 0 0,-27 0 0-1,26 53 0 16,1 1 0-15,0 25 0 0,-27 27 0-1,26-25 0 1,-26-2 0-1,26 1 0 1,-26 0 0 0,26-27 0-1,-26 0 0 1,0-26 0-1,0-27 0 1,0 1 0 0,0-27 0-1,0-27 0 16,0 1 0-15,27-1 0 0,-27-26 0-1,0 0 0 1,0 27 0-1,0-27 0 1,0 0 0 0,-27 0 0-1,27 0 0 1,-52 26 0-1,-1-26 0 1,-27 0 0 0,-25 0 0-1,-27 0 0 1,-1 26 0-1,-26-26 0 17,27 0 0-17,0 0 0 1,-27 0 0-1,27 0 0 1,0 27 0 0,25-27 0-1,2 0 0 1,-2 0 0-1,2 0 0 1,0 26 0 0,25-26 0-1,0 0 0 1,1 0 0 15,-1 27 0-15,2-27 0-1,24 0 0 1,1 0 0-1,1 0 0 1,25-27 0 0,1 27 0-1,-1 0 0 1,27 0 0-1,0 0 0 1,0 0 0 0,-26 0 0-1,26 0 0 1,26 0 0-1</inkml:trace>
  <inkml:trace contextRef="#ctx0" brushRef="#br0" timeOffset="23959">8837 4286 512 0,'0'-26'0'0,"0"26"0"0,0 0 0 0,0 0 0 0,0 0 0 0,0 0 0 0,0-27 0 0,-27 27 0 0,27 0 0 0,0 0 0 0,0 0 0 0,0 0 0 0,0 0 0 0,0 0 0 0,0 0 0 0,0 0 0 0,0 0 0 0,0 0 0 0,0 0 0 0,0 0 0 0,0 0 0 0,0 0 0 0,0 0 0 0,0 0 0 0,0 0 0 0,0 0 0 0,0 0 0 0,0 0 0 0,0 27 0 0,0-27 0 0,0 0 0 0,0 0 0 0,0 0 0 0,0 0 0 0,0 0 0 0,0 0 0 0,0 0 0 0,0 53 0 0,0-53 0 0,0 0 0 0,27 53 0 0,-27-53 0 0,-27 79 0 0,54 0 0 16,-27 0 0-1,0 1 0 1,0-1 0 0,0 1 0-1,0-1 0 1,0-26 0-1,0 0 0 1,0-1 0 0,-27-25 0-1,27-1 0 1,0-26 0 15,0 0 0-15,0 0 0-1,0-53 0 1</inkml:trace>
  <inkml:trace contextRef="#ctx0" brushRef="#br0" timeOffset="24942">8757 4339 512 0,'0'-53'0'0,"0"0"0"0,0 27 0 16,26-27 0 0,1 0 0-1,-27 53 0 1,53-53 0-1,-1 53 0 17,28 0 0-17,0 26 0 1,-1 1 0-1,1 26 0 1,-27 0 0 0,-1 0 0-1,-25 26 0 1,-1-26 0-1,-26 26 0 1,0-26 0 0,-53 0 0-1,1 0 0 1,-1 0 0-1,-27-27 0 1,28 1 0 15,-28-54 0-15,27 27 0-1,-1-26 0 1,2-27 0 0,26 26 0-1,26 1 0 1,0 26 0-1,26-27 0 1,26 27 0 0,2 27 0-1,25 26 0 1,0 26 0-1,1 1 0 1,52-1 0 0,-26 27 0 15,-27-27 0-16,28 0 0 1,-29 1 0 0,2-54 0-1,-53 1 0 1,-1-27 0-1,-26 0 0 1,0 0 0 0</inkml:trace>
  <inkml:trace contextRef="#ctx0" brushRef="#br0" timeOffset="26458">18176 1402 512 0,'-26'-26'0'0,"26"26"0"0,0 0 0 0,0 0 0 0,0 0 0 0,0 0 0 0,0 0 0 0,26 0 0 0,-26 0 0 0,0 0 0 0,0 0 0 0,27 26 0 0,-27-26 0 0,0 0 0 0,0 79 0 0,0-79 0 0,0 106 0 0,26 27 0 16,-52 52 0-1,-1 26 0 1,1 28 0-1,-1-2 0 1,27-24 0 0,0-2 0-1,0-26 0 1,0 1 0-1,-26-28 0 1,26-52 0 0,0 0 0 15,0-53 0-16,0 0 0 1,26-53 0 0,-26 26 0-1,0-26 0 1</inkml:trace>
  <inkml:trace contextRef="#ctx0" brushRef="#br0" timeOffset="27844">18097 1296 512 0,'0'0'0'0,"26"0"0"0,-26 0 0 0,0 0 0 0,0 0 0 0,53 0 0 0,-53 0 0 0,0 0 0 0,107 0 0 0,-107 0 0 0,158 0 0 0,1 0 0 16,106-26 0-1,-28 26 0 17,28-27 0-17,26 27 0 1,-26 0 0-1,0 0 0 1,-1 0 0 0,-26 0 0-1,-26 0 0 1,25 27 0-1,-77-27 0 1,-28 0 0 0,-53 26 0-1,-53-26 0 1,1 27 0-1,-1 26 0 1,1 26 0 15,-27 27 0-15,0 79 0-1,27 26 0 1,-27 1 0 0,0 53 0-1,0-27 0 1,0 27 0-1,26-27 0 1,-26-26 0 0,0-28 0-1,26-25 0 1,-26-26 0-1,26-28 0 1,-26 1 0 0,0-53 0 15,0-26 0-16,-26-1 0 1,-53 1 0 0,-53-54 0-1,-80 27 0 1,-53-26 0-1,1-1 0 1,-27 1 0 0,0-1 0-1,-27 27 0 1,27-26 0-1,0 26 0 1,27 0 0 0,52 0 0 15,27 0 0-16,0 0 0 1,78 0 0 0,28-27 0-1,53 27 0 1,-27 0 0-1,26 0 0 1,-25 0 0 0,-28 27 0-1</inkml:trace>
  <inkml:trace contextRef="#ctx0" brushRef="#br0" timeOffset="28978">18758 4603 512 0,'0'-26'0'0,"0"-1"0"0,0 27 0 0,0 0 0 0,0 0 0 0,0 0 0 0,0 0 0 0,0 0 0 0,0 0 0 0,0 0 0 0,0 27 0 0,0-27 0 0,0 0 0 0,27 53 0 0,-27-53 0 0,0 132 0 0,-27 1 0 16,1 25 0-1,26-52 0 1,0 0 0 0,0-53 0 15,0-53 0-16,0 0 0 1,0-27 0 0,0-105 0-1,0-53 0 1,26 0 0-1,1 26 0 1,0 27 0 0,-1 79 0-1,-26 53 0 1,27 0 0-1,25 79 0 1,-25 27 0 0,-1 26 0-1,27-26 0 1,0-26 0 15,-27-28 0-15,27-25 0-1,-26-27 0 1,0-27 0-1,25-52 0 1,1-27 0 0,27 0 0-1,-28 0 0 1,1 27 0-1,0 53 0 1,-26-1 0 0,25 80 0-1,-25 0 0 1,-1 79 0-1,-26 27 0 1,0 26 0 15,0-26 0-15,27 0 0-1,0-53 0 1</inkml:trace>
  <inkml:trace contextRef="#ctx0" brushRef="#br0" timeOffset="32983">25612 741 512 0,'0'-27'0'0,"0"-26"0"0,0 53 0 0,0 0 0 0,0 0 0 0,0 0 0 0,0 0 0 0,0 0 0 0,0 0 0 0,0 0 0 0,0 0 0 0,0 53 0 0,0-53 0 0,0 0 0 0,0 80 0 0,0-80 0 0,0 158 0 0,0 27 0 15,0 54 0 1,-27 25 0 0,-26 1 0-1,26 26 0 1,1 0 0-1,-1 0 0 1,1 26 0 0,26-52 0-1,0-1 0 1,0-25 0-1,0-1 0 1,26-26 0 0,1-1 0-1,-27-52 0 16,26 26 0-15,1-79 0 0,-27 52 0-1,26-25 0 1,1-27 0-1,25-27 0 1,-25 0 0 0,26-52 0-1,79 26 0 1,1-27 0-1,52 1 0 1,0-1 0 0,27 1 0-1,-27-1 0 1,53 27 0 15,-27-53 0-15,-25 27 0-1,-28-27 0 1,1 0 0-1,-53 26 0 1,0-52 0 0,0 26 0-1,-27 0 0 1,-26-27 0-1,-26 27 0 1,-1-26 0 0,1-27 0-1,-1 0 0 16,27-27 0-15,-53 1 0 0,26-53 0-1,-26-1 0 1,27-52 0-1,-27 0 0 1,26-53 0 0,-26 0 0-1,27-27 0 1,0 1 0-1,-27-28 0 1,25 28 0 0,-25-1 0-1,27 1 0 16,-27 25 0-15,26 2 0 0,1 51 0-1,0 1 0 1,-1-26 0-1,1 52 0 1,-2 26 0 0,2 28 0-1,-27-1 0 1,-27 26 0-1,54 1 0 1,-79-1 0 0,52 54 0-1,-80-27 0 1,-25 0 0-1,-28 27 0 1,-26 26 0 15,-53-26 0-15,0-1 0-1,1 1 0 1,-27-1 0 0,-27 1 0-1,27 26 0 1,-53-27 0-1,26 27 0 1,28-26 0 0,25-1 0-1,0 27 0 1,80 0 0-1,79 27 0 1,27-1 0 0</inkml:trace>
  <inkml:trace contextRef="#ctx0" brushRef="#br0" timeOffset="33766">26405 6006 512 0,'0'-27'0'0,"-26"27"0"0,26 0 0 0,0 0 0 0,0 0 0 0,0 0 0 0,0 53 0 0,0 53 0 0,0 26 0 16,-27 27 0 0,1 0 0 15,-1-54 0-16,1-25 0 1,52-54 0 0,-26-26 0-1</inkml:trace>
  <inkml:trace contextRef="#ctx0" brushRef="#br0" timeOffset="34113">26299 5979 512 0,'0'-52'0'0,"0"52"0"0,0 0 0 0,0 0 0 0,0 0 0 0,27-27 0 0,-27 27 0 0,0 0 0 0,53 53 0 0,-53-53 0 0,132 106 0 0,0 26 0 15,-52 27 0 1,-28-27 0 0,-78 0 0-1,-27-26 0 16,-79-53 0-15,-1 0 0 0,1-53 0-1,27-27 0 1,52-26 0-1</inkml:trace>
  <inkml:trace contextRef="#ctx0" brushRef="#br0" timeOffset="34386">27013 6270 512 0,'27'27'0'0,"53"79"0"0,-80 52 0 15,0 27 0 1,0-52 0-1,-27-27 0 1,1-53 0 15</inkml:trace>
  <inkml:trace contextRef="#ctx0" brushRef="#br0" timeOffset="34798">27649 6588 512 0,'0'-27'0'0,"-27"27"0"0,27 0 0 0,0 0 0 0,-106-26 0 0,106 26 0 0,-106 0 0 0,1 26 0 16,78 1 0 0,1 25 0-1,52-25 0 1,53 79 0-1,27-26 0 1,-27-1 0 15,-26-26 0-15,-79-27 0-1,-53 1 0 1,-54-54 0 0,-26 1 0-1,81-27 0 1</inkml:trace>
  <inkml:trace contextRef="#ctx0" brushRef="#br0" timeOffset="35077">27649 6588 512 0,'78'-344'0'0,"-51"344"0"15,0 79 0 1,-1 27 0-1,-52 79 0 1,-1 0 0 0,0-25 0 15,1-55 0-16,26-52 0 1,26-27 0 0</inkml:trace>
  <inkml:trace contextRef="#ctx0" brushRef="#br0" timeOffset="35341">28178 6588 512 0,'53'-53'0'0,"-27"53"0"0,-26 0 0 0,0 0 0 0,0 0 0 0,0 0 0 0,-26 0 0 0,-81 53 0 0,107-53 0 0,-132 79 0 0,26 0 0 16,27 28 0 15,132-1 0-15,79 25 0-1,54-25 0 1</inkml:trace>
  <inkml:trace contextRef="#ctx0" brushRef="#br0" timeOffset="36146">19976 5291 512 0,'52'0'0'0,"28"0"0"0,-80 0 0 0,105-26 0 0,-25-54 0 16,-27 1 0 0,-53 0 0-1,-79 0 0 1,0-1 0 15,26 80 0-15,-27 27 0-1,1 78 0 1,52 27 0 0,1 27 0-1,79 0 0 1,26-53 0-1,54-27 0 1,52-79 0 0</inkml:trace>
  <inkml:trace contextRef="#ctx0" brushRef="#br0" timeOffset="36724">20849 5159 512 0,'-27'26'0'0,"0"80"0"0,1 27 0 15,0-28 0 1,0-25 0-1,26-80 0 1,-27-27 0 0,54-52 0-1,-1-80 0 1,26 0 0-1,28 53 0 1,-27 80 0 0,0 52 0-1,-27 80 0 1,-52 53 0-1,-1-53 0 17,1-27 0-17,0-52 0 1,52-27 0-1,-26-27 0 1,53-105 0 0,26 0 0-1,27 52 0 1,-53 107 0-1,27 52 0 1,-55 54 0 0,2 25 0-1,-27-25 0 1</inkml:trace>
  <inkml:trace contextRef="#ctx0" brushRef="#br0" timeOffset="38034">9816 4789 512 0,'0'0'0'0,"26"26"0"0,-26-26 0 0,0 0 0 0,26 53 0 0,-26-53 0 0,80 0 0 0,-27-53 0 15,-1 0 0 1,-25-26 0-1,-27 26 0 1,-52 26 0 0,-55 27 0-1,-25 80 0 16,79 26 0-15,26 0 0 0,27-1 0-1,54-26 0 1,25-52 0-1,27-27 0 1,26-79 0 0,-26 0 0-1,-27-1 0 1,-52 1 0-1,-54-1 0 1,27 54 0 0,-52 52 0-1,25 27 0 1,1 27 0-1,26 52 0 1,53 26 0 15,-1-25 0-15,-25 26 0-1,-27-54 0 1,-27-52 0 0,-52 0 0-1,-1-26 0 1,-25-80 0-1,52 0 0 1,53-53 0 0,105-53 0-1</inkml:trace>
  <inkml:trace contextRef="#ctx0" brushRef="#br0" timeOffset="38119">10265 5106 512 0,'0'-27'0'0,"0"27"0"0,0 0 0 0,0 0 0 0,53-26 0 0,-53 26 0 0</inkml:trace>
  <inkml:trace contextRef="#ctx0" brushRef="#br0" timeOffset="49806">13017 1773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0,27 0 0 0,-27 0 0 0,0 0 0 0,0 0 0 0,0 0 0 0,0 0 0 0,0 0 0 0,0 0 0 0,0 0 0 0,0 0 0 0,0 0 0 0,52 0 0 0,-52 0 0 0,0 0 0 0,0 0 0 0,53-27 0 0,-53 27 0 0,0 0 0 0,54 0 0 0,-54 0 0 0,78-26 0 0,2 26 0 16,26 0 0 0,0 0 0-1,26-27 0 1,-27 54 0-1,28-27 0 1,-27 0 0 0,0 0 0-1,26 0 0 1,-27 0 0-1,-25 0 0 1,-1 0 0 0,-26 0 0-1,0 26 0 1,1-26 0 15,-54 0 0-15,26 0 0-1,0 27 0 1,-26-27 0-1,0 0 0 1,0 0 0 0,26 0 0-1,-26 0 0 1,0 0 0-1,0 0 0 1,0 0 0 0,0 0 0-1,0 0 0 1,0 26 0-1,0-26 0 17,0 0 0-17,27 0 0 1,-27 27 0-1,0-27 0 1,27 26 0 0,-1 27 0-1,-26 26 0 1,27-26 0-1,-27 26 0 1,0 27 0 0,26 0 0-1,-26 0 0 1,0-1 0-1,26 1 0 1,-26 1 0 15,0-2 0-15,0-25 0-1,0-1 0 1,0 0 0 0,27-26 0-1,-27-26 0 1,0 26 0-1,0-27 0 1,26 1 0 0,-52-1 0-1,52 1 0 1,-26-27 0-1,0 26 0 1,0-26 0 0,0 0 0 15,0 0 0-16,0 0 0 1,-26 0 0 0,-1 0 0-1,-25 0 0 1,-28 0 0-1,27 0 0 1,-53 0 0 0,0 27 0-1,1-27 0 1,-1 26 0-1,-27-26 0 1,28 0 0 0,25 0 0-1,-25 0 0 1,25 26 0 15,-26-26 0-15,0 0 0-1,27 0 0 1,0 27 0-1,0-27 0 1,-1 0 0 0,1 26 0-1,-27-26 0 1,27 26 0-1,26-26 0 1,0 0 0 0,26 0 0-1,27 0 0 1,0 0 0-1,-27 0 0 1,27 0 0 15,0-26 0-15,-25 26 0-1,25-26 0 1,0-27 0 0,0 0 0-1,-27 0 0 1,27-26 0-1,0-1 0 1,0 27 0 0,0-53 0-1,0 27 0 1,0 0 0-1,0-27 0 1,0 26 0 0,0-26 0 15,27 1 0-16,-27 26 0 1,0-27 0 0,0 26 0-1,0 1 0 1,0-1 0-1,0 1 0 1,0 26 0 0,0 27 0-1,0-27 0 1,0 27 0-1,0-1 0 1,0 27 0 0,0-26 0-1,0 26 0 16,0 0 0-15,25 26 0 0,-25-26 0-1,27 0 0 1,-27 0 0-1,27 0 0 1,-1 0 0 0,-26 0 0-1,27-26 0 1,26 52 0-1,52-26 0 1,54 27 0 0</inkml:trace>
  <inkml:trace contextRef="#ctx0" brushRef="#br0" timeOffset="52356">13388 4207 512 0,'0'0'0'0,"0"-27"0"0,0 27 0 0,0 0 0 0,0 0 0 0,0 0 0 0,0 0 0 0,0 0 0 0,0 0 0 0,0 0 0 0,0-26 0 0,0 26 0 0,0 0 0 0,0 0 0 0,0 0 0 0,0 0 0 0,0 0 0 0,0 0 0 0,0 0 0 0,0-27 0 0,0 27 0 0,0 0 0 0,-27 0 0 0,27 0 0 0,0-26 0 0,-26 26 0 16,-54 0 0 15,28 0 0-15,-55 53 0-1,28 0 0 1,0 53 0-1,25 26 0 1,2 0 0 0,52-26 0-1,0 0 0 1,0-27 0-1,52 1 0 1,28-28 0 0,26 1 0-1,27-53 0 1,-28 26 0 15,1-26 0-15,-53 0 0-1,0 0 0 1,-27 0 0-1,-26 0 0 1</inkml:trace>
  <inkml:trace contextRef="#ctx0" brushRef="#br0" timeOffset="52989">13837 4683 512 0,'-27'-27'0'0,"27"27"0"0,0 0 0 0,0 0 0 0,0 0 0 0,0 0 0 0,0 0 0 0,0 0 0 0,-25 0 0 0,25 0 0 0,0 0 0 0,0 0 0 0,0 0 0 0,0 0 0 0,-27-26 0 0,27 26 0 0,0 0 0 0,0 0 0 0,0 0 0 0,-53 0 0 0,53 0 0 0,0 0 0 0,0 0 0 0,-53 26 0 0,53-26 0 0,0 0 0 0,-27 53 0 0,27-53 0 0,-52 106 0 0,25 27 0 16,54-54 0-1,25-53 0 1,-25 0 0-1,52-26 0 1,-25-52 0 0,-2-1 0-1,-26-26 0 1,-26-1 0-1,0 1 0 1,0 52 0 0,0 1 0-1,0 52 0 1,-26 1 0-1,26 79 0 1,0-27 0 15,26 0 0-15,1-26 0-1,26 0 0 1,26-53 0 0</inkml:trace>
  <inkml:trace contextRef="#ctx0" brushRef="#br0" timeOffset="54082">14419 4630 512 0,'-27'0'0'0,"27"0"0"0,0 0 0 0,0 0 0 0,0 0 0 0,0 0 0 0,0 0 0 0,0 0 0 0,0 0 0 0,0 0 0 0,-26 0 0 0,26 0 0 0,0 0 0 0,-52 53 0 0,52-53 0 0,-54 79 0 0,28 1 0 15,-1 26 0 1,54-27 0-1,26-27 0 1,0-25 0 0,53-27 0-1,-1-53 0 1,-25-26 0-1,0-53 0 1,-28-1 0 0,-26-26 0-1,-26 27 0 1,-26 27 0-1,26 52 0 17,0 26 0-17,0 27 0 1,0 106 0-1,0 79 0 1,-26 0 0 0,26-26 0-1,0-53 0 1,0-53 0-1,0-27 0 1,0-26 0 0,26-26 0-1,0-80 0 1,1 0 0-1,26 53 0 1,-53 53 0 15,27 27 0-15,-1 52 0-1,-26 1 0 1,0 25 0 0,26-52 0-1,1 0 0 1,52-53 0-1,-25 0 0 1,51-27 0 0,-52-26 0-1,-1-52 0 1,-25 26 0-1,-27 26 0 1,0 0 0 0,-27 26 0 15,-25 1 0-16,26 26 0 1,-1 53 0 0,-26 26 0-1,79 53 0 1,1-26 0-1,105 0 0 1,53-27 0 0</inkml:trace>
  <inkml:trace contextRef="#ctx0" brushRef="#br0" timeOffset="71142">9180 5609 512 0,'0'-27'0'0,"0"1"0"0,0 26 0 0,0 0 0 0,0 0 0 0,0 0 0 0,0 0 0 0,0 0 0 0,0 0 0 0,0 0 0 0,0 0 0 0,0 0 0 0,0 0 0 0,0 0 0 0,0 0 0 0,0 0 0 0,0 0 0 0,0 0 0 0,0 0 0 0,0 0 0 0,0 0 0 0,0 0 0 0,0 0 0 0,0 26 0 0,0-26 0 0,0 0 0 0,27 106 0 0,-27-106 0 0,0 133 0 0,0 52 0 16,-27 26 0 0,1-25 0-1,-1-28 0 1,27-52 0-1,0 0 0 1,0-53 0 0,0-26 0-1,0-27 0 1,0 0 0 15,-52-27 0-15,-1-26 0-1</inkml:trace>
  <inkml:trace contextRef="#ctx0" brushRef="#br0" timeOffset="71441">8915 6614 512 0,'-25'-53'0'0,"-2"27"0"0,27 26 0 0,-26 0 0 0,-1 0 0 16,27 0 0-1,0 53 0 1,27 79 0 0,-1-26 0-1,26 0 0 16,-25-53 0-15,26-53 0 0,0-26 0-1,79-80 0 1,0-27 0-1,1 27 0 1,-1 53 0 0</inkml:trace>
  <inkml:trace contextRef="#ctx0" brushRef="#br0" timeOffset="71857">7989 6932 512 0,'-25'27'0'0,"25"104"0"0,0 108 0 15,-27 52 0 1,27-106 0-1,-26-79 0 1,26-80 0 15,0-26 0-15</inkml:trace>
  <inkml:trace contextRef="#ctx0" brushRef="#br0" timeOffset="72088">7831 7011 512 0,'-27'0'0'0,"27"0"0"0,0 0 0 0,0 0 0 0,0 0 0 0,53 27 0 0,-53-27 0 0,0 0 0 0,132-27 0 0,-132 27 0 0,160-52 0 0,-1-1 0 16,-54 53 0-1</inkml:trace>
  <inkml:trace contextRef="#ctx0" brushRef="#br0" timeOffset="72264">8016 7435 512 0,'0'0'0'0,"106"0"0"0,-106 0 0 0,132-27 0 0,27-26 0 15</inkml:trace>
  <inkml:trace contextRef="#ctx0" brushRef="#br0" timeOffset="72709">8730 7302 512 0,'-25'-26'0'0,"-55"-1"0"0,80 27 0 0,-106 0 0 0,0 80 0 15,27 52 0 1,53 27 0 0,52-1 0-1,0-52 0 1,27-79 0-1,0-27 0 1,0-53 0 15,0-27 0-15,-27-26 0-1,-26 1 0 1,27 26 0 0,-27 79 0-1,26 52 0 1,1 54 0-1,0 26 0 1,-2-26 0 0,2-79 0-1</inkml:trace>
  <inkml:trace contextRef="#ctx0" brushRef="#br0" timeOffset="73055">9180 7514 512 0,'54'-106'0'0,"-28"80"0"16,-52-1 0 15,-54 54 0-15,-26 52 0-1,53 27 0 1,27-27 0-1,52-26 0 1,27 0 0 0,53-27 0-1,0 27 0 1,-106-26 0-1,-26-1 0 1,-81 27 0 0,-51 0 0-1,79-53 0 1,52-26 0-1</inkml:trace>
  <inkml:trace contextRef="#ctx0" brushRef="#br0" timeOffset="73305">9180 7514 512 0,'477'-529'0'0,"-477"582"0"16,0 105 0-1,-53 107 0 1,0-27 0 0,26-26 0-1,1-80 0 1,26-79 0-1,0-53 0 1</inkml:trace>
  <inkml:trace contextRef="#ctx0" brushRef="#br0" timeOffset="74249">9312 7672 512 0,'-25'0'0'0,"50"27"0"0,-25-27 0 0,0 0 0 0,80 26 0 0,-80-26 0 0,106 27 0 0,53-54 0 16,-53-26 0-1,-1 27 0 1,-25-27 0-1,-54 0 0 1,-26 27 0 0,-53 26 0-1,-52 53 0 1,25 26 0-1,1 80 0 1,53-80 0 0,26-26 0-1,26-26 0 16,53-27 0-15,1-27 0 0,25-52 0-1,27-1 0 1,-25 80 0-1,-29 27 0 1,-51 26 0 0,-54 26 0-1,-51 27 0 1,24-27 0-1,28-79 0 1,26 0 0 0,80-26 0-1,25-27 0 16,-25-26 0-15,25-54 0 0,-52 1 0-1,1-27 0 1,-28-26 0-1,0 26 0 1,-26 106 0 0,0 53 0-1,26 53 0 1,1 80 0-1,-27 26 0 1,27-54 0 0,-54 1 0-1,0-53 0 1,1-53 0 15,0-106 0-15,0 27 0-1,26 52 0 1,52 27 0-1,81 0 0 1,105 0 0 0</inkml:trace>
  <inkml:trace contextRef="#ctx0" brushRef="#br0" timeOffset="75471">26670 7620 512 0,'0'-27'0'0,"26"1"0"0,-26 26 0 0,0 0 0 0,0-27 0 0,0 27 0 0,0-26 0 0,-132-27 0 16,-106 53 0-1,53 53 0 1,26 0 0 0,132 26 0-1,54 27 0 1,132 53 0-1,26 26 0 17,-27-26 0-17,-78-27 0 1,-80-26 0-1,-53-53 0 1,-53-27 0 0,-53-26 0-1,-26-26 0 1,53-27 0-1</inkml:trace>
  <inkml:trace contextRef="#ctx0" brushRef="#br0" timeOffset="75757">26987 7593 512 0,'0'27'0'0,"26"131"0"0,-52 107 0 15,-26 26 0 1,-28-53 0-1,27-53 0 1,26-132 0 15,27-26 0-15</inkml:trace>
  <inkml:trace contextRef="#ctx0" brushRef="#br0" timeOffset="76088">27490 8255 512 0,'-27'0'0'0,"1"106"0"0,-27 26 0 15,-26 0 0 1,52-79 0-1,27-53 0 1,79 26 0 0,54-79 0-1,-54-26 0 1,-26-26 0-1,-26 25 0 1,-81 1 0 0,-51 52 0 15,25 27 0-16</inkml:trace>
  <inkml:trace contextRef="#ctx0" brushRef="#br0" timeOffset="77028">27490 8255 512 0,'317'-27'0'0,"-290"160"0"16,-54-1 0-1,54-26 0 1,-1-27 0 0,27-26 0-1,0-27 0 1,0-79 0-1,-1-26 0 1,1 0 0 15,-26 53 0-15,0 26 0-1,-1 79 0 1,27 26 0 0,0-25 0-1,0-1 0 1,0-105 0-1,-1-27 0 1,-25-106 0 0,-27 1 0-1,0 78 0 1,0 80 0-1,26 0 0 1,81 80 0 0,51-1 0 15,1-26 0-16,-80-53 0 1,-26 0 0 0,-53-79 0-1,-53-27 0 1,-26 53 0-1,-53 106 0 1,26 53 0 0,52 78 0-1,108-51 0 1,25-27 0-1,53-53 0 1,0-27 0 0,1-52 0-1,26-54 0 1,-54 1 0-1,-25 79 0 17,26 53 0-17,-106 26 0 1,0 27 0-1,-132-53 0 1,25-27 0 0,28 1 0-1,53-54 0 1,26 1 0-1</inkml:trace>
  <inkml:trace contextRef="#ctx0" brushRef="#br0" timeOffset="77275">29898 8334 512 0,'78'-106'0'0,"-51"53"0"16,-27 80 0 15,0 132 0-15,-27 105 0-1,-25 1 0 1,26-54 0-1,-28-79 0 1</inkml:trace>
  <inkml:trace contextRef="#ctx0" brushRef="#br0" timeOffset="77422">29766 8810 512 0,'25'-26'0'0,"135"52"0"0,-160-26 0 0,185 80 0 0,26-27 0 16,-78-27 0-1</inkml:trace>
  <inkml:trace contextRef="#ctx0" brushRef="#br0" timeOffset="80071">8016 8731 512 0,'-27'-27'0'0,"-25"1"0"0,52 26 0 0,0 0 0 0,-53 0 0 0,53 0 0 0,-80-27 0 0,-52 54 0 16,0 26 0-1,26 26 0 1,54 1 0-1,25-1 0 1,54 1 0 0,25-28 0-1,28 1 0 1,25 26 0-1,28 1 0 1,-81-1 0 0,-25-26 0 15,-27 27 0-16,-79-27 0 1,-54 0 0 0,1-27 0-1,27 0 0 1,51-26 0-1</inkml:trace>
  <inkml:trace contextRef="#ctx0" brushRef="#br0" timeOffset="80647">8043 9233 512 0,'0'0'0'0,"0"27"0"0,0-27 0 0,26 106 0 0,-52 79 0 16,-1-53 0 0,0-26 0 15,2-53 0-31,25-53 0 31,0-26 0-15,52-80 0-1,1-26 0 1,53-27 0-1,-27 106 0 1,1 79 0 0,-28 80 0-1,-25 53 0 1,-80-27 0-1,27-52 0 1,0-54 0 0,26-26 0-1,26-79 0 1,53-54 0 15,1 1 0-15,25 106 0-1,-25 79 0 1,-28 26 0-1,-52 80 0 1,0-27 0 0</inkml:trace>
  <inkml:trace contextRef="#ctx0" brushRef="#br0" timeOffset="81093">9127 9631 512 0,'0'-27'0'0,"0"1"0"0,0 26 0 0,0 0 0 0,0 0 0 0,-25-27 0 0,25 27 0 0,0 0 0 0,-80 27 0 0,80-27 0 0,-107 132 0 0,29 0 0 16,78-26 0-1,0-53 0 1,26-53 0-1,53-26 0 1,-26-80 0 0,0 0 0-1,-53 0 0 1,0 80 0-1,27 52 0 1,-27 106 0 0,27-26 0-1,-2-26 0 16,55-80 0-15</inkml:trace>
  <inkml:trace contextRef="#ctx0" brushRef="#br0" timeOffset="81340">9524 8863 512 0,'0'0'0'0,"0"27"0"0,0-27 0 0,-26 159 0 0,-27 105 0 16,-26 54 0-1,25-54 0 1,2-105 0-1,52-106 0 1</inkml:trace>
  <inkml:trace contextRef="#ctx0" brushRef="#br0" timeOffset="81567">9709 8996 512 0,'0'-27'0'0,"0"80"0"0,0-53 0 0,-26 185 0 0,0 80 0 15,-80-1 0 1,79-52 0-1,1-106 0 1</inkml:trace>
  <inkml:trace contextRef="#ctx0" brushRef="#br0" timeOffset="81964">9763 9657 512 0,'26'26'0'0,"27"1"0"0,-53-27 0 0,0 0 0 0,79 0 0 0,-79 0 0 0,107-27 0 0,-82-52 0 16,-25 26 0-1,-25-26 0 1,-2 52 0 0,-26 27 0-1,-27 133 0 1,1-1 0-1,79 0 0 1,0-52 0 0,53-1 0-1,26-79 0 1,28-53 0-1</inkml:trace>
  <inkml:trace contextRef="#ctx0" brushRef="#br0" timeOffset="82213">10318 9657 512 0,'27'-79'0'0,"-27"79"0"0,0 0 0 0,0 0 0 0,0 0 0 0,0 0 0 0,0 0 0 0,0 0 0 0,-27 26 0 0,27-26 0 0,-53 53 0 0,53 26 0 0,0-79 0 0,53 80 0 0,0-27 0 16,0 0 0-1,-53 0 0 1,-26-27 0-1,-80 1 0 1,27-27 0 0</inkml:trace>
  <inkml:trace contextRef="#ctx0" brushRef="#br0" timeOffset="82491">10530 9049 512 0,'0'0'0'0,"0"26"0"0,0-26 0 0,53 158 0 0,-53 81 0 15,0 25 0 1,-26-52 0 0,52-106 0-1,26-53 0 1,-52-53 0-1</inkml:trace>
  <inkml:trace contextRef="#ctx0" brushRef="#br0" timeOffset="82638">10450 9445 512 0,'0'0'0'0,"0"0"0"0,0 0 0 0,0 0 0 0,133 27 0 0,-133-27 0 0,291-27 0 0</inkml:trace>
  <inkml:trace contextRef="#ctx0" brushRef="#br0" timeOffset="86974">26379 9286 512 0,'0'0'0'0,"-27"-26"0"0,27 26 0 0,0 0 0 0,0 0 0 0,0 0 0 0,0 0 0 0,0 0 0 0,0 0 0 0,0 0 0 0,0 0 0 0,0 0 0 0,0 0 0 0,0 0 0 0,0 0 0 0,27 0 0 0,-27 79 0 0,0-79 0 0,26 106 0 0,-26 53 0 16,-26 0 0 0,-27 0 0-1,-27 0 0 1,28-54 0-1,25-26 0 1,1-26 0 0,26-26 0-1,0-27 0 1,0 26 0-1,53-26 0 1,26 27 0 0,79-1 0-1,1 1 0 1,0-1 0 15,-27 1 0-15,-78-27 0-1</inkml:trace>
  <inkml:trace contextRef="#ctx0" brushRef="#br0" timeOffset="89407">27252 10107 512 0,'26'-53'0'0,"1"0"0"0,-2 0 0 16,-50 0 0-1,-28 53 0 1,-54 27 0 0,-25 52 0-1,54 53 0 1,-2-26 0-1,80-27 0 17,26-26 0-17,28-26 0 1,-2-54 0-1,28-26 0 1,-27-26 0 0,-1-27 0-1,1 27 0 1,-26 26 0-1,-27 53 0 1,0 106 0 0,-54 26 0-1,54 27 0 1,27-80 0-1,0-26 0 1,26-53 0 0,26-26 0 15,-26-54 0-16,26-52 0 1,0 0 0 0,-25 79 0-1,-2 53 0 1,-26 53 0-1,1 26 0 1,-27 27 0 0,0-27 0-1,0-52 0 1,-27-1 0-1,27-52 0 1,27-27 0 0,53-53 0-1,25 0 0 16,2 80 0-15,-29 26 0 0,-51 26 0-1,0-26 0 1,-27 26 0-1,0-52 0 1,0 52 0 0,0-26 0-1,0 0 0 1,0 0 0-1,0 0 0 1,0 0 0 0,26-26 0 15,-26-27 0-16,0 27 0 1,27-27 0 0,-27 27 0-1,0 26 0 1,-27 26 0-1,1 53 0 1,-1 0 0 0,27 27 0-1,27-26 0 1,-27-54 0-1,26-26 0 1,27-26 0 0,-27-27 0 15,1-27 0-16,-27 1 0 1,0 53 0 0,0 26 0-1,26 52 0 1,1 81 0-1,-1 52 0 1,1 27 0 0,-27 26 0-1,-27-26 0 1,1-27 0-1,-27-79 0 1,-26-27 0 0,-1-79 0-1,-25-53 0 16,25-26 0-15,53-27 0 0,54-26 0-1,53-27 0 1,52 0 0-1,26 27 0 1,-26 26 0 0,1-26 0-1,-27 26 0 1,-53 26 0-1,-27 1 0 1,-26 0 0 0,0 52 0-1,-53 1 0 16,-27 79 0-15,2 26 0 0,-2 27 0-1,53-27 0 1,54-26 0-1,-1 0 0 1,28-26 0 0,51-27 0-1,-25-53 0 1,25-27 0-1,2 1 0 1,-2 26 0 0,-52 53 0-1,26 53 0 16,-52 26 0-15,-27 27 0 15,-106 53 0-15,80-133 0-1,-1-26 0 1,27 0 0 0,53 0 0-1,53-53 0 1,0 27 0-1,-1-80 0 1,-25 0 0 0,-1-26 0-1,-52-79 0 16,26 52 0-15,-53 26 0 0,0 54 0-1,0 79 0 1,0 26 0-1,0 107 0 1,-27 52 0 0,27 0 0-1,-26-26 0 1,79-53 0-1,-27-27 0 1,1-52 0 0,-27-27 0 15</inkml:trace>
  <inkml:trace contextRef="#ctx0" brushRef="#br0" timeOffset="89536">29474 10160 512 0,'80'26'0'0,"132"0"0"0,25 1 0 16</inkml:trace>
  <inkml:trace contextRef="#ctx0" brushRef="#br0" timeOffset="91520">3703 8387 512 0,'0'-26'0'0,"0"26"0"0,0 0 0 0,0 0 0 0,0 0 0 0,0 0 0 0,0 0 0 0,-26 0 0 0,26 0 0 0,0 0 0 0,0 0 0 0,0 0 0 0,0 0 0 0,0 0 0 0,0 0 0 0,0 0 0 0,0 0 0 0,0 0 0 0,-26 0 0 0,26 0 0 0,0 0 0 0,0 0 0 0,-80 26 0 0,80-26 0 0,0 0 0 0,-79 27 0 0,79-27 0 0,-106 79 0 0,26 27 0 15,2 26 0 1,-2 80 0-1,28-27 0 1,52-53 0 0,25-53 0-1,28 27 0 1,79-53 0-1,1 0 0 1,-1-53 0 0,0-26 0-1,-25-54 0 16,-55 1 0-15,1-1 0 0,-53-25 0-1,-26 52 0 1,-1 26 0-1,1 27 0 1,0 27 0 0,-1 78 0-1,1 28 0 1,-1-54 0-1,54-79 0 1,-27 0 0 0,26-26 0-1,27-54 0 1,-27 1 0 15,-26 52 0-15,27 1 0-1,-1 79 0 1,1 0 0-1,-27 26 0 1,26-79 0 0,1 0 0-1,0 0 0 1,25-53 0-1,-26 0 0 1,-26 0 0 0,0 27 0-1,0 26 0 1,27 26 0-1,0 80 0 17,-1 80 0-17,-26-1 0 1,0 27 0-1,-26-106 0 1,26-53 0 0,0-53 0-1,-27 0 0 1,-26-80 0-1,-26-79 0 1,52-52 0 0,27-28 0-1,27 107 0 1,25 53 0-1,28 52 0 1,-27 27 0 15,-1 53 0-15,-25 0 0-1,-27 0 0 1,0 0 0 0,-27 0 0-1,2-27 0 1</inkml:trace>
  <inkml:trace contextRef="#ctx0" brushRef="#br0" timeOffset="91995">4603 9022 512 0,'0'0'0'0,"0"0"0"0,0 0 0 0,0 0 0 0,-26 0 0 0,26 0 0 0,-53 79 0 0,0 53 0 16,26-26 0 15,54-26 0-15,-1-54 0-1,1-26 0 1,26-26 0-1,-1-1 0 1,-25-26 0 0,-27 0 0-1,0 53 0 1,0 0 0-1,-27 0 0 1,27 106 0 0,27 0 0-1,0-26 0 16</inkml:trace>
  <inkml:trace contextRef="#ctx0" brushRef="#br0" timeOffset="92260">5026 9154 512 0,'-26'0'0'0,"-26"27"0"0,52-27 0 0,-80 79 0 0,27 27 0 16,26 0 0 0,27 0 0-1,27-27 0 1,52-26 0-1,0-53 0 17</inkml:trace>
  <inkml:trace contextRef="#ctx0" brushRef="#br0" timeOffset="92457">5318 8996 512 0,'0'0'0'0,"0"53"0"0,0-53 0 0,0 132 0 0,-27 26 0 16,-26 28 0-1,27-80 0 1</inkml:trace>
  <inkml:trace contextRef="#ctx0" brushRef="#br0" timeOffset="92720">5688 8387 512 0,'-26'53'0'0,"-1"132"0"0,-53 133 0 16,2-1 0-1,24-79 0 1,28-79 0-1,26-133 0 1</inkml:trace>
  <inkml:trace contextRef="#ctx0" brushRef="#br0" timeOffset="93199">5397 9260 512 0,'0'0'0'0,"0"0"0"0,0 0 0 0,0 0 0 0,0 0 0 0,0 0 0 0,0 0 0 0,0 0 0 0,26 26 0 0,-26-26 0 0,80 0 0 0,-1 0 0 0,-79 0 0 0,106-26 0 0,-53-27 0 15,0 53 0 1,-53 26 0 0,0 80 0-1,26 27 0 1,-26-80 0-1,54-53 0 1,24-53 0 0,2-27 0-1,-27 1 0 1,-53 52 0-1,26 80 0 1,-26 80 0 0,-26 78 0-1,-80 1 0 16,-26-53 0-15,-53-53 0 0</inkml:trace>
  <inkml:trace contextRef="#ctx0" brushRef="#br0" timeOffset="94053">3968 6244 512 0,'0'0'0'0,"-79"26"0"0,79-26 0 0,-159 133 0 0,0 25 0 15,80-26 0 1,53-79 0-1,78 27 0 17,28-27 0-17,52-26 0 1,-26 26 0-1,-80 26 0 1,1-27 0 0,-106 54 0-1,-80 0 0 1,53-26 0-1,27-54 0 1</inkml:trace>
  <inkml:trace contextRef="#ctx0" brushRef="#br0" timeOffset="94545">4232 6773 512 0,'27'106'0'0,"-27"105"0"16,-27 54 0 15,-51 0 0-16,24-107 0 1,54-105 0 0,-26-53 0-1,-1 0 0 1,2-159 0-1,25-78 0 1,25-2 0 0,28 2 0-1,27 77 0 1,-28 107 0 15,28 53 0-15,-27 53 0-1,0 54 0 1,-53 25 0-1,-53 26 0 1,-53-52 0 0,1-26 0-1</inkml:trace>
  <inkml:trace contextRef="#ctx0" brushRef="#br0" timeOffset="94986">4577 7223 512 0,'0'0'0'0,"52"26"0"0,-52-26 0 0,0 0 0 0,0 0 0 0,0 0 0 0,27 0 0 0,-27 0 0 0,0 0 0 0,0 0 0 0,53 0 0 0,-53 0 0 0,0 0 0 0,53-53 0 0,-53 53 0 0,53-79 0 0,-53 0 0 31,0 26 0-15,-53 27 0-1,27 26 0 1,-54 52 0-1,27 54 0 1,27 53 0 0,52-53 0-1,0-27 0 1,107-26 0-1,-1-79 0 1</inkml:trace>
  <inkml:trace contextRef="#ctx0" brushRef="#br0" timeOffset="95831">4577 7223 512 0,'449'-80'0'0,"-369"107"0"32,-1-54 0-17,1-26 0 1,-27-26 0-1,-26 0 0 1,-27 26 0 0,-54 0 0-1,-25 80 0 1,0 52 0-1,-28 53 0 1,81-26 0 0,26 0 0-1,53 26 0 1,52-79 0-1,2-26 0 17,25-27 0-17,1-80 0 1,-28 1 0-1,-25-1 0 1,-54-26 0 0,-52 27 0-1,-27 53 0 1,-27 52 0-1,-25 53 0 1,25 80 0 0,53-26 0-1,54-54 0 1,53-79 0-1,-2-26 0 1,2-80 0 15,0-53 0-15,-28-53 0-1,1-53 0 1,-26 54 0 0,-27 26 0-1,0 105 0 1,0 54 0-1,0 132 0 1,-27 237 0 0,1 28 0-1,52-27 0 1,106-80 0-1</inkml:trace>
  <inkml:trace contextRef="#ctx0" brushRef="#br0" timeOffset="111810">19076 317 512 0,'-26'-26'0'0,"26"26"0"0,0 0 0 0,0 0 0 0,0 0 0 0,0 0 0 0,0 0 0 0,0 0 0 0,0 0 0 0,0 0 0 0,0 0 0 0,0 0 0 0,0 0 0 0,0 0 0 0,0 0 0 0,0 0 0 0,0 26 0 0,0-26 0 0,0 0 0 0,0 27 0 0,0-27 0 0,0 105 0 0,0 1 0 16,-27 27 0 0,1-27 0-1,26-27 0 1,0-53 0-1,0-26 0 1,0 0 0 0,0-26 0-1,26-53 0 1,-26-27 0-1,27-27 0 1,-1 1 0 15,-26 0 0-15,26 53 0-1,-52 26 0 1,26 53 0 0,-26 0 0-1,26 26 0 1,-27 27 0-1,-52 26 0 1,-27 27 0 0,26-53 0-1,2 26 0 1,-2-52 0 31,53-1 0-32,54 1 0 1,-1-27 0-1,80 26 0 1,0-52 0 0,26 26 0-1,-26 0 0 1,0 0 0-1,-53 0 0 1,-1 0 0 0,-25 0 0-1,26 26 0 1,0-52 0-1,-27 26 0 1,1 26 0 0,-27-26 0 15,0 0 0-16,0 0 0 1,0 0 0 0</inkml:trace>
  <inkml:trace contextRef="#ctx0" brushRef="#br0" timeOffset="113851">19923 159 512 0,'0'-27'0'0,"26"27"0"0,-26 0 0 0,0 0 0 0,0 0 0 0,0 0 0 0,0-26 0 0,0 26 0 0,0 0 0 0,0 0 0 0,0 0 0 0,0 0 0 0,0 0 0 0,0 0 0 0,0 0 0 0,0 0 0 0,0 0 0 0,0 0 0 0,0 0 0 0,0 0 0 0,0 0 0 0,0 0 0 0,0 0 0 0,0 0 0 0,0 0 0 0,0 0 0 0,0 0 0 0,0 0 0 0,0 0 0 0,0 0 0 0,0 0 0 0,0 0 0 0,0 0 0 0,0 0 0 0,0 0 0 0,0 0 0 0,0 0 0 0,-26 0 0 0,26 0 0 0,0 0 0 0,0 0 0 0,0 0 0 0,-53 26 0 0,53-26 0 0,0 0 0 0,0 0 0 0,-54 53 0 0,54-53 0 0,0 0 0 0,-25 27 0 0,25-27 0 0,-53 79 0 0,-1 26 0 16,1 1 0-1,53 0 0 1,27-26 0-1,-1-1 0 1,54-52 0 0,-53-1 0-1,52-26 0 1,-26-26 0-1,-27-1 0 1,1-26 0 0,-27 0 0-1,0 27 0 1,0-1 0-1,-53 1 0 17,26 26 0-17,27-27 0 1,0 27 0-1,0 0 0 1,27 0 0 0,26-26 0-1,26 26 0 1,1-27 0-1,-27 27 0 1,-1 0 0 0,-52 53 0-1,27 27 0 1,-27-1 0-1,26 27 0 1,-52 26 0 15</inkml:trace>
  <inkml:trace contextRef="#ctx0" brushRef="#br0" timeOffset="114685">20505 159 512 0,'0'-27'0'0,"0"27"0"0,0 0 0 0,0 0 0 0,0 27 0 0,0-27 0 0,0 0 0 0,26 53 0 0,-26-53 0 0,0 132 0 0,0 26 0 15,-26 1 0 1,52-53 0 15,-26-27 0-15,27 1 0-1,-1-54 0 1</inkml:trace>
  <inkml:trace contextRef="#ctx0" brushRef="#br0" timeOffset="115418">20531 238 512 0,'0'0'0'0,"0"-26"0"0,0 26 0 0,0 0 0 0,0 0 0 0,0 0 0 0,0 0 0 0,0 0 0 0,0 0 0 0,0 0 0 0,53 0 0 0,-53 0 0 0,0 0 0 0,53-27 0 0,-53 27 0 0,80 0 0 0,-2 27 0 0,2-1 0 32,-53 27 0-17,-1 26 0 1,-79 0 0-1,-27 1 0 1,2-54 0 0,24 1 0-1,28-27 0 1,26 0 0-1,26 0 0 1,28 0 0 0,-2 0 0-1,28 26 0 1,-1 1 0-1,-53 26 0 1,-26 26 0 0,0 0 0 15,-26-26 0-16,-80 0 0 1,-53 0 0 0,-79-53 0-1</inkml:trace>
  <inkml:trace contextRef="#ctx0" brushRef="#br0" timeOffset="117068">26458 212 512 0,'0'-27'0'0,"0"-26"0"0,0 53 0 0,0 0 0 0,0 0 0 0,0 0 0 0,0-26 0 0,0-1 0 16,0 27 0 0,0 0 0 15,0 0 0-16,0 53 0 1,0 27 0 0,-27 25 0-1,27 1 0 1,27 0 0-1,-27-53 0 1,0 0 0 0,0-27 0-1</inkml:trace>
  <inkml:trace contextRef="#ctx0" brushRef="#br0" timeOffset="117395">27145 159 512 0,'27'0'0'0,"-27"0"0"0,0 0 0 0,0 0 0 0,0 0 0 0,0 0 0 0,0 0 0 0,0 0 0 0,-27 79 0 0,27-79 0 0,0 106 0 0,-52 52 0 16,52-25 0-1,-26-80 0 1,52-27 0-1</inkml:trace>
  <inkml:trace contextRef="#ctx0" brushRef="#br0" timeOffset="117639">26960 238 512 0,'0'0'0'0,"0"0"0"0,0 0 0 0,0 0 0 0,27 0 0 0,-27 0 0 0,53 0 0 0,27 0 0 0,-80 0 0 0,158 0 0 0</inkml:trace>
  <inkml:trace contextRef="#ctx0" brushRef="#br0" timeOffset="118351">27701 53 512 0,'0'0'0'0,"0"0"0"0,0 0 0 0,0 0 0 0,0 26 0 0,0-26 0 0,-26 133 0 0,0 25 0 16,-1 1 0-1,0-53 0 1,1-27 0-1,26-52 0 1,0-1 0 0,0-52 0-1,0-27 0 1,-27-53 0-1,1 0 0 1,26 26 0 15,26 1 0-15,1 0 0-1,26 26 0 1,0 0 0 0,-1 53 0-1,2 27 0 1,-28-1 0-1,1 27 0 1,-54 0 0 0,1-27 0-1,26 1 0 1,0-27 0-1,0 0 0 1,26 0 0 15,53 26 0-15,1 27 0-1,-27 0 0 1,-26 0 0 0,-81 0 0-1,1 0 0 1,-52-27 0-1,-54 1 0 1</inkml:trace>
  <inkml:trace contextRef="#ctx0" brushRef="#br0" timeOffset="121634">8122 344 512 0,'-26'0'0'0,"-1"0"0"0,27 0 0 0,0 0 0 0,0 0 0 0,0 0 0 0,0 0 0 0,0 0 0 0,-26 0 0 0,26 0 0 0,0 0 0 0,0-27 0 0,0 27 0 0,0 0 0 0,0 0 0 0,0 0 0 0,0 0 0 0,0 0 0 0,0 0 0 0,26 0 0 0,-26 0 0 0,0 0 0 0,0 0 0 0,0 0 0 0,0 0 0 0,0 0 0 0,27-26 0 0,-27 26 0 0,0 0 0 0,0 0 0 0,0 0 0 0,0 0 0 0,53 0 0 0,-53 0 0 0,0 0 0 0,0 0 0 0,0 0 0 0,52 0 0 0,-52 0 0 0,0 0 0 0,0 0 0 0,53 26 0 0,-53-26 0 0,0 0 0 0,54 53 0 0,-54-53 0 0,0 106 0 0,-27-27 0 15,-53 27 0 1,1-26 0 0,26-54 0-1,0 1 0 1,53-27 0-1,0 0 0 1,27 0 0 0,52 0 0-1,27 0 0 1,0 0 0 15,-54 26 0-15,-25 27 0-1,-27-27 0 1,-27 53 0-1,-25-26 0 1,-28 0 0 0,-25-26 0-1,25-1 0 1,0 27 0-1,28-53 0 1</inkml:trace>
  <inkml:trace contextRef="#ctx0" brushRef="#br0" timeOffset="122134">8545 476 512 0,'0'-27'0'0,"0"27"0"0,0 0 0 0,0-26 0 0,27-1 0 0,-27 27 0 0,79-26 0 0,0 0 0 15,1 26 0 1,0 26 0 0,-28 53 0-1,-52 27 0 1,-27 0 0-1,-51 27 0 1,-29-54 0 0,82-26 0-1,-2-27 0 1,27-26 0-1,27 0 0 1,105 26 0 15,79 1 0-15</inkml:trace>
  <inkml:trace contextRef="#ctx0" brushRef="#br0" timeOffset="128333">12382 291 512 0,'0'0'0'0,"-27"0"0"0,27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0,0-26 0 0,0 26 0 0,0 0 0 0,0 0 0 0,0 0 0 0,0 0 0 0,27 0 0 0,-27 0 0 0,0 0 0 0,0 0 0 0,0 0 0 0,53-27 0 0,-53 27 0 0,0 0 0 0,0 0 0 0,52 0 0 0,-52 0 0 0,0 0 0 0,80 27 0 0,-80-27 0 0,53 0 0 0,1 52 0 16,-29 1 0-1,-50 0 0 1,-2 26 0 0,-53-26 0-1,0 0 0 1,2-26 0-1,24-1 0 1,54-26 0 0,0 0 0 15,27 0 0-16,26-26 0 1,-1 26 0 0,-25 26 0-1,26 1 0 1,0-1 0-1,-26 27 0 1,0 0 0 0,-54 26 0-1,-26-26 0 1,-27 0 0-1,-25-27 0 1,25 1 0 0,1-27 0-1,26 0 0 16,26 0 0-15</inkml:trace>
  <inkml:trace contextRef="#ctx0" brushRef="#br0" timeOffset="128982">12938 396 512 0,'0'0'0'0,"0"-26"0"0,0 26 0 0,0 0 0 0,26-26 0 0,-26 26 0 0,53-27 0 0,0 1 0 16,0 26 0-1,27 26 0 1,-2 27 0 0,-51 0 0-1,-27 26 0 16,-53 27 0-15,-53 0 0 0,-26-26 0-1,53-28 0 1,52-25 0-1,0-54 0 1,2 1 0 0,25 0 0-1,52-1 0 1,-25 1 0-1,26 52 0 1,0 1 0 0,-1 25 0-1,1-25 0 1,1 26 0-1,-28-1 0 1,26 1 0 0</inkml:trace>
  <inkml:trace contextRef="#ctx0" brushRef="#br0" timeOffset="129371">13625 212 512 0,'0'0'0'0,"0"26"0"0,0-26 0 0,0 0 0 0,27 53 0 0,-27-53 0 0,26 132 0 0,-79 53 0 15,27-26 0 1,0-53 0 0,-1-27 0-1,1 0 0 1,52-52 0-1,-52-1 0 1,52-26 0 0</inkml:trace>
  <inkml:trace contextRef="#ctx0" brushRef="#br0" timeOffset="129800">13970 344 512 0,'25'0'0'0,"-25"0"0"0,0 0 0 0,0 0 0 0,0 0 0 0,0 0 0 0,0 0 0 0,0 0 0 0,-25 26 0 0,25-26 0 0,-53 26 0 0,-27 27 0 0,1 0 0 15,26 0 0 1,26-26 0 0,-26-1 0-1,80 1 0 1,-27 26 0-1,26 26 0 1,54 0 0 15,-1 1 0-15,-26-1 0-1,27-26 0 1,-28 26 0 0</inkml:trace>
  <inkml:trace contextRef="#ctx0" brushRef="#br0" timeOffset="130350">14234 661 512 0,'0'0'0'0,"0"0"0"0,0 0 0 0,0 0 0 0,0 0 0 0,53 0 0 0,-53 0 0 0,0 0 0 0,79 0 0 0,-79 0 0 0,133 27 0 0,-28-27 0 16,2 0 0-1,-55 0 0 1,-26 26 0-1,-26-26 0 1,0 0 0 0</inkml:trace>
  <inkml:trace contextRef="#ctx0" brushRef="#br0" timeOffset="133400">15715 291 512 0,'27'0'0'0,"-27"-26"0"0,0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26 0 0,0-26 0 0,0 0 0 0,0 0 0 0,0 0 0 0,0 0 0 0,0 0 0 0,0 26 0 0,0-26 0 0,0 79 0 0,-27 1 0 15,1 26 0 1,0 26 0-1,0-52 0 1,26-1 0 0,-27-26 0-1,27-27 0 1,0-26 0-1,0 0 0 17,0-26 0-17,27-80 0 1,25-26 0-1,1-27 0 1,-26 0 0 0,-1 54 0-1,-26 25 0 1,27 80 0-1,-54-26 0 1,-53 79 0 0,-25 26 0-1,-1 0 0 1,-26 27 0-1,53-53 0 1,-1 26 0 0,27-52 0 15,53-27 0-16,26 26 0 1,1 27 0 0,78-53 0-1,28 27 0 1,-27-27 0-1,0 26 0 1,-27-26 0 0,-52 0 0-1,-27 0 0 1,0 0 0-1,0 0 0 1,0 0 0 0</inkml:trace>
  <inkml:trace contextRef="#ctx0" brushRef="#br0" timeOffset="134183">16139 238 512 0,'-27'0'0'0,"27"0"0"0,0 0 0 0,0 0 0 0,0 53 0 0,0-53 0 0,-26 105 0 0,-1 54 0 16,-52 0 0-1,26-27 0 1,27-52 0-1,-1-28 0 1,27-52 0 0,27-26 0-1,-27-53 0 1,53-53 0-1,0-1 0 1,-1-26 0 0,1 54 0-1,1 52 0 16,-54 53 0-15,26 53 0 0,-26 52 0-1,0 28 0 1,-26-27 0-1,26-53 0 1,26-27 0 0,-26-26 0-1,52-26 0 1,-25-54 0-1,0-52 0 1,52 26 0 0,-52 27 0-1,0 52 0 1,-2 54 0 15,-25 25 0-15,0 107 0-1,-25 0 0 1,-2 0 0-1,27-1 0 1,-53-52 0 0,53-26 0-1</inkml:trace>
  <inkml:trace contextRef="#ctx0" brushRef="#br0" timeOffset="134475">16695 396 512 0,'0'0'0'0,"26"80"0"0,-26-80 0 0,0 159 0 0,-26 26 0 0,-1 0 0 31,-25-79 0-15,52-53 0-1,0-27 0 1,0-26 0 0</inkml:trace>
  <inkml:trace contextRef="#ctx0" brushRef="#br0" timeOffset="134886">16616 714 512 0,'25'-106'0'0,"29"0"0"15,-1 27 0 1,26 0 0-1,-26 52 0 1,27 27 0 0,-28 53 0-1,1 53 0 1,-106-27 0-1,-53 27 0 1,1-26 0 15,78-54 0-15,27-26 0-1,0 0 0 1,27 27 0 0,105 25 0-1,-53 1 0 1,-53 0 0-1,-52 26 0 1,-53-26 0 0,-80 27 0-1</inkml:trace>
  <inkml:trace contextRef="#ctx0" brushRef="#br0" timeOffset="140595">9207 344 512 0,'0'-27'0'0,"0"27"0"0,0 0 0 0,0 0 0 0,0 0 0 0,0 0 0 0,0 0 0 0,0 0 0 0,0 0 0 0,0 0 0 0,0 0 0 0,0 0 0 0,0 0 0 0,0 0 0 0,0 0 0 0,0 0 0 0,-27 0 0 0,27 0 0 0,0 0 0 0,0 53 0 0,0-53 0 0,0 106 0 0,27 53 0 15,-27-27 0 1,0 0 0-1,0-26 0 1,27-53 0 0,-27 0 0-1,-27-27 0 16,27-52 0-15,0-54 0 0,-27-25 0-1,27-27 0 1,0 26 0-1,27-27 0 1,-27 27 0 0,27 53 0-1,-1 27 0 1,-26 26 0-1,79-26 0 1,-26 52 0 0,0 0 0-1,-26 27 0 1,-1-26 0 15,-79 26 0-15,27-27 0-1,-27 1 0 1,26-1 0-1,0-26 0 1,27 0 0 0,0-26 0-1,0 26 0 1,27 26 0-1,26-26 0 1,27 53 0 0,25 0 0-1,-51 0 0 16,-2 26 0-15,-26 1 0 0,-52-1 0-1,-26 0 0 1,-28-26 0-1,-26-26 0 1,0-1 0 0,1-26 0-1,51 0 0 1</inkml:trace>
  <inkml:trace contextRef="#ctx0" brushRef="#br0" timeOffset="149982">28231 0 512 0,'0'0'0'0,"0"0"0"0,0 0 0 0,0 0 0 0,0 0 0 0,0 0 0 0,0 0 0 0,0 0 0 0,0 0 0 0,0 0 0 0,0 0 0 0,0 0 0 0,26 0 0 0,-26 0 0 0,0 0 0 0,0 0 0 0,0 0 0 0,0 0 0 0,0 0 0 0,0 0 0 0,0 0 0 0,-79 0 0 0,-53 0 0 0,132 0 0 0,-160 0 0 0,-51 0 0 16,52 0 0 0,-52 0 0-1,-1 0 0 1,-26 0 0-1,53 0 0 1,-54 0 0 0,54 106 0-1,26-53 0 1,54 26 0-1,-1-26 0 1,27 26 0 15,52-26 0-15,-26 26 0-1,80 27 0 1,-1 0 0 0,80-26 0-1,0-1 0 1,79-26 0-1,27-27 0 1,-1-52 0 0,54-1 0-1,0-26 0 1,52 27 0-1,-53 26 0 1,-26-26 0 0,-53-1 0-1,-52 27 0 1,-80-26 0-1,0-27 0 17,-27-27 0-17,28 1 0 1,-54-27 0-1,-27 0 0 1</inkml:trace>
  <inkml:trace contextRef="#ctx0" brushRef="#br0" timeOffset="175651">6217 2434 512 0,'-26'0'0'0,"26"-27"0"0,0 27 0 0,0 0 0 0,0 0 0 0,0 0 0 0,-27 0 0 0,54 0 0 0,-27 0 0 0,0 0 0 0,0 0 0 0,0 0 0 0,0 0 0 0,0 0 0 0,0 0 0 0,0 0 0 0,0 0 0 0,0 0 0 0,0 27 0 0,0-27 0 0,0 0 0 0,0 0 0 0,53 0 0 0,-53 0 0 0,0 0 0 0,52 53 0 0,-52-53 0 0,107 26 0 0,-29 27 0 16,55-27 0-1,-1 1 0 1,-25-1 0 0,-2-26 0-1,0 27 0 1,2-54 0-1,-28 27 0 1,-53 0 0 0,1-26 0-1,-27-1 0 1,-27 1 0-1,1-27 0 17,26 27 0-17,-26-1 0 1,26 1 0-1,0 26 0 1,0 0 0 0,26 26 0-1,0 27 0 1,27 0 0-1,-26 26 0 1,-54-26 0 0,-26 54 0-1</inkml:trace>
  <inkml:trace contextRef="#ctx0" brushRef="#br0" timeOffset="177664">11536 2328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</inkml:trace>
  <inkml:trace contextRef="#ctx0" brushRef="#br0" timeOffset="179179">12409 3889 512 0,'0'-26'0'0,"-27"-1"0"0,27 27 0 0,0 0 0 0,0 0 0 0,0 27 0 0,0-27 0 0,0 0 0 0,-53 26 0 0,53-26 0 0,-79 106 0 0,-27 79 0 15,-26-26 0 1,26 0 0 0,53-80 0-1,26-26 0 1</inkml:trace>
  <inkml:trace contextRef="#ctx0" brushRef="#br0" timeOffset="179615">12382 3836 512 0,'-53'-26'0'0,"26"26"0"0,27 0 0 0,0 0 0 0,0 0 0 0,-52 0 0 0,52 0 0 0,0 0 0 0,-80 26 0 0,80-26 0 0,-26 0 0 0,26 0 0 16,0 0 0-1,-27 0 0 1,80-26 0-1,-26-27 0 1,53 26 0 0,-28 1 0-1,1 52 0 1,-53 1 0-1,0 52 0 1,0 1 0 15</inkml:trace>
  <inkml:trace contextRef="#ctx0" brushRef="#br0" timeOffset="212850">21589 449 512 0,'27'0'0'0,"-27"-79"0"0,0 79 0 0,27-53 0 0,-1 1 0 15,-26 25 0 1,26 27 0 15,-26-26 0-15,133-1 0-1,25 1 0 1,81-27 0-1,-54 26 0 1,-53 1 0 0,-105 26 0-1,-27 0 0 1,0 0 0-1</inkml:trace>
  <inkml:trace contextRef="#ctx0" brushRef="#br0" timeOffset="213343">21695 0 512 0,'0'0'0'0,"-52"53"0"0,52-53 0 0,-80 79 0 0,27 27 0 16,-26 0 0-1,-1-1 0 1,28-78 0-1,52-1 0 1,0-26 0 0,0 0 0-1,25 27 0 1,55-1 0-1,79 1 0 1,26-1 0 0,0 27 0-1,-26-26 0 1,-106-27 0-1,0 26 0 1</inkml:trace>
  <inkml:trace contextRef="#ctx0" brushRef="#br0" timeOffset="225325">30056 1826 512 0,'0'0'0'0,"0"26"0"0,0-26 0 0,0 0 0 0,27 26 0 0,-27-26 0 0,53 27 0 0,26 25 0 16,27 54 0 0,26 53 0-1,53 0 0 1,27 52 0-1,26 28 0 1,-27-28 0 15,1 1 0-15,-27-27 0-1,-78-53 0 1,-28-52 0 0</inkml:trace>
  <inkml:trace contextRef="#ctx0" brushRef="#br0" timeOffset="226034">30744 1957 512 0,'26'-26'0'0,"-26"26"0"0,0 0 0 0,0 0 0 0,0 0 0 0,0 0 0 0,0 0 0 0,0 0 0 0,0 0 0 0,0 0 0 0,0 0 0 0,0 0 0 0,0 0 0 0,-26-53 0 0,26 53 0 0,-79-52 0 0,-54-1 0 15,28 26 0 1,25 1 0-1,-52 26 0 1,26 26 0 0,27 1 0-1,52-1 0 1,-25 1 0-1,25-27 0 17,1 26 0-17,26-26 0 1,0 0 0-1,0 0 0 1,-27 0 0 0,54 53 0-1,-1 52 0 1,53 81 0-1,27 25 0 1,53 54 0 0</inkml:trace>
  <inkml:trace contextRef="#ctx0" brushRef="#br0" timeOffset="241107">8069 10530 512 0,'0'-26'0'0,"0"-1"0"0,0 27 0 0,0 0 0 0,0-26 0 0,0 26 0 0,0 0 0 0,0-27 0 0,0 27 0 15,0 0 0 1,0 27 0 0,0 26 0-1,0 53 0 1,-26 26 0-1,26 27 0 1,-27-27 0 0,27 0 0-1,0-26 0 1,0-27 0-1,0-26 0 1,0-53 0 15,0 27 0-15</inkml:trace>
  <inkml:trace contextRef="#ctx0" brushRef="#br0" timeOffset="241467">8705 10954 512 0,'0'0'0'0,"0"-27"0"0,0 27 0 0,0 0 0 0,0 0 0 0,0 0 0 0,0 0 0 0,0 0 0 0,0 0 0 0,0 0 0 0,-54-26 0 0,54 26 0 0,0 0 0 0,-106 26 0 0,106-26 0 0,-105 53 0 0,25 27 0 15,28 25 0 1,25 1 0 0,80 0 0-1,53-27 0 1,52-26 0 15,27-53 0-15</inkml:trace>
  <inkml:trace contextRef="#ctx0" brushRef="#br0" timeOffset="241779">9154 10610 512 0,'0'0'0'0,"0"26"0"0,0-26 0 0,0 0 0 0,0 53 0 0,0-53 0 0,0 185 0 0,0 53 0 16,0-26 0 0,0-80 0-1,26-26 0 1,28-26 0 15,-28-28 0-15</inkml:trace>
  <inkml:trace contextRef="#ctx0" brushRef="#br0" timeOffset="242399">9631 10742 512 0,'0'0'0'0,"0"-27"0"0,0 27 0 0,0 0 0 0,0 0 0 0,0 0 0 0,0 0 0 0,0 0 0 0,0 0 0 0,0 0 0 0,0 0 0 0,0 0 0 0,0 0 0 0,0 0 0 0,0 0 0 0,0 0 0 0,0 0 0 0,0 0 0 0,0 0 0 0,0 0 0 0,0 0 0 0,0 0 0 0,0 27 0 0,0-27 0 0,0 0 0 0,0 0 0 0,0 0 0 0,0 0 0 0,0 0 0 0,0 0 0 0,0 0 0 0,0 0 0 0,0 0 0 0,0 0 0 0,-27 26 0 0,27-26 0 0,-27 79 0 0,-26 54 0 15,27-1 0 1,26-52 0 15,26-54 0-15,54 0 0-1,-27-26 0 1,53-52 0-1,-27-28 0 1,-26 1 0 0,-53-27 0-1,-27 26 0 1,1 54 0-1,-27 26 0 1</inkml:trace>
  <inkml:trace contextRef="#ctx0" brushRef="#br0" timeOffset="242709">10186 10662 512 0,'0'-26'0'0,"0"52"0"0,0-26 0 0,0 0 0 0,0 27 0 0,0-27 0 0,-26 105 0 0,-1 81 0 16,0 26 0 0,54-54 0-1,26-78 0 1,26-1 0-1,1-52 0 1</inkml:trace>
  <inkml:trace contextRef="#ctx0" brushRef="#br0" timeOffset="242957">10689 10689 512 0,'0'-27'0'0,"0"27"0"0,0 0 0 0,0 0 0 0,-27 53 0 0,27-53 0 0,0 132 0 0,-53 81 0 15,27-29 0 1,0-51 0 0</inkml:trace>
  <inkml:trace contextRef="#ctx0" brushRef="#br0" timeOffset="243215">11032 10689 512 0,'0'0'0'0,"-26"26"0"0,26-26 0 0,-106 132 0 0,-79 81 0 16,105-55 0-1,80-52 0 1,133 26 0 15,211 1 0-15</inkml:trace>
  <inkml:trace contextRef="#ctx0" brushRef="#br0" timeOffset="244357">26352 11509 512 0,'27'0'0'0,"-27"27"0"0,0-27 0 0,0 0 0 0,26 26 0 0,-26-26 0 0,0 132 0 0,-53 27 0 16,-53-27 0-1,54-79 0 1,25-26 0-1,27-27 0 1,27-80 0 0,52-52 0-1,0-27 0 1,53 27 0-1,-52 79 0 1,-28 53 0 15,2 27 0-15,-1 52 0-1,-53 79 0 1,-27-25 0 0,27-107 0-1,0 1 0 1,0-27 0-1,0 0 0 1,53-80 0 0,53-52 0-1,-26 53 0 1,-28 26 0-1,-26 53 0 1,-26 0 0 15,27 79 0-15,0 80 0-1,-54 0 0 1,27-53 0 0</inkml:trace>
  <inkml:trace contextRef="#ctx0" brushRef="#br0" timeOffset="244550">27410 11694 512 0,'27'27'0'0,"-54"105"0"0,27 0 0 15,-53 1 0 1</inkml:trace>
  <inkml:trace contextRef="#ctx0" brushRef="#br0" timeOffset="244824">27410 11694 512 0,'212'-344'0'0,"-212"530"0"31,-53 131 0-15,0-52 0-1,0-107 0 1,53-78 0 0</inkml:trace>
  <inkml:trace contextRef="#ctx0" brushRef="#br0" timeOffset="245101">27992 11377 512 0,'0'0'0'0,"0"26"0"0,0-26 0 0,27 159 0 0,-54 158 0 16,1-25 0 0,26-54 0-1,0-106 0 1</inkml:trace>
  <inkml:trace contextRef="#ctx0" brushRef="#br0" timeOffset="245379">28468 11985 512 0,'0'0'0'0,"0"53"0"0,0-53 0 0,-25 106 0 0,-29 26 0 15,54 1 0 1,0-54 0-1,27-26 0 1,25-26 0 0</inkml:trace>
  <inkml:trace contextRef="#ctx0" brushRef="#br0" timeOffset="245678">28786 12276 512 0,'53'-105'0'0,"-79"52"0"15,-1 53 0 1,-52 0 0-1,-27 53 0 1,80-53 0 0,26 0 0-1,0 0 0 1,53-27 0-1,79-26 0 1,-27 27 0 0,-25 52 0-1,-53 54 0 1,-1-1 0-1,-26 0 0 17</inkml:trace>
  <inkml:trace contextRef="#ctx0" brushRef="#br0" timeOffset="246429">29659 11985 512 0,'-80'80'0'0,"2"52"0"31,78-26 0-15,78-53 0-1,2-27 0 1,0-26 0 0,-1-79 0-1,1-27 0 1,-80 80 0-1,26-1 0 1,26 1 0 0,28-1 0-1,0-52 0 1,-1-1 0-1,1-105 0 1,-80 0 0 15,0-53 0-15,-54 106 0-1,54 105 0 1,-53 54 0 0,27 105 0-1,0 80 0 1,-1 131 0-1,1 28 0 1,-1-53 0 0,27-81 0-1,-26-78 0 1,-1-79 0-1,-52-27 0 1,26-80 0 15,-27-105 0-15,55-1 0-1</inkml:trace>
  <inkml:trace contextRef="#ctx0" brushRef="#br0" timeOffset="246757">30824 12012 512 0,'26'0'0'0,"-26"0"0"0,0 0 0 0,0 0 0 0,0 0 0 0,-26 0 0 0,26 0 0 0,0 0 0 0,-132 0 0 0,132 0 0 0,-107 53 0 0,2 0 0 16,78-27 0-1,27 1 0 1,27-27 0 0,-1 26 0-1,53-26 0 16,1 0 0-15</inkml:trace>
  <inkml:trace contextRef="#ctx0" brushRef="#br0" timeOffset="247018">31194 10980 512 0,'0'27'0'0,"27"78"0"0,-27 133 0 15,-54 54 0 1,1-28 0-1,27-105 0 1,0-27 0 0</inkml:trace>
  <inkml:trace contextRef="#ctx0" brushRef="#br0" timeOffset="247362">31406 11879 512 0,'0'27'0'0,"-53"105"0"0,-1 1 0 16,54-28 0-1,54 1 0 1,25-26 0 0,27-54 0-1,-26-79 0 1,-2-53 0-1,-51-52 0 1,-80 25 0 0,1 54 0-1,-2 26 0 1</inkml:trace>
  <inkml:trace contextRef="#ctx0" brushRef="#br0" timeOffset="247640">31855 11694 512 0,'27'27'0'0,"-27"-27"0"0,0 0 0 0,0 0 0 0,0 0 0 0,0 0 0 0,-54 105 0 0,-24-25 0 16,24 26 0-1,28-53 0 1,26 26 0-1,53-52 0 1,52-1 0 0</inkml:trace>
  <inkml:trace contextRef="#ctx0" brushRef="#br0" timeOffset="247936">31855 11694 512 0,'424'-423'0'0,"-398"555"0"16,-52 80 0-1,-1 52 0 1,-25-52 0 0,52-80 0-1,0-52 0 1,25-54 0-1,29-26 0 1</inkml:trace>
  <inkml:trace contextRef="#ctx0" brushRef="#br0" timeOffset="248167">32622 11773 512 0,'54'-26'0'0,"-1"26"0"0,-53 0 0 0,0 0 0 0,0 0 0 0,0 0 0 0,0 0 0 0,0 0 0 0,0 0 0 0,0 0 0 0,0 0 0 0,0 0 0 0,0 26 0 0,0-26 0 0,0 0 0 0,0 0 0 0,-53 0 0 0,53 0 0 0,0 0 0 0,-132 53 0 0,132-53 0 0,-107 53 0 0,55 53 0 16,52 80 0-1,105 78 0 1</inkml:trace>
  <inkml:trace contextRef="#ctx0" brushRef="#br0" timeOffset="256156">6508 12726 512 0,'-27'-26'0'0,"2"-27"0"0,25 53 0 0,-27-26 0 0,1-27 0 15,26 26 0 1,-27 1 0 0,27-1 0-1,0 1 0 1,0 26 0-1,27 0 0 1,26-27 0 0,52 27 0-1,1 0 0 1,53-26 0-1,0 26 0 1,52-27 0 0,1 27 0 15,52-26 0-16,-25 26 0 1,25 0 0 0,27 0 0-1,0 0 0 1,54 0 0-1,-28 0 0 1,27 0 0 0,-1 0 0-1,28 0 0 1,-27 0 0-1,26 0 0 1,0 0 0 0,-25 26 0-1,51-26 0 16,-51 0 0-15,-1 0 0 0,0 0 0-1,-54 0 0 1,28 0 0-1,-27 0 0 1,-53 0 0 0,27 0 0-1,-27 0 0 1,-27 0 0-1,1-26 0 1,-27 26 0 0,-26 0 0-1,0 0 0 1,-53-27 0 15,-1 1 0-15,-51 26 0-1,-28 0 0 1,-26 26 0-1</inkml:trace>
  <inkml:trace contextRef="#ctx0" brushRef="#br0" timeOffset="261556">6217 12541 512 0,'-26'-26'0'0,"-1"26"0"0,27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0,53 0 0 0,-53 0 0 0,0 0 0 0,0 0 0 0,0 0 0 0,27 0 0 0,-27 0 0 0,0 0 0 0,0 0 0 0,52 26 0 0,-52-26 0 0,0 0 0 0,107 0 0 0,-107 0 0 0,132 27 0 0,26-1 0 16,27 1 0-1,54-1 0 1,26-26 0-1,25 0 0 1,54-26 0 0,0 26 0 15,26-27 0-16,27 27 0 1,27-26 0 0,26 26 0-1,-53 0 0 1,26 0 0-1,-26 26 0 1,26-26 0 0,1 27 0-1,25-27 0 1,-25 26 0-1,-1 0 0 1,26-26 0 15,-52 27 0-15,0-1 0-1,-26-26 0 1,-28 0 0 0,-51 0 0-1,-28 0 0 1,-52 0 0-1,-27 0 0 1,-52 0 0 0,-28 0 0-1,-51 0 0 1,-1 27 0-1,-53-27 0 1,25 0 0 0,-25 0 0-1,0 0 0 1,0 0 0 15,0 0 0-15,0-27 0-1,0 27 0 1,0 0 0-1,0 0 0 1,0-26 0 0,0 26 0-1,0 0 0 1,0 0 0-1,0 0 0 1,0 0 0 0,0 0 0-1,0 0 0 1,0 0 0-1,0 0 0 17,0 0 0-17,0 0 0 1,0-27 0-1,27 27 0 1,-27 0 0 0,0 0 0-1,0-26 0 1,0 26 0-1,0 0 0 1,0-26 0 0,0 26 0-1,0 0 0 1,0 0 0-1,0 0 0 1,0 0 0 15,27 0 0-15,-27 0 0-1,0 0 0 1,0 0 0 0,0 0 0-1,0 0 0 1,0 0 0-1,0 0 0 1,0-27 0 0,0 27 0-1,0 0 0 1,0 0 0-1,0 0 0 1,0 0 0 0,0 0 0-1,0 0 0 1,0 0 0 15,0 0 0-15,0 0 0-1,0 0 0 1,0 0 0-1,0 0 0 1,0 0 0 0,0 0 0-1,0 0 0 1,0 0 0-1,0 0 0 1,0-26 0 0,0 26 0-1,0 0 0 1,0 0 0-1,0-27 0 17,0 27 0-17,0-26 0 1,0 26 0-1,-27 0 0 1,27-27 0 0,0 1 0-1,-27 26 0 1,2-27 0-1,-2 1 0 1,1 26 0 0,-28-27 0-1,1 1 0 1,28-1 0-1,-29 1 0 1,1 26 0 0,0-27 0 15,-26 1 0-16,26 26 0 1,0 0 0 0,1-27 0-1,-28 27 0 1,0-26 0-1,28 26 0 1,-55 0 0 0,2 0 0-1,-27 0 0 1,26 26 0-1,-53-26 0 1,27 0 0 0,-27 27 0 15,0-27 0-16,-53 0 0 1,-25 26 0 0,25 1 0-1,-27-1 0 1,-25-26 0-1,26 27 0 1,-53-1 0 0,-27-26 0-1,1 0 0 1,-1 0 0-1,-26 0 0 1,0 0 0 0,27 0 0 15,-27 0 0-16,26-26 0 1,1 26 0 0,26-27 0-1,-27 27 0 1,1 27 0-1,0-27 0 1,52 0 0 0,-26 26 0-1,53-26 0 1,-1 0 0-1,28 27 0 1,-1-27 0 15,27 26 0-15,-1 1 0-1,28-1 0 1,26 1 0 0,26-1 0-1,0 1 0 1,26-1 0-1,28-26 0 1,26 27 0 0,26-1 0-1,-27 0 0 1,54-26 0-1,-1 27 0 1,26-1 0 0,81 1 0 15,26-54 0-16,26 27 0 1,0-26 0 0,54-1 0-1,25 1 0 1,27 0 0-1,0 26 0 1,53-27 0 0,-1 1 0-1,29-1 0 1,-2 27 0-1,1-26 0 1,25 52 0 0,-25-26 0 15,-1 0 0-16,1 0 0 1,25 0 0 0,-26-26 0-1,2 26 0 1,-29 0 0-1,28 26 0 1,-28-26 0 0,-25 0 0-1,-1 0 0 1,1 0 0-1,-27 27 0 1,0-27 0 0,0 0 0-1,-53 0 0 16,-26 26 0-15,-27-26 0 0,-79 0 0-1,0 27 0 1,-106-27 0-1,27 0 0 1,-54 0 0 0,27 0 0-1,-27 26 0 1,-79-26 0-1,-26 0 0 1,-27-26 0 0,-52-1 0-1,-80 1 0 1,-27-1 0 15,-53-26 0-15,-78 27 0-1,-1-1 0 1,-79 1 0-1,27 26 0 1,-2 0 0 0,55 26 0-1,-54 1 0 1,54-1 0-1,-2 27 0 1,1 0 0 0,80 0 0-1,53-27 0 1,-1 27 0 15,53-26 0-15,80-27 0-1,0 26 0 1,106-26 0-1,26 0 0 1,53 0 0 0,0 0 0-1,0 0 0 1,105 0 0-1,54-26 0 1,53-1 0 0,106 1 0-1,-1-1 0 1,80-25 0-1,52-1 0 17,2 26 0-17,-1 1 0 1,26 26 0-1,0 0 0 1,-26 0 0 0,26 0 0-1,-26 0 0 1,-27 26 0-1,-53-26 0 1,-26 0 0 0,-52 0 0-1,-28 0 0 1,-79 0 0-1,-79 27 0 1,0-27 0 15,-80 0 0-15,1 0 0-1,-27 0 0 1,0 0 0 0,0 0 0-1,0 0 0 1,0 0 0-1,0 0 0 1,0 0 0 0,0 0 0-1,0 0 0 1,0 0 0-1,0 0 0 1,0 0 0 15,0 0 0-15,0 0 0-1,0 0 0 1,0 0 0 0,0 0 0-1,0 0 0 1,0 0 0-1,0 0 0 1,0 0 0 0,0 0 0-1,0 0 0 1,0 0 0-1,0 26 0 1</inkml:trace>
  <inkml:trace contextRef="#ctx0" brushRef="#br0" timeOffset="263395">17145 0 512 0,'0'0'0'0,"0"0"0"0,0 0 0 0,0 0 0 0,0 0 0 0,0 0 0 0,0 0 0 0,0 0 0 0,0 0 0 0,0 0 0 0,26 0 0 0,-26 0 0 0,0 0 0 0,0 0 0 0,0 0 0 0,0 0 0 0,0 0 0 0,0 0 0 0,0 0 0 0,0 0 0 0,0 0 0 0,0 0 0 0,0 0 0 0,0 0 0 0,0 0 0 0,0 0 0 0,0 0 0 0,0 0 0 0,0 0 0 0,0 0 0 0,0 0 0 0,0 0 0 0,0 0 0 0,0 0 0 0,0 0 0 0,0 0 0 0,0 0 0 0,0 0 0 0,0 0 0 0,0 0 0 0,0 0 0 0,0 0 0 0,0 0 0 0,-26 0 0 0,26 0 0 0,26 0 0 0,0 0 0 0,-26 0 0 0,27 185 0 0,-1 26 0 16,1 54 0-1,-54 52 0 1,27 28 0-1,0 25 0 1,0 0 0 0,0 54 0-1,27-1 0 1,-27 27 0-1,0 26 0 17,-27 1 0-17,1 25 0 1,26 27 0-1,-27-26 0 1,27 26 0 0,0-26 0-1,0 26 0 1,0-26 0-1,0 0 0 1,0-54 0 0,53 27 0-1,-26-52 0 1,-1-27 0-1,1 0 0 1,0-80 0 15,-2-26 0-15,2 0 0-1,-27-53 0 1,26-53 0 0,-26-52 0-1,27-54 0 1,-27-26 0-1,0-26 0 1,0-1 0 0,0 0 0-1,0 1 0 1</inkml:trace>
  <inkml:trace contextRef="#ctx0" brushRef="#br0" timeOffset="263990">17038 9842 512 0,'0'-53'0'0,"0"53"0"0,0 0 0 0,0 0 0 0,0 0 0 0,0 0 0 0,0 0 0 0,0 0 0 0,-105 27 0 0,105-27 0 0,-159 26 0 0,-132-26 0 16,-53 0 0 0,-26 0 0-1,26 0 0 1,0-26 0-1,52 26 0 1,81 0 0 0,25 0 0-1,81 0 0 1,52 0 0-1,26 0 0 1,1 0 0 0</inkml:trace>
  <inkml:trace contextRef="#ctx0" brushRef="#br0" timeOffset="264433">14551 9233 512 0,'0'-26'0'0,"0"0"0"0,0 26 0 0,0 0 0 0,0 0 0 0,0 0 0 0,0 0 0 0,0 0 0 0,0 0 0 0,0 0 0 0,-26 26 0 0,26-26 0 0,0 0 0 0,-106 79 0 0,106-79 0 0,-159 106 0 0,1 0 0 16,26-26 0-1,-1 25 0 1,54-25 0 0,26-1 0-1,26-26 0 1,54 0 0 15,53 0 0-15,52 27 0-1,79 25 0 1,1 27 0-1,-1 80 0 1</inkml:trace>
  <inkml:trace contextRef="#ctx0" brushRef="#br0" timeOffset="281604">14684 9128 512 0,'-27'-27'0'0,"27"-25"0"0,0 52 0 0,0-27 0 0,0 1 0 15,0 26 0 1,0 0 0-1,-79 53 0 17,0 26 0-17,-28 26 0 1,-25 1 0-1,-26 27 0 1,-1-27 0 0,26-27 0-1,28 0 0 1,25 1 0-1,54-54 0 1,26 1 0 0,0-1 0-1,26 1 0 1,1-1 0-1,52 27 0 1,27 27 0 15,27-1 0-15,-1 0 0-1,53 27 0 1,0 26 0 0,0-26 0-1,-26 0 0 1,-27-27 0-1,-52 0 0 1</inkml:trace>
  <inkml:trace contextRef="#ctx0" brushRef="#br0" timeOffset="283371">17065 9816 512 0,'0'-27'0'0,"0"27"0"0,0 0 0 0,0 0 0 0,0 0 0 0,-27 0 0 0,27 0 0 0,0 0 0 0,-52 0 0 0,52 0 0 0,-106-26 0 0,-106 52 0 15,-25-52 0 1,-55 26 0-1,-52 0 0 1,-26 53 0 0,26 0 0-1,-26 0 0 1,78 0 0-1,28-27 0 1,26-26 0 0,79-26 0 15,79 26 0-16,27 0 0 1,53 0 0 0,0 0 0-1,0 0 0 1,27-27 0-1,52 1 0 1,53-27 0 0,0-27 0-1,28 1 0 1,-28 0 0-1,0-1 0 1,-26 54 0 15,-80-1 0-15,-26 27 0-1,0 0 0 1,0 53 0 0,-132 27 0-1,-27-1 0 1,-26 0 0-1,53-26 0 1,52-26 0 0,54-1 0-1,26-26 0 1,26 27 0-1,54 26 0 1,52 0 0 0,27-27 0 15,-27 1 0-16</inkml:trace>
  <inkml:trace contextRef="#ctx0" brushRef="#br0" timeOffset="284409">14551 8996 512 0,'0'0'0'0,"0"0"0"0,0 0 0 0,0 0 0 0,-26 0 0 0,26 0 0 0,-79 79 0 0,-107 53 0 15,1 27 0 1,27-53 0 0,26 0 0-1,52-27 0 1,27-26 0-1,26-27 0 17,27 27 0-17,27 27 0 1,26-27 0-1,27 53 0 1,25 26 0 0,27 0 0-1,27-26 0 1,-26 26 0-1,-28-26 0 1,1-27 0 0,-27-26 0-1,1 0 0 1,-53-27 0-1,-1-26 0 1,-26-26 0 15,0-27 0-15,0-79 0-1,-26-53 0 1,-1-80 0 0,-26 1 0-1,53-1 0 1,-27 27 0-1,27 26 0 1,0 54 0 0,0 25 0-1,0 80 0 1,0 27 0-1,0 26 0 1,0 79 0 15,27 80 0-15,-1 105 0-1,-26 1 0 1,0 26 0 0,0-53 0-1,27 27 0 1,0-80 0-1,-1-26 0 1,0-54 0 0,-26-51 0-1,26-28 0 1,-26-26 0-1,-52 0 0 1</inkml:trace>
  <inkml:trace contextRef="#ctx0" brushRef="#br0" timeOffset="300105">10160 13599 512 0,'0'0'0'0,"-27"-26"0"0,27 26 0 0,0 0 0 0,0 0 0 0,0 0 0 0,0 0 0 0,0 0 0 0,0 0 0 0,0-27 0 0,0 27 0 0,0 0 0 0,0 0 0 0,0 0 0 0,0 0 0 0,0 0 0 0,0 0 0 0,0 0 0 0,0 0 0 0,0 0 0 0,0 0 0 0,0 0 0 0,-27-26 0 0,27 26 0 0,0 0 0 0,0 0 0 0,0 0 0 0,0 0 0 0,0 0 0 0,0 0 0 0,0 0 0 0,0 26 0 0,0-26 0 0,0 0 0 0,0 53 0 0,0-53 0 0,0 106 0 0,0 53 0 15,0 26 0 1,0 0 0-1,0-53 0 1,0 1 0 0,-26-80 0-1,26-53 0 1</inkml:trace>
  <inkml:trace contextRef="#ctx0" brushRef="#br0" timeOffset="300747">10609 13599 512 0,'0'80'0'0,"26"78"0"0,1 1 0 15,-54 27 0 1,1 25 0-1,0-105 0 1,26-27 0 0,0-79 0-1,0 0 0 1,-26-132 0-1,52-53 0 1,-26-27 0 0,26 27 0 15,0 53 0-16,28 79 0 1,-1 53 0 0,0 79 0-1,26 80 0 1,1 0 0-1,-28 26 0 1,28-80 0 0,-27-52 0-1,26-53 0 1,-26-79 0-1,0-106 0 1,-26 0 0 0,-2 52 0 15,2 54 0-16,-27 0 0 1</inkml:trace>
  <inkml:trace contextRef="#ctx0" brushRef="#br0" timeOffset="300989">11853 13996 512 0,'27'238'0'0,"-27"0"0"16,-27-52 0-1,0-80 0 1,27-80 0-1,-26-52 0 1</inkml:trace>
  <inkml:trace contextRef="#ctx0" brushRef="#br0" timeOffset="301172">11826 13811 512 0,'80'-27'0'0,"26"1"0"0,52 0 0 16,1-1 0 0,-53 1 0-1</inkml:trace>
  <inkml:trace contextRef="#ctx0" brushRef="#br0" timeOffset="301336">11826 14102 512 0,'0'27'0'0,"80"-1"0"0,-80-26 0 0,159-26 0 0</inkml:trace>
  <inkml:trace contextRef="#ctx0" brushRef="#br0" timeOffset="301545">12752 13679 512 0,'0'79'0'0,"0"80"0"0,-53 53 0 15,-26-27 0 1,0-27 0 0</inkml:trace>
  <inkml:trace contextRef="#ctx0" brushRef="#br0" timeOffset="302090">13281 13732 512 0,'0'79'0'0,"0"106"0"0,-78 53 0 15,-29-26 0 1,28-106 0-1,79-80 0 1,0-26 0 15,27-106 0-15,-1-52 0-1,-26-54 0 1,53 53 0 0,-27 27 0-1,28 105 0 1,24 54 0-1,2 79 0 1,-27 53 0 0,26-27 0-1,-52-53 0 1,26-52 0-1,-1-54 0 1,28-131 0 15,-27-28 0-15,-26 27 0-1,25 54 0 1,-26 25 0 0</inkml:trace>
  <inkml:trace contextRef="#ctx0" brushRef="#br0" timeOffset="302302">14234 13599 512 0,'0'106'0'0,"26"79"0"16,-79 27 0-1,1-53 0 1,-1-54 0-1</inkml:trace>
  <inkml:trace contextRef="#ctx0" brushRef="#br0" timeOffset="302513">15028 13599 512 0,'26'106'0'0,"-26"106"0"16,-79 53 0 0,0-54 0-1,26-105 0 1</inkml:trace>
  <inkml:trace contextRef="#ctx0" brushRef="#br0" timeOffset="302741">14684 13679 512 0,'0'-27'0'0,"53"1"0"0,-53 26 0 0,132-27 0 0,27-26 0 16,53 0 0 0,-80 0 0-1</inkml:trace>
  <inkml:trace contextRef="#ctx0" brushRef="#br0" timeOffset="303194">16112 13308 512 0,'-53'53'0'0,"-26"79"0"0,-27 80 0 15,-26 26 0 1,0 1 0-1,79-134 0 17,26-52 0-17</inkml:trace>
  <inkml:trace contextRef="#ctx0" brushRef="#br0" timeOffset="303388">15795 13467 512 0,'106'0'0'0,"52"0"0"0,27 26 0 15,-78-52 0 1,-81 26 0-1</inkml:trace>
  <inkml:trace contextRef="#ctx0" brushRef="#br0" timeOffset="303536">15689 13864 512 0,'-26'26'0'0,"132"27"0"0,79-79 0 15,0-27 0 1</inkml:trace>
  <inkml:trace contextRef="#ctx0" brushRef="#br0" timeOffset="303714">15689 13864 512 0,'53'450'0'0,"-26"-371"0"15,78-53 0 1,160-26 0-1,52-79 0 1</inkml:trace>
  <inkml:trace contextRef="#ctx0" brushRef="#br0" timeOffset="304369.0043">18520 13599 512 0,'-27'185'0'0,"-25"27"0"16,-54 0 0-1,0-27 0 1,80-132 0 15,52-27 0-15,1-105 0-1</inkml:trace>
  <inkml:trace contextRef="#ctx0" brushRef="#br0" timeOffset="304544.0218">18493 13440 512 0,'27'-26'0'0,"53"-1"0"0,-80 27 0 0,158-26 0 0,54-1 0 16,0 1 0-1,-80-27 0 1</inkml:trace>
  <inkml:trace contextRef="#ctx0" brushRef="#br0" timeOffset="304705.0379">18335 13758 512 0,'26'26'0'0,"160"-26"0"0,-186 0 0 0,238-79 0 0</inkml:trace>
  <inkml:trace contextRef="#ctx0" brushRef="#br0" timeOffset="305119.0793">19579 13387 512 0,'-80'106'0'0,"1"106"0"15,-54-53 0 1,-25 26 0-1,79-105 0 1,52-54 0 0,80-79 0-1,53-53 0 1,26-79 0-1,0-53 0 1,28 52 0 0,-55 81 0-1,-52 78 0 1,-26 133 0 15,-27 79 0-15,-53 53 0-1,26-26 0 1,27-79 0-1,0-80 0 1</inkml:trace>
  <inkml:trace contextRef="#ctx0" brushRef="#br0" timeOffset="305280.0954">19341 13705 512 0,'26'27'0'0,"27"-1"0"0,-53-26 0 0,132 26 0 0,54-52 0 16</inkml:trace>
  <inkml:trace contextRef="#ctx0" brushRef="#br0" timeOffset="305624.1298">20690 13493 512 0,'-53'0'0'0,"-132"0"0"0,0 0 0 16,53 53 0-1,78 0 0 1,108 0 0-1,78 27 0 1,53-1 0 0,-53 0 0-1,-79 1 0 1,-106-27 0-1,-106-27 0 1,1-26 0 0,26-26 0-1</inkml:trace>
  <inkml:trace contextRef="#ctx0" brushRef="#br0" timeOffset="305852.1525">21034 13414 512 0,'26'79'0'0,"-26"80"0"0,-53 53 0 15,-52 0 0 1,25-54 0 0,53-78 0-1</inkml:trace>
  <inkml:trace contextRef="#ctx0" brushRef="#br0" timeOffset="306063.1737">20663 13361 512 0,'0'0'0'0,"106"26"0"0,-106-26 0 0,159 53 0 0,27-53 0 15,-1-53 0 17</inkml:trace>
  <inkml:trace contextRef="#ctx0" brushRef="#br0" timeOffset="306228.1902">21643 13255 512 0,'0'27'0'0,"-27"131"0"0,-26 28 0 16,-26 25 0-1,-1-52 0 1,54-79 0 0</inkml:trace>
  <inkml:trace contextRef="#ctx0" brushRef="#br0" timeOffset="306423.2097">21563 13334 512 0,'80'-26'0'0,"-2"26"0"0,-78 0 0 0,107 0 0 0,25 0 0 16,-79-26 0-1</inkml:trace>
  <inkml:trace contextRef="#ctx0" brushRef="#br0" timeOffset="306585.2259">21563 13334 512 0,'-27'318'0'0,"134"-238"0"15,51-80 0 1,-26-27 0-1</inkml:trace>
  <inkml:trace contextRef="#ctx0" brushRef="#br0" timeOffset="306795.2468">21324 14155 512 0,'-25'79'0'0,"50"-26"0"0,108-26 0 16,79-80 0 0,26-53 0 15</inkml:trace>
  <inkml:trace contextRef="#ctx0" brushRef="#br0" timeOffset="307173.2847">22647 13308 512 0,'-52'0'0'0,"-54"0"0"0,106 0 0 0,-132 53 0 0,0 26 0 16,52 1 0 0,80-1 0-1,80 27 0 1,78 0 0-1,1-27 0 1,-106 1 0 0,-79-27 0-1,-81 0 0 16,-105-27 0-15,54 1 0 0,26-27 0-1</inkml:trace>
  <inkml:trace contextRef="#ctx0" brushRef="#br0" timeOffset="307448.3122">23283 13467 512 0,'26'0'0'0,"-26"0"0"0,0 0 0 0,0 0 0 0,-26 79 0 0,26-79 0 0,-80 159 0 0,28 26 0 16,-28-26 0-1,27-53 0 1,53-53 0-1</inkml:trace>
  <inkml:trace contextRef="#ctx0" brushRef="#br0" timeOffset="307659.3333">22939 13282 512 0,'0'0'0'0,"105"-27"0"0,-105 27 0 0,239 27 0 0,26-27 0 15,25 26 0 1</inkml:trace>
  <inkml:trace contextRef="#ctx0" brushRef="#br0" timeOffset="308852.4526">25056 13493 512 0,'-53'133'0'0,"-27"52"0"15,-25-26 0 1,25-53 0 0,80-80 0-1,0-26 0 1,0-106 0 15,80-79 0-15,25 0 0-1,-25-27 0 1,25 53 0-1,-52 133 0 1,-53 79 0 0,-26 105 0-1,-53 54 0 1,26-53 0-1,26-106 0 1,80-27 0 0,79-105 0-1,0-27 0 16,1-26 0-15,-1-27 0 0,-26 79 0-1,-80 107 0 1,-26 105 0-1,-78 133 0 1,-29-27 0 0,2-52 0-1,105-134 0 1,26-52 0-1</inkml:trace>
  <inkml:trace contextRef="#ctx0" brushRef="#br0" timeOffset="309029.4703">26141 13758 512 0,'-80'185'0'0,"-26"1"0"16,27-54 0 15,52-106 0-15</inkml:trace>
  <inkml:trace contextRef="#ctx0" brushRef="#br0" timeOffset="309194.4868">26141 13758 512 0,'26'-212'0'0,"80"159"0"16,0 53 0-1,26 27 0 1,-27-1 0 0</inkml:trace>
  <inkml:trace contextRef="#ctx0" brushRef="#br0" timeOffset="309355.5028">26141 13758 512 0,'-132'238'0'0,"317"-185"0"16,0-53 0-1</inkml:trace>
  <inkml:trace contextRef="#ctx0" brushRef="#br0" timeOffset="309518.5192">25797 14393 512 0,'25'79'0'0,"108"1"0"0,106-80 0 15</inkml:trace>
  <inkml:trace contextRef="#ctx0" brushRef="#br0" timeOffset="310083.5757">26935 13890 512 0,'0'27'0'0,"-54"52"0"0,-52 80 0 16,27-27 0-1,-1-26 0 1,54-80 0 15,52-52 0-15,28-106 0-1,25-53 0 1,27-1 0-1,-1 54 0 1,-52 79 0 0,-26 80 0-1,-80 158 0 1,-26 53 0-1,26-53 0 1,26-106 0 0,80-52 0-1,53-80 0 1,27-53 0 15,25-52 0-15,-26-1 0-1,-26 106 0 1,-106 79 0-1,-26 133 0 1,-107 79 0 0,-26-79 0-1,159-133 0 1</inkml:trace>
  <inkml:trace contextRef="#ctx0" brushRef="#br0" timeOffset="310427.6101">27939 13917 512 0,'-53'106'0'0,"-52"79"0"31,-27-27 0-15,105-105 0 0,80 0 0-1,79-53 0 1,53-53 0-1,1-26 0 1,-81-27 0 0,-25 1 0-1,-80 52 0 1,-80-27 0-1,-25 54 0 1</inkml:trace>
  <inkml:trace contextRef="#ctx0" brushRef="#br0" timeOffset="310935.6608">28786 13864 512 0,'27'132'0'0,"-27"54"0"16,-160 184 0 15,108-264 0-16,26-53 0 1,26-80 0 0,0-52 0-1,26-107 0 1,26-25 0-1,28 26 0 1,52-1 0 0,1 133 0-1,-27 53 0 1,-1 80 0-1,-78-27 0 1,-80 0 0 15,-80 26 0-15,1 54 0-1,186 131 0 17,78-158 0-17</inkml:trace>
  <inkml:trace contextRef="#ctx0" brushRef="#br0" timeOffset="311264.6938">29579 13996 512 0,'-25'159'0'0,"50"0"0"16,29-80 0-1,25-26 0 1,53-80 0 0,-25-26 0 15,-2-26 0-16,-52 26 0 1,-53 53 0 0,-53 159 0-1,-105 53 0 1,-81 26 0-1</inkml:trace>
  <inkml:trace contextRef="#ctx0" brushRef="#br0" timeOffset="312137.7811">6773 13996 512 0,'0'0'0'0,"105"0"0"0,-105 0 0 0,185 0 0 0,80 0 0 16,53 0 0-1,79 27 0 17,-80-1 0-17,-26 1 0 1,-132-27 0-1,-79 0 0 1</inkml:trace>
  <inkml:trace contextRef="#ctx0" brushRef="#br0" timeOffset="312447.8121">8651 13440 512 0,'-26'0'0'0,"26"-26"0"0,0 26 0 0,0 0 0 0,0 0 0 0,0 0 0 0,0 0 0 0,0 0 0 0,80 53 0 0,-80-53 0 0,105 106 0 0,27 53 0 32,-52-1 0-17,-80 54 0 1,-159 26 0-1,-238 80 0 1</inkml:trace>
  <inkml:trace contextRef="#ctx0" brushRef="#br0" timeOffset="323502.9175">14287 9022 512 0,'0'0'0'0,"0"0"0"0,0 0 0 0,0 0 0 0,0 0 0 0,0 0 0 0,0 0 0 0,0 0 0 0,0 27 0 0,0-27 0 0,0 0 0 0,0 26 0 0,0-26 0 0,-80 53 0 0,1 26 0 16,0 27 0-1,0 0 0 1,-28 26 0 0,29-52 0-1,24-28 0 16,1 1 0-15,27-26 0 0,-1-27 0-1,27 26 0 1,53 1 0-1,27 26 0 1,52 0 0 0,0 53 0-1,1-1 0 1,-1 27 0-1,0 1 0 1,-26-27 0 0,-27-27 0-1,-26-26 0 1,-26-27 0 15,-27-26 0-15,0 0 0-1,0-26 0 1,0-106 0-1,-27-54 0 1,1 1 0 0,-1-26 0-1,27 25 0 1,-26-25 0-1,26 25 0 1,-27 80 0 0,27 27 0-1,0 53 0 1,-26 26 0 15,26 0 0-15,0 0 0-1,0 105 0 1,-26 54 0-1,-27 27 0 1,26-28 0 0,27 1 0-1,0-79 0 1,0-80 0-1,0 0 0 1,0 0 0 0,0-80 0-1,0-79 0 1,27-52 0-1,26 52 0 17,-27 26 0-17,-26 107 0 1,0 26 0-1,-26 0 0 1,-27 79 0 0,-27 27 0-1,28 0 0 1,25-26 0-1,0-27 0 1,27-27 0 0,0-26 0-1,27-26 0 1,26-27 0-1,-1 53 0 17,-25 0 0-17,-27 53 0 1,0 26 0-1,0 0 0 1</inkml:trace>
  <inkml:trace contextRef="#ctx0" brushRef="#br0" timeOffset="325358.103">16880 9736 512 0,'26'-26'0'0,"-26"26"0"0,0 0 0 0,0 0 0 0,0-27 0 0,0 27 0 0,0-26 0 0,0 0 0 0,0-1 0 16,-53 1 0-1,1 26 0 1,-54 0 0 0,-53 0 0-1,-26 53 0 1,-27-27 0 15,0 27 0-15,-26-27 0-1,-26 1 0 1,-28-27 0-1,28 26 0 1,-1-26 0 0,53 27 0-1,54-27 0 1,79 26 0-1,-1-26 0 1,54 0 0 0,26 0 0-1,0 0 0 1,0 0 0-1,0 0 0 17,0 0 0-17,26 0 0 1,54 0 0-1,79 0 0 1,52-26 0 0,53-1 0-1,1 27 0 1,-1 27 0-1,1-1 0 1,-79 27 0 0,-54-53 0-1,-79 27 0 1,-53-27 0-1,-27 26 0 1,-131-26 0 0,-81-26 0 15,-78-1 0-16,52 54 0 1,-26-27 0 0,80 0 0-1,52 26 0 1,53-26 0-1,80-26 0 1,-1 26 0 0,27-53 0-1,27-80 0 1,25-25 0-1,55 25 0 1,-2 1 0 0,-25 52 0 15,-28 28 0-16,-52 25 0 1,0 27 0 0,-52 53 0-1,-81 79 0 1,-26 1 0-1,1-27 0 1,79-53 0 0,52-27 0-1,54 0 0 1,105 27 0-1</inkml:trace>
  <inkml:trace contextRef="#ctx0" brushRef="#br0" timeOffset="333419.9091">17145 6244 512 0,'0'0'0'0,"-27"26"0"0,27-26 0 0,-80 27 0 0,-25-1 0 0,-27 27 0 16,-80 0 0-1,0 27 0 1,-26-1 0 0,-27 0 0-1,-52-26 0 1,-27 0 0-1,-80 27 0 1,27-54 0 15,-25 1 0-15,-28-1 0-1,26-26 0 1,-25-26 0 0,-28 26 0-1,1-53 0 1,26-1 0-1,-26-25 0 1,26-1 0 0,-26 1 0-1,26-53 0 1,53 0 0-1,27-27 0 1,-27-26 0 15,53 0 0-15,0-1 0-1,53-52 0 1,27 0 0 0,25 0 0-1,28-27 0 1,25 1 0-1,54-1 0 1,0-26 0 0,79 0 0-1,27 0 0 1,-1-26 0-1,54 25 0 1,26 2 0 15,52-28 0-15,27 54 0-1,1 25 0 1,79 1 0 0,52 0 0-1,27 27 0 1,53 25 0-1,0 54 0 1,26-27 0 0,1 54 0-1,26-1 0 1,26 0 0-1,0 106 0 1,-26 0 0 15,53 0 0-15,-26 0 0-1,-27 0 0 1,25 0 0 0,2 0 0-1,26 0 0 1,-53 0 0-1,26 0 0 1,-26 0 0 0,26 0 0-1,-26 0 0 1,-26 0 0-1,-1 79 0 1,-26 54 0 0,-54-1 0 15,2 26 0-16,-54 28 0 1,-26-1 0 0,-27 26 0-1,-79 1 0 1,-26 0 0-1,-28 26 0 1,1 26 0 0,-53 1 0-1,27 26 0 1,-27 27 0-1,-27-1 0 1,-26 27 0 0,-53-79 0-1,-52-1 0 16,-1 1 0-15,-26-1 0 0,-27-25 0-1,0-28 0 1,-26 27 0-1,0-52 0 1,-26-28 0 0,-28 1 0-1,-25-53 0 1,-27 0 0-1,-53-1 0 1,-27-25 0 0,-78-27 0-1,-53 0 0 16,-81 0 0-15,-158 0 0 0</inkml:trace>
  <inkml:trace contextRef="#ctx0" brushRef="#br0" timeOffset="492321.7977">9287 291 512 0,'-27'0'0'0,"1"-26"0"0,26 26 0 0,0 0 0 0,0 0 0 0,-27 0 0 0,27 0 0 0,0 0 0 0,-27 0 0 0,27 0 0 0,-53 26 0 0,28-26 0 0,25 0 0 0,0 0 0 0,0 0 0 0,-27 0 0 0,27 0 0 0,0 0 0 0,0 0 0 0,0 0 0 0,-27 0 0 0,27 0 0 15,0 0 0 1,0 0 0 0,27 0 0-1,0-26 0 1,25 26 0-1,1 0 0 1,0 0 0 0,-1 0 0-1,28 26 0 16,-27 0 0-15,-26 1 0 0,-27 25 0-1,0 1 0 1,-27 0 0-1,27 0 0 1,-53 27 0 0,-27-27 0-1,28 0 0 1,26 0 0-1,-1-53 0 1,0 26 0 0,27-26 0-1,0 0 0 1,0 0 0 15,27-26 0-15,0 26 0-1,-1 0 0 1,53-27 0-1,-26 27 0 1,0 0 0 0,53 0 0-1,-26 27 0 1,-28-1 0-1,1 0 0 1,-26 27 0 0,-1 0 0-1,-26-27 0 1,0 27 0-1,-26-26 0 17,-1 26 0-17,0-27 0 1,-25 27 0-1,-28-53 0 1,1 27 0 0,26-27 0-1,0 0 0 1,27 0 0-1,-1 0 0 1,54 0 0 0</inkml:trace>
  <inkml:trace contextRef="#ctx0" brushRef="#br0" timeOffset="495789.1444">9604 1031 512 0,'0'-26'0'0,"0"26"0"0,0 0 0 0,0 0 0 0,0 0 0 0,0 0 0 0,0 0 0 0,0 0 0 0,0 0 0 0,0 0 0 0,0 0 0 0,0 0 0 0,0 0 0 0,0 0 0 0,0 0 0 0,-27 0 0 0,1 0 0 0,26 0 0 0,0 0 0 0,0 0 0 0,0 0 0 0,0 0 0 0,0 0 0 0,0 0 0 0,0 0 0 0,0 0 0 0,-27 0 0 0,27 0 0 0,0 0 0 0,0 0 0 0,0 0 0 0,0 0 0 0,0 0 0 0,0 0 0 0,0 0 0 0,0 0 0 0,0 0 0 0,0 0 0 0,0 0 0 0,0 0 0 0,0 0 0 0,0 0 0 0,0 0 0 0,-26 0 0 0,26 0 0 0,0 0 0 0,0 0 0 0,0 0 0 0,0 0 0 0,0 0 0 0,-26 0 0 0,26 0 0 0,0 0 0 0,0 0 0 0,0 0 0 0,0 0 0 0,-27 0 0 0,27 0 0 0,0 0 0 0,0 0 0 0,0 0 0 0,-26 26 0 0,26-26 0 0,0 0 0 0,0 0 0 0,-27 0 0 0,27 0 0 0,0 0 0 0,0 0 0 0,0 0 0 0,-26 0 0 0,26 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0" timeString="2016-11-03T20:17:13.0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7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1" timeString="2016-11-03T20:30:24.782"/>
    </inkml:context>
  </inkml:definitions>
  <inkml:trace contextRef="#ctx0" brushRef="#br0">5530 846 512 0,'0'0'0'0,"0"0"0"0,0 0 0 0,0 0 0 0,0 0 0 0,0 0 0 0,0 0 0 0,0 0 0 0,0 27 0 0,0-27 0 0,0 0 0 0,0 0 0 0,0 0 0 0,0 0 0 0,0 0 0 0,0 0 0 0,0 0 0 0,0 0 0 0,0 0 0 0,0 0 0 0,0 0 0 0,0 0 0 0,0 0 0 0,0 26 0 0,0-26 0 0,0 0 0 0,0 27 0 0,0-27 0 0,25 26 0 0,-25 0 0 16,0 54 0-1,27-27 0 1,-27 0 0 0,27 26 0-1,-27 1 0 1,26-1 0-1,1 0 0 17,-27 1 0-32,26-1 0 31,-26-26 0-16,0 0 0 1,0 27 0 0,0-28 0-1,0 27 0 1,27 1 0-1,-27-1 0 1,-27 1 0 0,54-1 0-1,-54-26 0 1,27 0 0-1,0-53 0 1,0 0 0 0</inkml:trace>
  <inkml:trace contextRef="#ctx0" brushRef="#br0" timeOffset="568.0567">5503 846 512 0,'-26'-26'0'0,"52"0"0"0,-26 26 0 0,0 0 0 0,0 0 0 0,0 0 0 0,0 0 0 0,0 0 0 0,27-27 0 0,-27 27 0 0,52 0 0 0,54-26 0 15,-27 52 0 1,54-26 0-1,26 53 0 1,-27 26 0 0,-52-26 0-1,-28 26 0 1,-52 27 0-1,-79-26 0 1,-1 26 0 0,-52-27 0-1,26-26 0 1,27-27 0 15,26-26 0-15,53 0 0-1,0 0 0 1</inkml:trace>
  <inkml:trace contextRef="#ctx0" brushRef="#br0" timeOffset="1037.1036">6244 1587 512 0,'52'27'0'0,"28"26"0"0,0 53 0 15,-1-1 0 1,-53 1 0-1,-26 26 0 1,-26-26 0 0,-28-26 0-1,54-54 0 1,-25-52 0-1,25-27 0 1,0-53 0 0,25 0 0 15,29 0 0-16,-1 1 0 1,26 25 0 0,0 27 0-1,1 0 0 1</inkml:trace>
  <inkml:trace contextRef="#ctx0" brushRef="#br0" timeOffset="1315.1315">7011 1693 512 0,'27'27'0'0,"25"26"0"0,1 26 0 15,-53 26 0 1,0 1 0 0,0 0 0-1,0-26 0 16,0-54 0-15,0-26 0 0</inkml:trace>
  <inkml:trace contextRef="#ctx0" brushRef="#br0" timeOffset="1762.1762">7434 1614 512 0,'26'26'0'0,"28"54"0"0,-28 52 0 16,1 0 0-1,-54 0 0 1,27-52 0-1,0-54 0 1,0-26 0 15,0-26 0-15,0-80 0-1,53-27 0 1,26 2 0 0,28 51 0-1,-55 80 0 1,1 0 0-1,0 80 0 1,-26 51 0 0,-27-25 0-1,52-26 0 1,-25-54 0-1</inkml:trace>
  <inkml:trace contextRef="#ctx0" brushRef="#br0" timeOffset="2105.2105">8651 1693 512 0,'0'0'0'0,"-53"0"0"0,53 0 0 0,0 0 0 0,-79 27 0 0,79-27 0 0,-53 79 0 0,-27 0 0 16,80 27 0-1,0 0 0 1,54 0 0 0,-28-53 0-1,53 0 0 1,1-53 0-1,52-53 0 1,-52-27 0 0</inkml:trace>
  <inkml:trace contextRef="#ctx0" brushRef="#br0" timeOffset="2283.2282">8757 1402 512 0,'0'0'0'0,"0"26"0"0,0-26 0 0,0 0 0 0,26 27 0 0,-26-27 0 0</inkml:trace>
  <inkml:trace contextRef="#ctx0" brushRef="#br0" timeOffset="2715.2715">8757 1402 512 0,'370'238'0'15,"-370"-238"0"1,0 27 0-1,27 79 0 1,-27 52 0 0,0 27 0-1,0-52 0 1,0-27 0-1,26-80 0 17</inkml:trace>
  <inkml:trace contextRef="#ctx0" brushRef="#br0" timeOffset="3371.3371">9709 1746 512 0,'0'0'0'0,"80"80"0"0,-27 78 0 16,-27 107 0-1,1-1 0 1,-54 1 0-1,1-54 0 1,26-52 0 0,0-79 0-1,-26-80 0 1,-1-80 0-1,1-79 0 1,-28-105 0 15,28 26 0-15,26 0 0-1,26 52 0 1,28 28 0 0,25 52 0-1,27 53 0 1,26 53 0-1,-26 106 0 1,0-1 0 0,-80 28 0-1,-52-27 0 1,-53 0 0-1,-28-27 0 1,-25-26 0 0,26-80 0 15</inkml:trace>
  <inkml:trace contextRef="#ctx0" brushRef="#br0" timeOffset="3632.3632">10530 1217 512 0,'27'26'0'0,"-1"133"0"0,0 53 0 16,-26 52 0 0,0-52 0-1,0-27 0 1,26-79 0-1</inkml:trace>
  <inkml:trace contextRef="#ctx0" brushRef="#br0" timeOffset="4042.4042">11006 2063 512 0,'53'-26'0'0,"27"26"0"0,-80 0 0 0,79-27 0 0,-26-26 0 16,-27 1 0-1,-52-27 0 1,-27-1 0 0,-26 54 0-1,26 52 0 1,-27 27 0-1,28 53 0 1,25 52 0 0,54-25 0-1,-1-27 0 1,80-27 0-1,26-79 0 17</inkml:trace>
  <inkml:trace contextRef="#ctx0" brushRef="#br0" timeOffset="4951.4951">12435 1667 512 0,'-53'106'0'0,"26"26"0"15,-26-27 0 1,80-25 0-1,53-54 0 1,-2-26 0 0,2-26 0-1,-53-80 0 1,-54-26 0-1,-26 0 0 1,26 52 0 0,2 80 0 15,50-26 0-16,55 26 0 1,52-27 0 0,-25-26 0-1,-29 0 0 1,-24-52 0-1,-54-1 0 1,-27-27 0 0,-52 27 0-1,-1 53 0 1,27 27 0-1,-26 79 0 1,53 26 0 0,26 80 0-1,26 79 0 16,1 54 0-15,25 25 0 0,1 53 0-1,-26-52 0 1,26-27 0-1,-26-79 0 1,-27-27 0 0,-27-80 0-1,-26-52 0 1,-27-106 0-1,-25-105 0 1,25-27 0 0,1-27 0-1,53 80 0 1,26 26 0 15,53 53 0-15,26-27 0-1,79 27 0 1,54-52 0-1</inkml:trace>
  <inkml:trace contextRef="#ctx0" brushRef="#br0" timeOffset="5340.534">13943 1058 512 0,'27'0'0'0,"25"53"0"0,-52-53 0 0,27 132 0 0,-27 53 0 15,0 27 0 1,-27 0 0 0,27-1 0-1,0-105 0 1,27-26 0 15,26-27 0-15,0-53 0-1,52-27 0 1,54-26 0-1</inkml:trace>
  <inkml:trace contextRef="#ctx0" brushRef="#br0" timeOffset="5703.5702">15054 1693 512 0,'-53'-53'0'0,"0"0"0"0,-52 53 0 16,-1 80 0-1,26 52 0 1,1 53 0 0,79-79 0 15,53-27 0-31,27-26 0 31,52-79 0-15,-27-27 0-1,-25-53 0 1,-54-26 0-1,-26 26 0 1,-53 53 0 0,0 0 0-1</inkml:trace>
  <inkml:trace contextRef="#ctx0" brushRef="#br0" timeOffset="6012.6012">15715 1614 512 0,'27'0'0'0,"-27"-27"0"0,0 27 0 0,0 0 0 0,-132 0 0 0,132 0 0 0,-132 0 0 0,26 80 0 31,27 26 0-15,52-1 0-1,54 27 0 1,25 1 0-1,54-80 0 1,26-27 0 0,27-52 0-1</inkml:trace>
  <inkml:trace contextRef="#ctx0" brushRef="#br0" timeOffset="6428.6428">16351 1826 512 0,'26'-53'0'0,"-52"0"0"0,-54 53 0 15,-25 53 0 1,-27 52 0 0,25 27 0 15,81-52 0-16,79-27 0 1,27-27 0 0,25-52 0-1,-52-1 0 1,-1-79 0-1,-25 53 0 1,-27 27 0 0,0 26 0-1,0 79 0 1,0 27 0-1,27-26 0 1,52-54 0 0,27-52 0-1,-26-80 0 1</inkml:trace>
  <inkml:trace contextRef="#ctx0" brushRef="#br0" timeOffset="6689.6689">16827 899 512 0,'0'0'0'0,"0"53"0"0,0-53 0 0,-26 185 0 0,26 54 0 16,-27 52 0 0,1-1 0-1,26-78 0 1,26-53 0-1,1-80 0 1</inkml:trace>
  <inkml:trace contextRef="#ctx0" brushRef="#br0" timeOffset="6900.69">17197 1667 512 0,'27'79'0'0,"-1"27"0"0,-26 52 0 16,-53 1 0-1,53-53 0 1,0-79 0-1</inkml:trace>
  <inkml:trace contextRef="#ctx0" brushRef="#br0" timeOffset="7189.7189">17727 741 512 0,'26'79'0'0,"-26"132"0"0,0 81 0 15,0-1 0 1,0-27 0-1,53-105 0 1,-27-27 0 0,-26-79 0-1</inkml:trace>
  <inkml:trace contextRef="#ctx0" brushRef="#br0" timeOffset="7851.7851">17435 1587 512 0,'0'0'0'0,"0"27"0"0,0-27 0 0,0 0 0 0,54 53 0 0,-54-53 0 0,105 26 0 0,28-26 0 15,-1-26 0 1,0-1 0 0,-52-26 0-1,-54 53 0 1,-26 53 0-1,0 80 0 1,-26-1 0 0,52-53 0-1,27-53 0 1,26 1 0-1,0-54 0 17,1-26 0-17,0-26 0 1,-28 0 0-1,-25 79 0 1,26 27 0 0,0 52 0-1,-1 79 0 1,1 28 0-1,1 52 0 1,-54-53 0 0,0 0 0-1,-107-26 0 1,2-80 0-1,-2-52 0 1,-25-80 0 15,54-106 0-15,51-53 0-1,27 1 0 1</inkml:trace>
  <inkml:trace contextRef="#ctx0" brushRef="#br0" timeOffset="11729.1728">11191 2698 512 0,'0'-26'0'0,"0"26"0"0,0 0 0 0,0 0 0 0,0 0 0 0,0 0 0 0,0 0 0 0,0 0 0 0,0 0 0 0,0 0 0 0,0 0 0 0,0 0 0 0,0 26 0 0,0-26 0 0,0 0 0 0,0 0 0 0,27 27 0 0,-27-27 0 0,0 0 0 0,0 27 0 0,0-27 0 0,26 79 0 0,-26 0 0 15,0 53 0 1,0 1 0-1,-26 26 0 1,26-1 0 0,0 27 0-1,26-26 0 1,-52-27 0-1,52 1 0 1,-26-27 0 0,0-27 0-1,0 1 0 1,0-54 0 15,0 27 0-15,0-27 0-1,0-26 0 1,0 27 0-1,27-27 0 1,-1 26 0 0,28-26 0-1,24 0 0 1,54 0 0-1,28 0 0 1,51 0 0 0,1 0 0-1,53 0 0 1,0 26 0 15,-1-26 0-15,1 27 0-1,25-1 0 1,-52 27 0-1,1-26 0 1,-28-27 0 0,-26 26 0-1,0-26 0 1,-52 27 0-1,-28-27 0 1,-25 0 0 0,-27 0 0-1,0 26 0 1,-53-26 0 15,0 0 0-15,0 0 0-1,0 0 0 1,0 0 0-1,0 0 0 1,0-26 0 0,-27 26 0-1,27 0 0 1</inkml:trace>
  <inkml:trace contextRef="#ctx0" brushRef="#br0" timeOffset="12681.268">14737 4524 512 0,'0'0'0'0,"26"0"0"0,-26 0 0 0,0 0 0 0,0 0 0 0,26 26 0 0,-26-26 0 0,0 0 0 0,54 27 0 0,-54-27 0 0,79 26 0 0,0 1 0 15,1-1 0 1,-1 1 0-1,-53-27 0 1,1 26 0 0,-27 1 0-1,-27-1 0 1,-78-26 0-1,-1 0 0 1,0-26 0 0,53-1 0-1,-26-26 0 1,26 27 0 15,0-27 0-31,0 26 0 31,26-25 0-15,-25 25 0-1,-1 1 0 1,26-1 0 0,0 27 0-1,1 0 0 1,52 0 0-1,-26 27 0 1,27 26 0 0,53-27 0-1,25 53 0 1,2-26 0-1,-2 0 0 1,54 0 0 15,-53 0 0-15,26 0 0-1,-79 0 0 1,-26-26 0 0,-27-1 0-1,-53 0 0 1,-27 27 0-1,-52 0 0 1,26-27 0 0,-79 27 0-1,-1 0 0 1,54 0 0-1</inkml:trace>
  <inkml:trace contextRef="#ctx0" brushRef="#br0" timeOffset="14228.4227">11191 4366 512 0,'-26'0'0'0,"26"0"0"0,0 0 0 0,0 0 0 0,0 0 0 0,0 0 0 0,0 0 0 0,0 0 0 0,0 0 0 0,0 0 0 0,0 0 0 0,0 0 0 0,0 0 0 0,0 0 0 0,0 0 0 0,0 0 0 0,0 0 0 0,0 0 0 0,0 0 0 0,0 26 0 0,0-26 0 0,0 79 0 0,0 27 0 16,0 53 0-1,0 79 0 1,0 0 0 15,-53 27 0-15,53-27 0-1,-53 26 0 1,26-79 0 0,1-26 0-1,26-26 0 1,53-54 0-1,0-26 0 1,53-1 0 0,52-25 0-1,54-54 0 1,26 27 0-1,53-26 0 1,27 0 0 15,26 26 0-15,0 0 0-1,0 26 0 1,-1-26 0 0,-25 26 0-1,-54 1 0 1,1-1 0-1,-79 1 0 1,-28-27 0 0,-51 26 0-1,-29-26 0 1,-51 0 0-1,-27 0 0 1,0 0 0 0,-53-53 0 15,-26-26 0-16,26 26 0 1,0-26 0 0,26 26 0-1,-25 53 0 1,52 0 0-1,0 0 0 1,52 27 0 0,28 52 0-1,25 26 0 1,-25 1 0-1,-80 27 0 1,-53-27 0 0,-132 26 0-1,26-53 0 1</inkml:trace>
  <inkml:trace contextRef="#ctx0" brushRef="#br0" timeOffset="15273.5272">16509 4048 512 0,'0'0'0'0,"0"0"0"0,0 0 0 0,0 0 0 0,0 0 0 0,0 0 0 0,0-27 0 0,0 27 0 0,0 0 0 0,0 0 0 0,-26-26 0 0,26 26 0 0,0 0 0 0,-27-27 0 0,27 27 0 0,-52-26 0 0,-28 26 0 15,0 0 0 1,-52 26 0 0,27 1 0-1,25 26 0 1,1 26 0-1,53 1 0 1,-1-1 0 0,80-26 0-1,0 0 0 1,53-27 0-1,53 27 0 17,-1 0 0-17,-26 0 0 1,-25 26 0-1,-29 1 0 1,-51-1 0 0,-79 1 0-1,-28-27 0 1,-105-1 0-1,26-25 0 1,53-1 0 0,27-26 0-1,26 0 0 1,26-26 0-1,27 26 0 1</inkml:trace>
  <inkml:trace contextRef="#ctx0" brushRef="#br0" timeOffset="15614.5613">16880 4550 512 0,'0'0'0'0,"0"27"0"0,0-27 0 0,0 79 0 0,53 54 0 16,-53 26 0-1,0-1 0 1,27 1 0-1,-27-80 0 1,0-26 0 0,0-26 0-1</inkml:trace>
  <inkml:trace contextRef="#ctx0" brushRef="#br0" timeOffset="16023.6022">16801 4392 512 0,'0'-53'0'0,"0"53"0"0,0 0 0 0,0 0 0 0,26-26 0 0,-26 26 0 0,79 0 0 0,27 26 0 15,27 27 0 1,-1 26 0-1,-27 53 0 1,-52-26 0 0,-53-26 0-1,-26-1 0 1,-106-26 0-1,0-26 0 1,-1-1 0 0,81-26 0-1,-2-26 0 1</inkml:trace>
  <inkml:trace contextRef="#ctx0" brushRef="#br0" timeOffset="16596.6594">18044 4498 512 0,'0'0'0'0,"0"-27"0"0,0 27 0 0,0 0 0 0,0 0 0 0,-53-26 0 0,53 26 0 0,0 0 0 0,-79 0 0 0,79 0 0 0,-80 0 0 0,1 79 0 32,-27 159 0-17,106-158 0 1,53-27 0-1,26-27 0 1,54-26 0 0,-54-53 0-1,-26 0 0 1,0 0 0 15,-27 0 0-15,-26 0 0 15,0 53 0-16,-26 27 0 1,52 79 0 0,1-27 0-1,52 1 0 1,27-28 0-1,0-78 0 1</inkml:trace>
  <inkml:trace contextRef="#ctx0" brushRef="#br0" timeOffset="16907.6905">18865 3863 512 0,'-27'0'0'0,"54"26"0"0,-27-26 0 0,-27 106 0 0,1 106 0 15,-1-1 0 1,27 1 0 0,0-53 0-1,0-53 0 1,0-53 0-1,27-27 0 1</inkml:trace>
  <inkml:trace contextRef="#ctx0" brushRef="#br0" timeOffset="17251.725">18468 4392 512 0,'-27'-26'0'0,"54"26"0"0,-27 0 0 0,0 0 0 0,0 0 0 0,25-27 0 0,-25 27 0 0,0 0 0 0,107 0 0 0,-107 0 0 0,132 0 0 0,-26 0 0 15,0 27 0 1,-27-1 0 0,-26 106 0-1,-53 0 0 1,0 27 0-1,0-26 0 1,26-54 0 0,-26-79 0-1</inkml:trace>
  <inkml:trace contextRef="#ctx0" brushRef="#br0" timeOffset="17397.7395">19314 4366 512 0,'0'-53'0'0,"0"26"0"0,0 27 0 0,0-26 0 0</inkml:trace>
  <inkml:trace contextRef="#ctx0" brushRef="#br0" timeOffset="18176.8174">19314 4366 512 0,'502'132'0'0,"-527"-132"0"16,-55 79 0-1,-25 27 0 1,25 0 0-1,53 0 0 1,54-53 0 0,26-1 0-1,52-52 0 1,-51-26 0-1,24-27 0 17,-24-26 0-17,-54-1 0 1,26 54 0-1,-52 26 0 1,26 26 0 0,-27 80 0-1,27 26 0 1,53-53 0-1,53 1 0 1,27-80 0 0,-28-53 0-1,-25-53 0 1,-27-79 0-1,-28-27 0 1,2-25 0 0,-54 51 0 15,27 1 0-16,-25 79 0 1,25 53 0 0,0 53 0-1,0 0 0 1,-27 106 0-1,-26 106 0 1,27 26 0 0,-1-27 0-1,80-52 0 1,27-26 0-1,25-54 0 1,80 0 0 0</inkml:trace>
  <inkml:trace contextRef="#ctx0" brushRef="#br0" timeOffset="19345.9344">15848 5900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79 0 0,0-79 0 0,0 185 0 0,26 54 0 16,-26 25 0-1,0 1 0 1,0-54 0-1,0-105 0 1,27-26 0 0,-27-80 0-1,0 0 0 1</inkml:trace>
  <inkml:trace contextRef="#ctx0" brushRef="#br0" timeOffset="19681.968">15318 5874 512 0,'-25'-27'0'0,"50"27"0"0,-25 0 0 0,0 0 0 0,0 0 0 0,54 0 0 0,-54 0 0 0,0 0 0 0,106 0 0 0,-106 0 0 0,211 0 0 0,1 0 0 16,-1 27 0 0,1-27 0-1,-53 26 0 1,-79 1 0-1,-54-1 0 1</inkml:trace>
  <inkml:trace contextRef="#ctx0" brushRef="#br0" timeOffset="20142.014">16219 6667 512 0,'0'0'0'0,"52"53"0"0,-52-53 0 0,106 26 0 0,0-52 0 15,0-1 0 1,-27-26 0 15,-26-26 0-15,-53 0 0-1,-53 26 0 1,-26 27 0-1,-54 52 0 1,1 54 0 0,27 51 0-1,52 28 0 1,106 1 0-1,26-2 0 1,54-52 0 0,52-27 0-1,0-52 0 1,-53-80 0 15</inkml:trace>
  <inkml:trace contextRef="#ctx0" brushRef="#br0" timeOffset="20771.0769">17197 6720 512 0,'0'53'0'0,"0"106"0"0,27-27 0 16,-54 27 0 0,1-80 0-1,26-52 0 1,0-27 0-1,0-53 0 1,26-80 0 0,1 1 0-1,26 0 0 1,27 79 0-1,-55 53 0 17,28 80 0-17,-53 25 0 1,-26 54 0-1,26-80 0 1,0-52 0 0,26-27 0-1,28-53 0 1,24-80 0-1,-24-25 0 1,52 25 0 0,-54 80 0-1,1 53 0 1,1 53 0 15,-28 80 0-15,0-1 0-1,-26 0 0 1,0-52 0-1,0-80 0 1</inkml:trace>
  <inkml:trace contextRef="#ctx0" brushRef="#br0" timeOffset="21035.1033">18308 6614 512 0,'0'0'0'0,"27"53"0"0,-27-53 0 0,26 132 0 0,-26 107 0 16,0-1 0 0,0 0 0-1,27-27 0 16,-27-78 0-15,27-54 0 0,-27-79 0-1</inkml:trace>
  <inkml:trace contextRef="#ctx0" brushRef="#br0" timeOffset="21345.1342">18203 6561 512 0,'53'-79'0'0,"52"53"0"0,54 52 0 16,26 53 0-1,-78 53 0 1,-54-26 0 0,-106 27 0-1,-54-54 0 1,-78-26 0 15,53-27 0-15,0-52 0-1</inkml:trace>
  <inkml:trace contextRef="#ctx0" brushRef="#br0" timeOffset="21758.1756">19129 6509 512 0,'53'-27'0'0,"-53"1"0"0,0 26 0 0,0 0 0 0,0 0 0 0,0 26 0 0,0-26 0 0,0 0 0 0,-53 79 0 0,53-79 0 0,-79 159 0 0,26 0 0 16,79-106 0 0,27 0 0-1,53-53 0 1,26-53 0 15,0-26 0-15,-26-28 0-1,-79 1 0 1,-27 1 0-1,-106 26 0 1,-26 52 0 0,26 27 0-1,53 0 0 1</inkml:trace>
  <inkml:trace contextRef="#ctx0" brushRef="#br0" timeOffset="22235.2233">19129 6509 512 0,'477'-265'0'0,"-452"291"0"15,28 80 0 1,1 0 0 15,51 26 0-15,-78 27 0-1,-1-26 0 1,1-80 0 0,-27-1 0-1,0-52 0 1,0 0 0-1,26-79 0 1,1-54 0 0,25-26 0-1,28 28 0 1,-27 51 0-1,26 27 0 1,1 27 0 15,-27-1 0-15,26 54 0-1</inkml:trace>
  <inkml:trace contextRef="#ctx0" brushRef="#br0" timeOffset="23214.3211">20981 6561 512 0,'0'0'0'0,"0"0"0"0,0 0 0 0,0 0 0 0,0 0 0 0,-27 0 0 0,27 0 0 0,0 0 0 0,-52-52 0 0,52 52 0 0,-53-27 0 0,-27-26 0 15,28 53 0 1,-28 0 0-1,27 53 0 1,0 53 0 0,27 26 0 15,52 1 0-16,27-1 0 1,26-106 0 0,1 1 0-1,26-54 0 1,-53 1 0 15,52-133 0-15,-78 79 0-1,-1 54 0 1,-26 26 0-1,-26 26 0 1,26 81 0 15,0-1 0-15,0-27 0-1,80-27 0 1,25-52 0 0,27 0 0-1,-26-79 0 1,0-26 0-1,-26-55 0 1,-54-25 0 0,26 0 0-1,-25 0 0 1,-27 26 0-1,27 27 0 1,-1 0 0 0,-26 79 0 15,0 26 0-16,0 27 0 1,0 0 0 0,0 80 0-1,-26 26 0 1,-1 52 0-1,0 27 0 1,1 1 0 0,-26 51 0-1,52-51 0 1,52-27 0-1,54-1 0 1,53-25 0 0</inkml:trace>
  <inkml:trace contextRef="#ctx0" brushRef="#br0" timeOffset="39612.9609">20981 4471 512 0,'0'0'0'0,"0"0"0"0,0 0 0 0,0 0 0 0,0 0 0 0,0 0 0 0,0 0 0 0,0 0 0 0,0 0 0 0,0 0 0 0,0 0 0 0,26 0 0 0,-26 0 0 0,0 0 0 0,53-26 0 0,-53 26 0 0,79-53 0 0,28 0 0 15,25-53 0 1,79 0 0-1,1-26 0 1,27 0 0 15,25-1 0-15,-26 1 0-1,-26 26 0 1,-54 27 0 0,-26 26 0-1,-52 27 0 1,-27-1 0-1,-27 1 0 1,-26 26 0 0,0 0 0-1,0 0 0 1,0 0 0-1,0 0 0 1,-26 26 0 0,0 1 0-1</inkml:trace>
  <inkml:trace contextRef="#ctx0" brushRef="#br0" timeOffset="40673.0669">22807 3122 512 0,'0'-27'0'0,"-27"27"0"0,27 0 0 0,0 0 0 0,0 0 0 0,0 0 0 0,0 0 0 0,0 0 0 0,0 0 0 0,0 0 0 0,0 0 0 0,0 0 0 0,0 0 0 0,0 0 0 0,0-26 0 0,0 26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0,27 26 0 0,-27-26 0 0,0 0 0 0,0 0 0 0,0 0 0 0,0 0 0 0,0 0 0 0,0 0 0 0,0 0 0 0,0 0 0 0,0 0 0 0,26 0 0 0,-26 0 0 0,0 0 0 0,0 0 0 0,53 27 0 0,-53-27 0 0,0 0 0 0,80 0 0 0,-80 0 0 0,78 26 0 0,2-26 0 15,-1 0 0 1,-26 0 0-1,-26 0 0 1,-27 0 0 0,0 0 0-1,0 0 0 1,0 0 0-1,0 27 0 1,0-27 0 0,0 0 0-1,0 26 0 16,0 1 0-15,-27-1 0 0,1 27 0-1,26 0 0 1,-53 26 0-1,53-26 0 1,-26 0 0 0,26 0 0-1,0 0 0 1,0-27 0-1,-27 27 0 1,27-26 0 0,0-1 0-1,-26 1 0 1,26-1 0 15,0-26 0-15,0 0 0-1,0 0 0 1,0 0 0-1,0 0 0 1,0 0 0 0,0 0 0-1,0 0 0 1,0 0 0-1,0 0 0 1,0 0 0 0,0 0 0-1,0 0 0 1,0 0 0 15,0 0 0-15</inkml:trace>
  <inkml:trace contextRef="#ctx0" brushRef="#br0" timeOffset="42989.2985">23944 2513 512 0,'0'-26'0'0,"0"26"0"0,0 0 0 0,0 0 0 0,0 0 0 0,0-27 0 0,0 27 0 0,0 0 0 0,0 0 0 0,0 0 0 0,0-26 0 0,0 26 0 0,0 0 0 0,0-27 0 0,0 27 0 16,-26 0 0 0,26 0 0-1,-26 0 0 1,26 0 0-1,-27 0 0 1,27 27 0 0,0-27 0-1,0 0 0 1,0 0 0-1,0 26 0 1,0-26 0 0,0 0 0 15,0 0 0-16,0 27 0 1,0-27 0 0,0 0 0-1,0 0 0 1,0 0 0-1,0 0 0 1,0 0 0 0,0 0 0-1,0 0 0 1,0 0 0-1,0 0 0 1,0 0 0 15,0 0 0-15,0 0 0-1,0 0 0 1,0 0 0 0,0 0 0-1,0 0 0 1,0 0 0-1</inkml:trace>
  <inkml:trace contextRef="#ctx0" brushRef="#br0" timeOffset="44366.4362">24103 2460 512 0,'0'-26'0'0,"0"26"0"0,0 0 0 0,0 0 0 0,0 0 0 0,0 0 0 0,0 0 0 0,0 0 0 0,-26-27 0 0,26 27 0 0,0 0 0 0,-27-26 0 0,27 26 0 0,0 0 0 0,0 0 0 0,0 0 0 0,-26 0 0 0,-1 0 0 16,0 26 0-1,-25 27 0 1,26 26 0-1,-28 1 0 1,28 26 0 0,-1-26 0-1,54-1 0 1,-27-26 0-1,26-27 0 1,-26-26 0 0,27 0 0-1,26 0 0 1,-27-26 0 15,0-27 0-15,-26 0 0-1,27-26 0 1,0 52 0-1,-27 0 0 1,0 1 0 0,26 26 0-1,-26-27 0 1,0 27 0-1,-26 0 0 1,26 0 0 0,26 0 0-1,-26-26 0 1,0 26 0 15,0 0 0-15,0 0 0-1,0 0 0 1,0 0 0-1,27 0 0 1,-27 0 0 0,0 0 0-1,0 0 0 1,0-27 0-1,0 1 0 1,26-27 0 0,-26 27 0-1,0 26 0 1,-26 0 0-1,26 0 0 17,0 0 0-17,0 0 0 1,26 0 0-1,0 52 0 1,-26 28 0 0,0-1 0-1,0 28 0 1,27-55 0-1,-1 28 0 1,1-54 0 0,53 27 0-1</inkml:trace>
  <inkml:trace contextRef="#ctx0" brushRef="#br0" timeOffset="45362.5358">24500 2513 512 0,'0'0'0'0,"0"0"0"0,0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0,0-26 0 0,0 26 0 0,0 0 0 0,0 0 0 0,0 0 0 0,0 0 0 0,0 0 0 0,0 0 0 0,0 0 0 0,0 0 0 0,0 0 0 0,0 0 0 0,0 0 0 0,-26-27 0 0,26 27 0 0,0 0 0 0,0 0 0 0,0 0 0 0,0 0 0 0,0 0 0 0,0 0 0 0,0 0 0 0,0 0 0 0,0 0 0 0,0-26 0 0,0 26 0 0,0 0 0 0,0 0 0 0,0 0 0 0,0 0 0 0,0 0 0 0,0 0 0 0,0 0 0 0,0-27 0 0,0 27 0 15,0 0 0 1,0 0 0-1,0 27 0 1,26 52 0 0,0 27 0-1,-26 0 0 1,-26 0 0-1,26-53 0 1,-26 0 0 15,52-27 0-15,-26-26 0-1,0 0 0 1,0-53 0 0,0-52 0-1,26 25 0 1,1-26 0-1,-1 53 0 1,1 26 0 0,-27 27 0-1,26 27 0 1,1 52 0-1,25 28 0 1,-25-28 0 0,-1 0 0-1,-26-52 0 16,27-1 0-15,-27 0 0 0</inkml:trace>
  <inkml:trace contextRef="#ctx0" brushRef="#br0" timeOffset="45915.591">25029 2434 512 0,'27'53'0'0,"-27"79"0"0,0 1 0 16,0-28 0-1,0-52 0 1,26-53 0-1,0 0 0 1,1-26 0 0,26-80 0-1,0 0 0 1,-27 26 0 15,0 54 0-15,-26 52 0-1,54 54 0 1,-28 79 0-1,1 52 0 1,-1 28 0 0,-26-28 0-1,0-105 0 1,-53-27 0-1,0 1 0 1,-52-80 0 0,-2-53 0-1,2-27 0 1,52-26 0-1,53 1 0 17,0 26 0-17</inkml:trace>
  <inkml:trace contextRef="#ctx0" brushRef="#br0" timeOffset="46237.6232">26009 1852 512 0,'0'26'0'0,"52"53"0"0,-26 107 0 15,28 105 0 1,-54-27 0-1,26-52 0 1,-52-106 0 0,26-53 0-1</inkml:trace>
  <inkml:trace contextRef="#ctx0" brushRef="#br0" timeOffset="46651.6646">26775 2460 512 0,'-26'-26'0'0,"26"26"0"0,0 0 0 0,0 0 0 0,-79 53 0 0,79-53 0 0,-80 158 0 0,-52 54 0 16,132-53 0-1,26-80 0 1,54-26 0-1,-1-79 0 1,27-27 0 0,26-27 0-1,-53-78 0 1,-52-1 0-1,-1 79 0 1,-52 54 0 0,-26-1 0-1,-81 27 0 16</inkml:trace>
  <inkml:trace contextRef="#ctx0" brushRef="#br0" timeOffset="46962.6957">27542 2460 512 0,'0'0'0'0,"0"0"0"0,0 0 0 0,0 0 0 0,0 0 0 0,0-26 0 0,0 26 0 0,0 0 0 0,-26 0 0 0,26 0 0 0,-79 26 0 0,-1 27 0 0,-25 79 0 15,51 28 0 1,54-55 0 15,54-26 0-15,-1-26 0-1</inkml:trace>
  <inkml:trace contextRef="#ctx0" brushRef="#br0" timeOffset="47706.7702">28071 2619 512 0,'-25'-27'0'0,"-108"80"0"0,133-53 0 0,-106 53 0 0,0 80 0 15,54-80 0 1,52-27 0-1,26-26 0 1,53 0 0 0,1-53 0-1,-28 1 0 16,1-28 0-15,-26 27 0 0,-27 53 0-1,0 26 0 1,-27 81 0-1,27-2 0 1,53-52 0 0,53 0 0-1,0-53 0 1,0-79 0-1,27-80 0 1,-81-27 0 0,1 1 0-1,27 0 0 1,-55 26 0 15,-25 53 0-15,27 54 0-1,-27 25 0 1,-27 54 0-1,2-1 0 1,-2 133 0 0,27 79 0-1,27 0 0 1,-2-79 0-1,29-53 0 1,-1-27 0 0</inkml:trace>
  <inkml:trace contextRef="#ctx0" brushRef="#br0" timeOffset="47999.7994">28389 2381 512 0,'-26'-26'0'0,"26"26"0"0,0 0 0 0,0 0 0 0,0 0 0 0,0 0 0 0,0 0 0 0,0 0 0 0,0 0 0 0,0 0 0 0,53-27 0 0,-53 27 0 0,0 0 0 0,105 0 0 0,-105 0 0 0,159 27 0 0,-53 25 0 16,-27 54 0-1,1 26 0 1,-80 1 0-1,0-80 0 1</inkml:trace>
  <inkml:trace contextRef="#ctx0" brushRef="#br0" timeOffset="48145.8141">29209 2222 512 0,'0'-26'0'0,"0"-1"0"0,0 27 0 0</inkml:trace>
  <inkml:trace contextRef="#ctx0" brushRef="#br0" timeOffset="48517.8513">29209 2222 512 0,'53'238'0'16,"-79"-159"0"0,-1 54 0-1,1 0 0 1,52-54 0-1,54-53 0 1,25 1 0 0,2-80 0-1,-29 0 0 1,-51-53 0-1,-27 0 0 1,-79 26 0 0,-1 54 0-1,-52 0 0 1</inkml:trace>
  <inkml:trace contextRef="#ctx0" brushRef="#br0" timeOffset="48895.8891">29871 2434 512 0,'27'53'0'0,"-1"79"0"0,-52 1 0 16,-1-54 0-1,0-53 0 1,27-26 0-1,0 0 0 1,54-105 0 0,-1-28 0-1,26 1 0 1,27 105 0-1,-27 80 0 1,27 106 0 15,-80 79 0-15</inkml:trace>
  <inkml:trace contextRef="#ctx0" brushRef="#br0" timeOffset="49678.9673">23997 3466 512 0,'-105'0'0'0,"-2"52"0"0,-25 107 0 15,27 106 0 1,105-133 0-1,0-105 0 1,52-1 0 0,28-26 0-1,-27-79 0 1,52-53 0-1,-25-27 0 1,-54 0 0 0,27 132 0-1,-26 27 0 1,26 133 0-1,-27 79 0 1,0-54 0 15,54-52 0-15</inkml:trace>
  <inkml:trace contextRef="#ctx0" brushRef="#br0" timeOffset="49954.9949">24764 3571 512 0,'0'0'0'0,"-53"27"0"0,53-27 0 0,0 0 0 0,-105 26 0 0,105-26 0 0,-106 106 0 0,0 80 0 16,1-1 0-1,131-26 0 1,0-80 0-1,107-26 0 1</inkml:trace>
  <inkml:trace contextRef="#ctx0" brushRef="#br0" timeOffset="50183.0178">25241 3704 512 0,'0'0'0'0,"-26"0"0"0,26 0 0 0,-54 79 0 0,-78 80 0 16,53 26 0-1,52-79 0 1,27-53 0 0,80 0 0-1</inkml:trace>
  <inkml:trace contextRef="#ctx0" brushRef="#br0" timeOffset="51079.1073">25400 3916 512 0,'79'26'0'0,"27"-26"0"0,-106 0 0 0,132-26 0 0,-52-27 0 15,-28 0 0 1,-79-27 0 0,2 27 0-1,-28 53 0 1,-27 53 0-1,-26 133 0 1,80-28 0 0,26-52 0-1,53-26 0 1,26-27 0-1,-26-53 0 1,52-53 0 0,2-53 0-1,-54-27 0 16,26 28 0-15,1 25 0 0,-2 80 0-1,29 27 0 1,-28 78 0-1,-26-25 0 1,-80 52 0 0,-25 1 0-1,-1-54 0 1,53-53 0-1,0-26 0 1,0-26 0 0,26-80 0-1,53 0 0 16,1 0 0-15,25 0 0 0,2-26 0-1,-28 53 0 1,-26 52 0-1,0 54 0 1,26 52 0 0,-26 53 0-1,-80 27 0 1,-78-26 0-1,-1-54 0 1,27-26 0 0,52-79 0-1,1 26 0 16,105-80 0-15</inkml:trace>
  <inkml:trace contextRef="#ctx0" brushRef="#br0" timeOffset="51763.1758">27437 3968 512 0,'79'-79'0'0,"-53"-27"0"16,-52 53 0-1,26 53 0 1,-79 27 0-1,-1 52 0 1,1 53 0 0,79 1 0-1,27-27 0 1,52-80 0-1,53 1 0 1,53-54 0 15,0-52 0-15,-52-1 0-1,-81-52 0 1,-25 106 0 0,-27-27 0-1,-79 53 0 1,-27 53 0-1,-26 105 0 1,78-25 0 0,28-80 0-1,106 0 0 1,-27-53 0-1,52-106 0 1,-25-27 0 0,-28-78 0-1,1-28 0 16,1 2 0-15,-28 51 0 0,-26 107 0-1,0 79 0 1,0 26 0-1,0 160 0 1,-26 51 0 0,26 28 0-1,0-133 0 1</inkml:trace>
  <inkml:trace contextRef="#ctx0" brushRef="#br0" timeOffset="52319.2313">29024 3545 512 0,'26'159'0'0,"-26"0"0"0,-52-1 0 32,-28-78 0-17,80-54 0 1,-26-26 0-1,26-53 0 1,53-79 0 0,52-27 0-1,2 53 0 1,-28 106 0-1,-26 80 0 1,-53 52 0 0,0 0 0-1,-27-79 0 1,1-26 0-1,26-27 0 17,26-80 0-17,27-25 0 1,26-28 0-1,1 107 0 1,-53 52 0 0,26 107 0-1,-28-1 0 1,-50-26 0-1</inkml:trace>
  <inkml:trace contextRef="#ctx0" brushRef="#br0" timeOffset="53562.3557">29791 3783 512 0,'53'0'0'0,"27"27"0"0,-80-27 0 0,0 0 0 0,79-53 0 0,-79 53 0 0,53-106 0 0,-26 53 0 16,-54-53 0-1,1 106 0 1,-28 0 0 0,2 53 0-1,-28 106 0 1,54-27 0-1,52-26 0 1,28-27 0 0,24-26 0-1,29-79 0 1,51 26 0-1,28-80 0 1,-54 1 0 0,-26 26 0 15,-54 0 0-16,-25-26 0 1,-54 52 0 0,-25 1 0-1,-54 52 0 1,0 107 0-1,26-27 0 1,80-1 0 0,27-25 0-1,26-27 0 1,0-53 0-1,0 0 0 1,26-27 0 0,-52 1 0 15,0 52 0-16,-2-26 0 1,-25 27 0 0,27-27 0-1,-1 0 0 1,28-53 0-1,-1-27 0 1,26 1 0 0,27 26 0-1,-80 27 0 1,27 105 0-1,-53 53 0 1,0-26 0 0,0 0 0-1,0-106 0 1,0 0 0 15,26-26 0-15,54-80 0-1,26-27 0 1,-27 54 0-1,-53 53 0 1,1 105 0 0,-27 27 0-1,-27 26 0 1,54-105 0-1,-1-1 0 1,54-52 0 0,-1-80 0-1,27 26 0 1,0 1 0-1,-27 79 0 1,27 132 0 0,-80 80 0 15,-79-53 0-16</inkml:trace>
  <inkml:trace contextRef="#ctx0" brushRef="#br0" timeOffset="54333.4328">23256 4630 512 0,'0'26'0'0,"27"133"0"0,-54 26 0 16,27-26 0-1,0-80 0 1,0-79 0 0,0 0 0 15,0-79 0-16,0-106 0 1,53 0 0 0,26 79 0-1,-26 53 0 1,54 106 0-1,-2 79 0 1,-52 53 0 0,-53-53 0-1,0-26 0 1</inkml:trace>
  <inkml:trace contextRef="#ctx0" brushRef="#br0" timeOffset="54879.4874">23706 5027 512 0,'0'0'0'0,"79"26"0"0,-79-26 0 0,0 0 0 0,80 0 0 0,-80 0 0 0,79 0 0 0,27-26 0 16,-27-53 0 0,-52-1 0-1,-54 1 0 1,27 52 0-1,-52 1 0 1,-28 52 0 0,1 107 0-1,26-1 0 1,53-27 0-1,27-25 0 1,78-1 0 0,54-79 0 15,-26-26 0-16,25-80 0 1,-79 0 0 0,-52 1 0-1,-27 25 0 1,0 80 0-1,-27 27 0 1,27 157 0 0,-26 2 0-1,26-27 0 1</inkml:trace>
  <inkml:trace contextRef="#ctx0" brushRef="#br0" timeOffset="55046.5041">24686 4709 512 0,'0'0'0'0,"0"0"0"0,0 0 0 0</inkml:trace>
  <inkml:trace contextRef="#ctx0" brushRef="#br0" timeOffset="55567.5562">24686 4709 512 0,'502'186'0'16,"-555"-213"0"-1,-26 54 0 1,-54 52 0 0,28 26 0-1,78-25 0 1,27-54 0-1,53-26 0 1,26 0 0 0,27-79 0-1,-53 0 0 1,0 26 0 15,-27 27 0-15,28 26 0-1,-2 105 0 1,1 54 0-1,-26 26 0 1,-54-53 0 0,-26 1 0-1,1-80 0 1,-55-27 0-1,-25-52 0 1,27-54 0 0,25 27 0-1</inkml:trace>
  <inkml:trace contextRef="#ctx0" brushRef="#br0" timeOffset="55979.5973">25452 4498 512 0,'0'0'0'0,"53"26"0"0,-53-26 0 0,80 159 0 0,-1 26 0 16,-106-26 0 0,2-1 0-1,-2-78 0 1,27-54 0-1,0-26 0 1,0-26 0 0,52-107 0-1,28 1 0 1,25 80 0 15,2 78 0-15,-54 53 0-1,-26 27 0 1,-27 26 0-1</inkml:trace>
  <inkml:trace contextRef="#ctx0" brushRef="#br0" timeOffset="57024.7018">26352 4550 512 0,'0'0'0'0,"0"0"0"0,0 0 0 0,0 0 0 0,0 0 0 0,0 0 0 0,53 133 0 0,-53 26 0 16,0 26 0 0,0-53 0 15,0-26 0-16,0-80 0 1,0-26 0 0,0 0 0-1,0-53 0 1,26-26 0-1,1-53 0 1,26 105 0 0,0 27 0-1,-1 79 0 1,-25 27 0-1,0 0 0 1,-54 0 0 0,-26-79 0 15,-53-1 0-16,-26-52 0 1,53-27 0 0</inkml:trace>
  <inkml:trace contextRef="#ctx0" brushRef="#br0" timeOffset="57618.7612">26908 4895 512 0,'0'0'0'0,"0"53"0"0,0-53 0 0,-27 105 0 0,1 27 0 15,26-52 0 1,0-54 0-1,26-26 0 1,53-26 0 0,1-27 0-1,0-27 0 1,-80-52 0 15,-27 53 0-15,-26 26 0-1,-27 53 0 1,55 0 0-1,25 0 0 1,52 0 0 0,81 53 0-1,52 79 0 1,-106-26 0-1,-53-27 0 1,-26-52 0 0,-26-1 0-1,26-26 0 1,-27-26 0-1,0-27 0 17,54-27 0-17,0-25 0 1,79 52 0-1</inkml:trace>
  <inkml:trace contextRef="#ctx0" brushRef="#br0" timeOffset="58712.8707">28098 4815 512 0,'0'53'0'0,"26"106"0"0,-26 26 0 15,27-79 0 1,-27-53 0-1,53-27 0 1,26-52 0 0,27-80 0 15,-27 0 0-16,1-26 0 1,-53 105 0 0,-27 54 0-1,0 52 0 1,0 27 0-1,0-27 0 1,0-52 0 0,0-1 0-1,53-52 0 1,26-54 0-1,27-26 0 1,-1 1 0 0,-78 52 0-1,0 53 0 16,25 79 0-15,-52 27 0 0,0 26 0-1,26-52 0 1,1-80 0-1,0 0 0 1,52-80 0 0,27-79 0-1,-26 1 0 1,-2-1 0-1,2 0 0 1,-53 133 0 0,-27 26 0-1,-27 53 0 1,-26 106 0-1,-27 26 0 17,55-27 0-17,50-105 0 1,55 0 0-1,0-79 0 1,25-80 0 0,27-26 0-1,-25-80 0 1,-2 27 0-1,-25 26 0 1,-80 106 0 0,0 27 0-1,-27 79 0 1,-78 132 0-1,25 53 0 1,-25 53 0 0,78-132 0 15,54-80 0-16</inkml:trace>
  <inkml:trace contextRef="#ctx0" brushRef="#br0" timeOffset="58855.885">29183 4630 512 0,'0'-27'0'0,"0"27"0"0,0 0 0 0</inkml:trace>
  <inkml:trace contextRef="#ctx0" brushRef="#br0" timeOffset="59546.9541">30347 4339 512 0,'80'27'0'0,"-1"157"0"0,-79 28 0 15,-79 26 0 1,-1-53 0 0,28-79 0 15,52-79 0-16,0-27 0 1,26-27 0 0,53-79 0-1,27-52 0 1,0 52 0-1,-26 106 0 1,25 79 0 0,-78 27 0-1,-107 0 0 1,-52 0 0-1,0-27 0 1,79-52 0 0,53-1 0-1,53-26 0 1,105 27 0 15,28-80 0-15,25-27 0-1,-25 1 0 1,-81-27 0-1,-78 0 0 1,-27 80 0 0,-27 52 0-1,-105 80 0 1,26 106 0-1,106-27 0 1,106-26 0 0,-1-27 0-1</inkml:trace>
  <inkml:trace contextRef="#ctx0" brushRef="#br0" timeOffset="60187.0181">26194 5953 512 0,'0'-53'0'0,"-27"0"0"0,-26 27 0 16,-27 26 0-1,-52 79 0 1,27 53 0 15,25-53 0-15,80-52 0-1,27-27 0 1,51 0 0-1,55-106 0 1,-27-26 0 0,-53 26 0-1,-26 80 0 1,-1 26 0-1,1 79 0 1,-27 53 0 0,25 0 0-1,29-52 0 1</inkml:trace>
  <inkml:trace contextRef="#ctx0" brushRef="#br0" timeOffset="60431.0425">26828 5741 512 0,'-26'0'0'0,"-53"53"0"0,79-53 0 0,-133 133 0 0,27-1 0 16,80 0 0 0,52-53 0-1,54 1 0 1,105-80 0-1</inkml:trace>
  <inkml:trace contextRef="#ctx0" brushRef="#br0" timeOffset="60646.064">27410 5715 512 0,'0'-27'0'0,"0"27"0"0,0 0 0 0,0 0 0 0,-26 53 0 0,26-53 0 0,-106 159 0 0,53 0 0 31,26-27 0-15,54-53 0-1,26-26 0 1</inkml:trace>
  <inkml:trace contextRef="#ctx0" brushRef="#br0" timeOffset="62077.207">27569 6006 512 0,'26'0'0'0,"28"0"0"0,-54 0 0 0,0 0 0 0,105 0 0 0,-105 0 0 0,80-27 0 0,-28-25 0 16,-52 25 0-1,-26-26 0 1,-27 53 0 15,-27 53 0-15,2 79 0-1,24 0 0 1,108-26 0 0,-2-26 0-1,54-80 0 1,26 0 0-1,-25-80 0 1,-2 1 0 0,27-53 0-1,-52 52 0 1,0 80 0-1,-2 80 0 1,-51-1 0 15,-54 0 0-15,-51 54 0-1,-29-54 0 1,81-26 0 0,26-53 0-1,53-26 0 1,52-27 0-1,2-53 0 1,25-27 0 0,0 54 0-1,1 53 0 1,-28 52 0-1,-25 53 0 1,-54 27 0 0,-105-26 0-1,-27-1 0 16,0-52 0-15,79-27 0 0,1 0 0-1,105-53 0 1,107-27 0-1,-28 1 0 1,-51 26 0 0,-2 26 0-1,-78-26 0 1,-54 27 0-1,0 26 0 1,-51 53 0 15,-2 53 0-31,53 0 0 31,80-53 0-15,79 0 0 0,54-53 0-1,25-53 0 1,-25-27 0-1,-54-26 0 1,-79-52 0 0,-53 105 0-1,-53 26 0 1,-79 54 0-1,-27 52 0 1,27 80 0 0,132-53 0-1,27-80 0 1,105 1 0 15,0-80 0-15,-26-80 0-1,-27 1 0 1,-26-26 0-1,0-81 0 1,-27 80 0 0,-26 159 0-1,0 0 0 1,-26 106 0-1,0 159 0 1,-28-1 0 0,28 1 0-1,79-133 0 1,52-79 0 15</inkml:trace>
  <inkml:trace contextRef="#ctx0" brushRef="#br0" timeOffset="62540.2534">30982 6244 512 0,'80'-80'0'0,"-54"27"0"16,-52 53 0-1,-80 27 0 1,-53 52 0-1,54 27 0 1,105-79 0 0,0-27 0-1,78 0 0 1,2-27 0-1,-28-26 0 1,2 53 0 0,-54 27 0 15,26-1 0-16,1-26 0 1,52 0 0 0,0-53 0-1,27 0 0 1,-26 0 0-1,-1 80 0 1,0 105 0 0,-105 54 0-1,-53-2 0 1,-106-51 0-1</inkml:trace>
  <inkml:trace contextRef="#ctx0" brushRef="#br0" timeOffset="63793.3787">29342 6959 512 0,'-27'105'0'0,"1"80"0"16,-1-52 0-1,27-107 0 1,27 1 0 15,53-54 0-15,25-52 0-1,-25-1 0 1,-1 54 0 0,-26 52 0-1,27 80 0 1,-28 27 0-1,28-28 0 1,-27-52 0 0,26-79 0-1,0-54 0 1,-26-52 0-1,0-27 0 1,-53 80 0 0,0 79 0 15,0 0 0-16,53 26 0 1,79-26 0 0,-26-26 0-1,0-54 0 1,-53 28 0-1,-53-27 0 1,-27 26 0 0,-26 26 0-1,-26 80 0 1,-54 105 0-1,55 28 0 1,104-54 0 0,53-52 0-1,80-28 0 1,-1-52 0 15,2-79 0-15,-2-53 0-1,-52-54 0 1,-26 2 0-1,25-55 0 1,-78 133 0 0,-27 80 0-1,0 26 0 1,-54 79 0-1,-51 133 0 1,-1 105 0 0,27-52 0-1,105-80 0 1,27-79 0-1,80-53 0 1,-1-106 0 15,0-79 0-15,1-53 0-1,-28-107 0 1,-52 55 0 0,-26 77 0-1,-27 107 0 1,-27 53 0-1,-53 213 0 1,27 130 0 0,53 80 0-1,133-105 0 1,52-27 0-1</inkml:trace>
  <inkml:trace contextRef="#ctx0" brushRef="#br0" timeOffset="69895.9889">11985 10318 512 0,'0'0'0'0,"0"-26"0"0,0 26 0 0,0 0 0 0,0 0 0 0,0 0 0 0,0 0 0 0,0 0 0 0,-27 0 0 0,27 0 0 0,0 0 0 0,0 0 0 0,0 0 0 0,0 0 0 0,0 0 0 0,0 0 0 0,0 0 0 0,0 0 0 0,0 0 0 0,0 0 0 0,0 0 0 0,0 0 0 0,27 0 0 0,-27 0 0 0,0 0 0 0,0 0 0 0,53 0 0 0,-53 0 0 0,0 0 0 0,106-27 0 0,-106 27 0 0,79-53 0 0,0 1 0 16,1-1 0-1,-27-26 0 1,-53-1 0-1,0 1 0 1,-26-1 0 0,-28 1 0-1,1 52 0 1,-26 1 0-1,0 52 0 17,26 1 0-17,0 26 0 1,27 0 0-1,26 53 0 1,26 0 0 0,-26-1 0-1,27 27 0 1,25 27 0-1,-25 0 0 1,-1 0 0 0,1 0 0-1,-1 0 0 1,-26-54 0 15,0 27 0-15,0-26 0-1,-26-53 0 1,26 0 0-1,-27-26 0 1,1-1 0 0,-27-26 0-1,-26-26 0 1,-27-1 0-1,26-26 0 1</inkml:trace>
  <inkml:trace contextRef="#ctx0" brushRef="#br0" timeOffset="70163.0156">11800 10715 512 0,'80'0'0'0,"52"0"0"0,-132 0 0 0,158 0 0 0,1 0 0 16,-26 0 0-1,-28-26 0 1</inkml:trace>
  <inkml:trace contextRef="#ctx0" brushRef="#br0" timeOffset="70813.0806">12674 10689 512 0,'0'0'0'0,"0"0"0"0,0 0 0 0,0 0 0 0,0 0 0 0,0 0 0 0,0 0 0 0,0 0 0 0,0 0 0 0,0 0 0 0,0 0 0 0,0 0 0 0,0-27 0 0,0 27 0 0,0 0 0 0,0 0 0 0,-27 0 0 0,27 0 0 0,0 0 0 0,-53 53 0 0,53-53 0 0,-53 79 0 0,-1 28 0 16,29 52 0 15,25-54 0-15,25-26 0-1,55-52 0 1,0-27 0-1,25-27 0 1,2-52 0 0,-82 0 0-1,-50-27 0 1,-28 0 0-1,-54 53 0 1,28 0 0 0,26 53 0-1,53 0 0 1,27 0 0-1,105 0 0 1,53 53 0 0,0 0 0 15,-78 27 0-16,-81-1 0 1,-26-26 0 0,-26-27 0-1,-1-26 0 1,0 0 0-1,27-52 0 1,54-54 0 0,24 26 0-1,55 27 0 1,26 26 0-1</inkml:trace>
  <inkml:trace contextRef="#ctx0" brushRef="#br0" timeOffset="73346.3339">14763 10292 512 0,'26'0'0'15,"-26"0"0"-15,0 0 0 0,0 0 0 0,0 26 0 0,0-26 0 0,0 53 0 0,-26 53 0 0,0 0 0 16,0 53 0 0,26-54 0-1,26-25 0 1,0 0 0-1,27-54 0 1,0-26 0 0,26-26 0-1</inkml:trace>
  <inkml:trace contextRef="#ctx0" brushRef="#br0" timeOffset="73525.3518">14896 10054 512 0,'0'-26'0'0,"0"26"0"0,0 0 0 0</inkml:trace>
  <inkml:trace contextRef="#ctx0" brushRef="#br0" timeOffset="73806.3799">15451 10689 512 0,'0'0'0'0,"53"0"0"0,-53 0 0 0,0 0 0 0,106 26 0 0,-106-26 0 0,132 0 0 0,0 0 0 16</inkml:trace>
  <inkml:trace contextRef="#ctx0" brushRef="#br0" timeOffset="74063.4056">15451 10689 512 0,'-53'318'0'0,"80"-318"0"16,26 0 0 0,79 26 0-1,53 1 0 1</inkml:trace>
  <inkml:trace contextRef="#ctx0" brushRef="#br0" timeOffset="74750.4743">16668 10477 512 0,'0'0'0'0,"0"0"0"0,0 0 0 0,-79 80 0 0,-27 78 0 16,0 54 0-1,53-53 0 1,80-53 0 0,26-54 0-1,26-52 0 1,27-26 0-1,26-106 0 1,-52 0 0 0,-28-54 0 15,-25 54 0-16,-54 26 0 1,-25 53 0 0,-108 53 0-1</inkml:trace>
  <inkml:trace contextRef="#ctx0" brushRef="#br0" timeOffset="74980.4972">17727 10583 512 0,'26'0'0'0,"-26"0"0"0,0 0 0 0,0 0 0 0,0 27 0 0,0-27 0 0</inkml:trace>
  <inkml:trace contextRef="#ctx0" brushRef="#br0" timeOffset="75151.5144">17727 10583 512 0,'-133'529'0'32,"81"-370"0"-17,-108 26 0 1</inkml:trace>
  <inkml:trace contextRef="#ctx0" brushRef="#br0" timeOffset="75458.5451">18626 10318 512 0,'0'27'0'0,"0"105"0"0,0 53 0 16,-53 54 0-1,27-80 0 1,52-54 0 0,54-52 0-1</inkml:trace>
  <inkml:trace contextRef="#ctx0" brushRef="#br0" timeOffset="75653.5646">18758 9975 512 0,'0'0'0'0,"0"-27"0"0,0 27 0 0,0 0 0 0,0 0 0 0,0 0 0 0</inkml:trace>
  <inkml:trace contextRef="#ctx0" brushRef="#br0" timeOffset="76163.6156">20267 10557 512 0,'0'0'0'0,"0"0"0"0,0 0 0 0,0 0 0 0,-54 26 0 0,54-26 0 0,-132 53 0 0,-26 26 0 16,-1 27 0-1,1 0 0 1,78-53 0 0,53-26 0-1,54-1 0 1,53 27 0-1,78 53 0 1,27-54 0 15,-53 28 0-15</inkml:trace>
  <inkml:trace contextRef="#ctx0" brushRef="#br0" timeOffset="77684.7677">21351 10292 512 0,'0'0'0'0,"0"0"0"0,0 0 0 0,0 0 0 0,0 0 0 0,0 0 0 0,0 0 0 0,0 0 0 0,0 0 0 0,0 0 0 0,0 0 0 0,0 0 0 0,0 0 0 0,0 0 0 0,0 0 0 0,0 0 0 0,0 0 0 0,0 0 0 0,0 0 0 0,0 0 0 0,0 0 0 0,0 0 0 0,0 0 0 0,0 0 0 0,0 0 0 0,0 0 0 0,0 0 0 0,-52-27 0 0,52 27 0 0,0 0 0 0,0 0 0 0,-27-26 0 0,27 26 0 0,0 0 0 0,-53 0 0 0,53 0 0 0,-53 0 0 0,53-27 0 15,-27 27 0 1,27 0 0-1,0 0 0 1,0 0 0 0,0 0 0-1,0 0 0 1,0 0 0-1,0 0 0 1,0 0 0 0,-25 27 0-1,-2 26 0 16,0 26 0-15,1 27 0 0,-1-26 0-1,27-27 0 1,0-27 0-1,27 0 0 1,26 1 0 0,26-27 0-1,27 26 0 1,-27-26 0-1,-26 53 0 1,0 0 0 0,-53 27 0 15,-26 26 0-31,-27-27 0 31,-106 0 0-15,-26 0 0-1,26-26 0 1,1-26 0-1,51-27 0 1</inkml:trace>
  <inkml:trace contextRef="#ctx0" brushRef="#br0" timeOffset="78068.8061">22515 10662 512 0,'0'0'0'0,"27"-26"0"0,-27 26 0 0,0 0 0 0,0 0 0 0,27 0 0 0,-27 0 0 0,0 0 0 0,-27 0 0 0,27 0 0 0</inkml:trace>
  <inkml:trace contextRef="#ctx0" brushRef="#br0" timeOffset="78229.8222">22515 10662 512 0,'-158'582'0'16,"105"-476"0"-1,-53 0 0 1</inkml:trace>
  <inkml:trace contextRef="#ctx0" brushRef="#br0" timeOffset="78646.8639">23892 10424 512 0,'0'0'0'0,"-27"53"0"0,27-53 0 0,-106 159 0 0,0 26 0 16,1 1 0-1,52-81 0 1,106-25 0-1,52-1 0 1,27-106 0 0</inkml:trace>
  <inkml:trace contextRef="#ctx0" brushRef="#br0" timeOffset="78823.8816">24050 10028 512 0,'0'-27'0'0,"0"27"0"0,0 0 0 0,0 0 0 0,27 0 0 0,-27 0 0 0</inkml:trace>
  <inkml:trace contextRef="#ctx0" brushRef="#br0" timeOffset="79102.9095">24500 10768 512 0,'79'26'0'0,"80"1"0"0,26 26 0 15,0-53 0 1,-52 0 0 0</inkml:trace>
  <inkml:trace contextRef="#ctx0" brushRef="#br0" timeOffset="79312.9304">24871 10504 512 0,'0'26'0'0,"-27"80"0"0,1 105 0 15,-28 2 0 1,28-29 0-1</inkml:trace>
  <inkml:trace contextRef="#ctx0" brushRef="#br0" timeOffset="79567.9559">25505 10821 512 0,'27'0'0'0,"105"26"0"0,-132-26 0 0,133 27 0 0,-1 0 0 16</inkml:trace>
  <inkml:trace contextRef="#ctx0" brushRef="#br0" timeOffset="79762.9755">25505 10821 512 0,'292'-185'0'0,"-319"370"0"16,1 27 0-1,-28 26 0 1</inkml:trace>
  <inkml:trace contextRef="#ctx0" brushRef="#br0" timeOffset="82041.2032">15954 12356 512 0,'26'-27'0'0,"-26"27"0"0,0 0 0 0,0 0 0 0,0 0 0 0,0 0 0 0,0 0 0 0,0 0 0 0,0 0 0 0,0 0 0 0,0 0 0 0,27 0 0 0,-27 0 0 0,0 0 0 0,0 0 0 0,0 0 0 0,0 0 0 0,0 0 0 0,0 0 0 0,0 0 0 0,0 0 0 0,0 0 0 0,0 0 0 0,0 0 0 0,0 0 0 0,0 0 0 0,0 0 0 0,0 0 0 0,0-26 0 0,0 26 0 0,0 0 0 0,0 0 0 0,0 0 0 0,0 0 0 0,0 0 0 0,-27 0 0 0,27 0 0 0,0 0 0 0,0 0 0 0,0 0 0 0,0 0 0 0,-26 0 0 0,26 0 0 0,0 0 0 0,0 0 0 0,0 0 0 0,-27 0 0 0,27 0 0 0,0 0 0 0,0 0 0 0,-53 0 0 0,53 0 0 0,0 0 0 0,-79 26 0 0,79-26 0 0,-106 27 0 0,0-1 0 16,27 27 0-1,53 0 0 1,26 27 0-1,52-1 0 1,55-26 0 15,25 26 0-15,-27-26 0-1,-25 26 0 1,-54-26 0 0,-52 27 0-1,-80-1 0 1,-27 1 0-1,1-54 0 1,27-52 0 0</inkml:trace>
  <inkml:trace contextRef="#ctx0" brushRef="#br0" timeOffset="82468.2459">16298 12541 512 0,'0'0'0'0,"26"27"0"0,-26-27 0 0,0 132 0 0,-53 26 0 15,1 1 0 1,52-53 0 0,52-53 0-1,81-53 0 1,-28-79 0-1,2-1 0 1,-55 1 0 0,1-1 0-1,-53 27 0 1,0 53 0-1,0 106 0 1,0 80 0 0,-26-28 0 15,79-52 0-16</inkml:trace>
  <inkml:trace contextRef="#ctx0" brushRef="#br0" timeOffset="83030.3021">17277 12673 512 0,'0'27'0'0,"0"105"0"0,-53 53 0 15,26-26 0 1,-52-27 0 0,26-79 0-1,26-53 0 1,27-53 0-1,54-79 0 1,-1 0 0 0,26-1 0-1,0 54 0 16,-25 105 0-15,-29 80 0 0,-50 53 0-1,-29-53 0 1,28-53 0-1,26-80 0 1,26-25 0 0,53-107 0-1,54-27 0 1,-1 107 0-1,0 79 0 1,-79 79 0 0,-26 54 0-1,-54-1 0 16,-26-26 0-15</inkml:trace>
  <inkml:trace contextRef="#ctx0" brushRef="#br0" timeOffset="83224.3216">18415 12938 512 0,'105'0'0'0,"55"26"0"0,-28-26 0 16,-27-26 0-1</inkml:trace>
  <inkml:trace contextRef="#ctx0" brushRef="#br0" timeOffset="83385.3377">18415 12938 512 0,'105'238'0'0,"28"-211"0"16,104-27 0-1</inkml:trace>
  <inkml:trace contextRef="#ctx0" brushRef="#br0" timeOffset="85015.5007">20849 12753 512 0,'26'0'0'0,"-26"0"0"0,0 0 0 0,0 0 0 0,0 0 0 0,0 0 0 0,0 0 0 0,0-27 0 0,0 27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0,0-26 0 0,0 26 0 0,0 0 0 0,0 0 0 0,0-27 0 0,0 27 0 0,0 0 0 0,27 0 0 0,-27 0 0 0,0-26 0 0,0 26 0 15,0 0 0 1,-27-26 0-1,27 26 0 1,0 0 0 0,0 0 0-1,0 0 0 1,27-27 0-1,-27 27 0 17,0 0 0-17,0 0 0 1,0 0 0-1,0 0 0 1,0 0 0 0,0 0 0-1,0 0 0 1,0 0 0-1,0 0 0 1,0 0 0 0,0 0 0-1,-27-26 0 1,-26 26 0-1,0 0 0 1,1 26 0 15,-28 27 0-15,1 79 0-1,-1-26 0 1,27 0 0 0,80-27 0-1,-1-26 0 1,27-26 0-1,26-27 0 1,1-53 0 0,-1-53 0-1,-26 0 0 1,-26 26 0-1,-1 28 0 1,-26 52 0 15,-26 26 0-31,26 106 0 31,-27 27 0-15,54-26 0 0,26-54 0-1</inkml:trace>
  <inkml:trace contextRef="#ctx0" brushRef="#br0" timeOffset="85423.5414">21166 12515 512 0,'53'79'0'0,"0"27"0"0,-1 26 0 15,-25 0 0 1,-54-26 0 0,2-53 0-1,25-53 0 1,0 0 0 15,25-53 0-15,29-53 0-1,-1 0 0 1,-27 1 0-1,1 25 0 1,-1 28 0 0,0 52 0-1,1 0 0 1</inkml:trace>
  <inkml:trace contextRef="#ctx0" brushRef="#br0" timeOffset="86716.6708">21748 12462 512 0,'27'26'0'0,"52"107"0"0,-26 51 0 15,-27-25 0 17,-26 0 0-17,-26-106 0 1,52-53 0-1,-26 0 0 1,0-79 0 0,27-54 0-1,26-26 0 1,26 27 0-1,1 80 0 1,-2 25 0 0,29 27 0-1,-54 53 0 1,-1-27 0-1,1 1 0 1,-26-27 0 0,26-27 0-1,-26 27 0 16,-27-26 0-15,-27 26 0 0,-26 26 0-1,-52 106 0 1,-28 54 0-1,79-80 0 1,54-27 0 0,54-52 0-1,25-54 0 1,27-26 0-1,-53-53 0 1,27-26 0 0,-80 26 0-1,25 53 0 16,-25 53 0-15,-25 0 0 0,-2 132 0-1,1 27 0 1,79-79 0-1,-1-54 0 1,1-26 0 0,27-26 0-1,-1-54 0 1,1-52 0-1,-2 0 0 1,-51 79 0 0,-27 53 0-1,0 53 0 16,-53 52 0-15,53 1 0 0,0-53 0-1,53-53 0 1,27 0 0-1,25-79 0 1,-25-27 0 0,-1-26 0-1,-26 79 0 1,-26 53 0-1,-1 106 0 1,1 26 0 0,-27 53 0-1,-53 27 0 1,-1-54 0 15,-24-52 0-15,-2-53 0-1,-26-26 0 1,0-27 0-1,27-27 0 1,26-26 0 0</inkml:trace>
  <inkml:trace contextRef="#ctx0" brushRef="#br0" timeOffset="87304.7296">24367 11959 512 0,'54'-27'0'0,"-28"27"0"0,-26 0 0 0,0 0 0 0,0 0 0 0,0 0 0 0,0-26 0 0,0 26 0 0,0 0 0 0,0 0 0 0,-53 0 0 0,53 0 0 0,0 0 0 0,-79-27 0 0,79 27 0 0,-80-26 0 0,27 26 0 31,0 26 0-15,27 54 0-1,26 52 0 1,0 27 0 0,26 26 0-1,-26 27 0 1,-26-1 0-1,-27 28 0 1,-27-28 0 0,54-79 0-1,52-26 0 1,1-26 0-1,53-27 0 1,52 0 0 0,26-1 0 15,-25 1 0-16</inkml:trace>
  <inkml:trace contextRef="#ctx0" brushRef="#br0" timeOffset="87708.77">24686 12541 512 0,'0'0'0'0,"0"0"0"0,0 0 0 0,0 0 0 0,0 0 0 0,25 0 0 0,-25 0 0 0,0 0 0 0,0 53 0 0,0-53 0 0,0 53 0 0,-25 26 0 15,25 27 0 1,25 0 0 0,2-53 0-1,26 0 0 1,0-53 0 15</inkml:trace>
  <inkml:trace contextRef="#ctx0" brushRef="#br0" timeOffset="87871.7862">24686 12541 512 0,'264'-318'0'0,"-264"318"0"15,26-26 0 1</inkml:trace>
  <inkml:trace contextRef="#ctx0" brushRef="#br0" timeOffset="88380.8372">24686 12541 512 0,'317'-503'0'0,"-212"503"0"16,28 27 0 0,26-1 0-1,-27 1 0 1,-27-1 0-1,-78 1 0 17,26-1 0-17,-53 80 0 1,-27 26 0-1,27 54 0 1,27 25 0 0,0 1 0-1,-1-27 0 1,1 0 0-1,-27-26 0 1,-27 0 0 0,1-80 0-1,26-26 0 1,-54-27 0-1,1-26 0 17,-52-26 0-17,-27-27 0 1</inkml:trace>
  <inkml:trace contextRef="#ctx0" brushRef="#br0" timeOffset="89246.9237">26326 12594 512 0,'0'0'0'0,"0"0"0"0,0 0 0 0,0 0 0 0,0 0 0 0,53 0 0 0,-53 0 0 0,0 0 0 0,132 0 0 0,-132 0 0 0,185 27 0 0,0-1 0 15,-79 0 0 1</inkml:trace>
  <inkml:trace contextRef="#ctx0" brushRef="#br0" timeOffset="89504.9495">26590 12171 512 0,'0'0'0'0,"26"52"0"0,-26-52 0 0,27 159 0 0,-27 53 0 31,-27-27 0-16,1-26 0 1</inkml:trace>
  <inkml:trace contextRef="#ctx0" brushRef="#br0" timeOffset="93100.3091">28204 12144 512 0,'27'-26'0'0,"-1"-1"0"0,-26 27 0 0,26-26 0 0,-26-1 0 16,27 1 0-1,-27 26 0 1,0 0 0 0,0 0 0 15,0-27 0-16,0 27 0 1,0 0 0 0,0-26 0-1,0 26 0 1,0 0 0-1,0 0 0 1,-27 0 0 0,1-27 0-1,-27 54 0 1,0-27 0-1,-27 53 0 1,1 0 0 15,0 0 0-15,0 26 0-1,-1-26 0 1,27 26 0 0,27-52 0-1,26 26 0 1,26-27 0-1,54 27 0 1,25-26 0 0,28-1 0-1,-54 27 0 1,1 26 0-1,-54-26 0 1,-52 26 0 15,-1 1 0-15,-53-1 0-1,-25-26 0 1,25-26 0 0,1-1 0-1,26-26 0 1,26-26 0-1,27 26 0 1</inkml:trace>
  <inkml:trace contextRef="#ctx0" brushRef="#br0" timeOffset="93720.3711">28733 12329 512 0,'0'0'0'0,"0"0"0"0,0 0 0 0,0 0 0 0,0 27 0 0,0-27 0 0,-26 159 0 0,-28-1 0 16,29 1 0-1,25-53 0 1,25-53 0-1,2 0 0 1,26-53 0 0,27-53 0-1,-1-53 0 1,1 0 0-1,-28-52 0 1,1 52 0 0,-26 26 0-1,-27 54 0 1,0 52 0 15,-27 54 0-15,-26 78 0-1,53-26 0 1,0 1 0-1,26-54 0 1</inkml:trace>
  <inkml:trace contextRef="#ctx0" brushRef="#br0" timeOffset="94382.4372">29659 12409 512 0,'0'53'0'0,"-26"106"0"0,-1-54 0 16,-25 54 0-1,-1-106 0 1,26 0 0 0,27-53 0 15,0-27 0-16,27-52 0 1,51-53 0 0,29 0 0-1,-27 52 0 1,-2 27 0-1,-24 106 0 1,-54 53 0 0,-54 52 0-1,-24-25 0 1,24-54 0-1,28-52 0 1,26-27 0 0,26-27 0 15,106-105 0-16,27 0 0 1,0 0 0 0,26 52 0-1,-52 80 0 1,-54 106 0-1,-53 52 0 1,-52 81 0 0,-1-28 0-1</inkml:trace>
  <inkml:trace contextRef="#ctx0" brushRef="#br0" timeOffset="157214.7199">22145 6640 512 0,'0'27'0'0,"80"26"0"0,52 0 0 16,53 0 0-1,0-53 0 1,0 27 0-1,1-27 0 1,-54 26 0 0,-79-26 0-1,-27 0 0 1</inkml:trace>
  <inkml:trace contextRef="#ctx0" brushRef="#br0" timeOffset="157530.7514">23071 6350 512 0,'27'26'0'0,"52"27"0"0,53 53 0 16,-53 26 0-1,-52 27 0 1,-79-26 0 0,-81-2 0-1,1 2 0 1,-27-27 0-1</inkml:trace>
  <inkml:trace contextRef="#ctx0" brushRef="#br0" timeOffset="159214.9199">24341 7064 512 0,'0'-26'0'0,"0"26"0"0,0 0 0 0,0 0 0 0,0 0 0 0,0 0 0 0,0 0 0 0,0 0 0 0,0-53 0 0,0 53 0 0,-26-26 0 0,-27-27 0 15,0 26 0 1,-27 1 0-1,-25 52 0 1,25 106 0 0,-26 27 0-1,53-27 0 1,53-79 0-1,53-26 0 1,27-1 0 0,52-79 0-1,-53-26 0 16,-26-1 0-15,-26 1 0 0,-27 26 0-1,0 53 0 1,0 53 0-1,-27 79 0 1,1 27 0 0,52-27 0-1</inkml:trace>
  <inkml:trace contextRef="#ctx0" brushRef="#br0" timeOffset="159652.9637">24659 7223 512 0,'-27'53'0'0,"1"106"0"0,-1-54 0 16,-26-52 0-1,53-53 0 1,0-53 0-1,27-52 0 17,26-1 0-17,52-27 0 1,-25 54 0-1,0 105 0 1,-28 27 0 0,-52 106 0-1,-52-26 0 1,-1-28 0-1,26-52 0 1</inkml:trace>
  <inkml:trace contextRef="#ctx0" brushRef="#br0" timeOffset="160098.0082">25293 7170 512 0,'-26'79'0'0,"0"54"0"0,26-27 0 15,26-80 0 16,27-52 0-15,27-54 0 0,-1-26 0-1,-26 0 0 1,0 80 0-1,-1 79 0 1,-25 53 0 0,-1 79 0-1,-52 26 0 1,-80-25 0-1,0-54 0 1,-53-53 0 0,1 1 0-1,-1-107 0 1</inkml:trace>
  <inkml:trace contextRef="#ctx0" brushRef="#br0" timeOffset="160339.0323">26484 6959 512 0,'54'79'0'0,"-54"132"0"0,-80 54 0 15,-52-1 0 1,25-105 0-1</inkml:trace>
  <inkml:trace contextRef="#ctx0" brushRef="#br0" timeOffset="160681.0664">26960 7514 512 0,'-25'53'0'0,"-55"132"0"0,0 0 0 16,1-52 0 15,106-81 0-16,25 1 0 1,54-79 0 0,0-53 0-1,-26-54 0 1,-54 1 0-1,-52 26 0 1,-28 79 0 0</inkml:trace>
  <inkml:trace contextRef="#ctx0" brushRef="#br0" timeOffset="161460.1444">27649 7620 512 0,'0'0'0'0,"-54"26"0"0,54-26 0 0,-158 79 0 0,-27 27 0 31,78 27 0-15,82-54 0 0,77 0 0-1,106-52 0 1,28-54 0-1,25-25 0 1,-52-28 0 0,-26 1 0-1,-106 26 0 1,-54 26 0-1,-79 27 0 1,-53 80 0 0,54-27 0-1,51 26 0 1,54-52 0 15,54-27 0-15,24 26 0-1,2 0 0 1,-27 54 0-1,0-1 0 1,0 1 0 0,52-27 0-1,55-80 0 1,-55-52 0-1,2-27 0 1,-29-53 0 0,-24-53 0-1,-54 53 0 1,0 27 0-1,0 80 0 17,0 78 0-17,-27 132 0 1,-53 81 0-1,28 52 0 1,25-106 0 0</inkml:trace>
  <inkml:trace contextRef="#ctx0" brushRef="#br0" timeOffset="161702.1686">28310 7858 512 0,'53'0'0'0,"79"79"0"0,-26 27 0 16,-27 79 0-1,-79-26 0 1,-52-53 0 0</inkml:trace>
  <inkml:trace contextRef="#ctx0" brushRef="#br0" timeOffset="162248.2232">29236 8122 512 0,'0'0'0'0,"0"27"0"0,0-27 0 0,-27 79 0 0,-52 27 0 16,26 0 0-1,53-53 0 1,53 0 0 0,0-27 0-1,0-52 0 1,0-80 0-1,0 0 0 1,-1-26 0 0,1 105 0 15,54 80 0-16,-55 80 0 1,1 26 0 0,-53-54 0-1,0-26 0 1,0-52 0-1,0-27 0 1,53-80 0 0,53-51 0-1,0 78 0 1,-54 79 0-1,2 106 0 1,-28 27 0 0</inkml:trace>
  <inkml:trace contextRef="#ctx0" brushRef="#br0" timeOffset="163117.3101">19129 7805 512 0,'-132'53'0'0,"25"79"0"0,-25 106 0 16,79-105 0-1,80-80 0 1,53-27 0 0,25-105 0 15,1-27 0-16,-27-27 0 1,1 1 0 0,-80 53 0-1,27 79 0 1,-27 79 0-1,0 106 0 1,0-26 0 0,26-53 0-1</inkml:trace>
  <inkml:trace contextRef="#ctx0" brushRef="#br0" timeOffset="163361.3344">19923 7831 512 0,'-27'-26'0'0,"1"26"0"0,26 0 0 0,0 0 0 0,-106 53 0 0,106-53 0 0,-158 159 0 0,51 26 0 16,81-26 0 0,52-53 0-1,54-53 0 1</inkml:trace>
  <inkml:trace contextRef="#ctx0" brushRef="#br0" timeOffset="163571.3554">20373 7831 512 0,'-53'80'0'0,"0"79"0"0,-26 26 0 16,26-26 0-1,79-80 0 1,26-52 0 0</inkml:trace>
  <inkml:trace contextRef="#ctx0" brushRef="#br0" timeOffset="164981.4964">20637 8096 512 0,'26'0'0'0,"1"26"0"0,-27-26 0 0,0 0 0 0,0 0 0 0,79 27 0 0,-79-27 0 0,0 0 0 0,80-27 0 0,-80 27 0 0,53-26 0 0,-27-27 0 16,-26-26 0-1,-26 26 0 1,-54 53 0 0,-25 106 0-1,-2 79 0 1,55-26 0-1,52-53 0 1,79-80 0 0,27-26 0-1,26-79 0 1,0-1 0 15,-25-52 0-15,25 26 0-1,-54 106 0 1,-24 79 0-1,-28 54 0 1,-79-1 0 0,-26 0 0-1,26-105 0 1,26-1 0-1,1-52 0 1,52-80 0 0,54 27 0-1,26-1 0 1,0 1 0 15,26 26 0-15,-27-27 0-1,-25 54 0 1,-1 79 0-1,-26 26 0 1,-106 54 0 0,-26-1 0-1,-53-53 0 1,26-26 0-1,79-53 0 1,54-26 0 0,53-80 0-1,78 0 0 1,1-26 0 15,-54 52 0-31,-78 54 0 31,-1 26 0-15,-52 0 0-1,-26 53 0 1,-28 53 0 0,53 26 0-1,54-26 0 1,53-53 0-1,105-27 0 1,0-52 0 0,0-53 0-1,-53-27 0 1,-79 0 0-1,-53 53 0 1,-26 53 0 0,-81 53 0 15,2 79 0-16,25 0 0 1,107-53 0 0,-1-26 0-1,81-53 0 1,-2-79 0-1,1-26 0 1,-53-81 0 0,0-26 0-1,-53 27 0 1,0 53 0-1,0 79 0 1,0 53 0 0,-27 79 0 15,-52 133 0-16,53 53 0 1,78-106 0 0,55-27 0-1</inkml:trace>
  <inkml:trace contextRef="#ctx0" brushRef="#br0" timeOffset="165524.5508">23892 7858 512 0,'26'53'0'0,"0"79"0"0,-52 106 0 15,-54-26 0 1,1-54 0 0,26-105 0-1,53-53 0 1,0-53 0-1,53-52 0 1,53-1 0 0,26 27 0-1,-52 132 0 1,-28 53 0-1,-52 25 0 1,0-25 0 0</inkml:trace>
  <inkml:trace contextRef="#ctx0" brushRef="#br0" timeOffset="166083.6067">24844 8467 512 0,'0'0'0'0,"0"0"0"0,0 0 0 0,0 0 0 0,-133 53 0 0,133-53 0 0,-158 105 0 0,26 1 0 16,105-53 0 0,54-27 0-1,26-79 0 1,52-26 0-1,2-27 0 1,-55 54 0 0,-26 52 0-1,-26 79 0 1,-26 0 0 15,26-26 0-15,26-27 0-1,54-52 0 1,52-27 0-1,0-26 0 1,1 26 0 0,-27 53 0-1,-53 53 0 1,-53-1 0-1,-53 28 0 1,-53-27 0 0,26-27 0-1</inkml:trace>
  <inkml:trace contextRef="#ctx0" brushRef="#br0" timeOffset="166597.6581">26087 8096 512 0,'0'0'0'0,"27"106"0"0,-80 106 0 16,-53-1 0-1,0-26 0 1,79-132 0 15,27-26 0-15,27-27 0-1,79-80 0 1,0-26 0-1,52 27 0 1,-78 105 0 0,-27 80 0-1,-53 27 0 1,-53-1 0-1,27-79 0 1</inkml:trace>
  <inkml:trace contextRef="#ctx0" brushRef="#br0" timeOffset="166758.6742">26775 8810 512 0,'-26'133'0'0,"-27"-27"0"16</inkml:trace>
  <inkml:trace contextRef="#ctx0" brushRef="#br0" timeOffset="167119.7103">27330 8890 512 0,'0'0'0'0,"-25"-27"0"0,25 27 0 0,-80-53 0 0,0 27 0 15,28 52 0 1,-1 80 0 0,80 0 0-1,51-27 0 1,29 27 0-1,-29-27 0 17,-78 1 0-17,-78-54 0 1,-81-52 0-1</inkml:trace>
  <inkml:trace contextRef="#ctx0" brushRef="#br0" timeOffset="167481.7465">27330 8890 512 0,'371'-476'0'0,"-345"634"0"15,-78 1 0 1,-1 26 0 0,-27-52 0-1,54-107 0 1,26 0 0-1,0-52 0 17,79-27 0-17,27-53 0 1,-26 106 0-1,-1 27 0 1,-26 79 0 0,-53-1 0-1</inkml:trace>
  <inkml:trace contextRef="#ctx0" brushRef="#br0" timeOffset="167707.7691">28443 8520 512 0,'0'79'0'0,"25"106"0"0,-50 53 0 15,-29-53 0 1,1-79 0 0</inkml:trace>
  <inkml:trace contextRef="#ctx0" brushRef="#br0" timeOffset="168244.8228">29369 9207 512 0,'0'53'0'0,"25"132"0"0,-25 1 0 15,-52-1 0 1,-1-26 0 15,0-80 0-15,26-52 0-1,-52-80 0 1,53-80 0-1,26-79 0 1,53-26 0 0,26 26 0-1,0 107 0 1,0 52 0-1,54 79 0 1,-27 54 0 15,-53 25 0-15,-106 1 0-1,-79-53 0 1,-27-53 0 0</inkml:trace>
  <inkml:trace contextRef="#ctx0" brushRef="#br0" timeOffset="169147.9131">29554 8996 512 0,'132'0'0'0,"0"53"0"0,-26 105 0 15,-79-26 0 1,-54-26 0 0,-26-53 0 15,26-53 0-16,27-53 0 1,54-53 0 0,51 0 0-1,1 1 0 1,-27 78 0-1,-52 107 0 1,-1 25 0 0,-26 28 0-1,27-27 0 1,26-53 0-1,-1-53 0 1,2-80 0 0,-54-52 0-1,-54-53 0 1,28 105 0 15,26 54 0-15,0 26 0-1,106 53 0 1,26-27 0-1,27-52 0 1,-79-1 0 0,-2-25 0-1,-51-54 0 1,0-27 0-1,-27 107 0 1,0 52 0 0,-27 107 0 15,0 78 0-16,-25 1 0 1,26-27 0 0,26-105 0-1,-27-54 0 1,27-26 0-1,-27-53 0 1,54-26 0 0,26-27 0-1,26 79 0 1,1 80 0-1,-27 0 0 1,-106 0 0 15,-27 27 0-15,-25-54 0-1</inkml:trace>
  <inkml:trace contextRef="#ctx0" brushRef="#br0" timeOffset="169741.9725">31723 9313 512 0,'-27'26'0'0,"-26"80"0"0,1-26 0 16,25-27 0-1,81 0 0 1,-2-80 0-1,1-52 0 1,-26-27 0 0,-1 53 0-1,-26 0 0 16,79 53 0-15,27-27 0 0,-27-26 0-1,28-26 0 1,-107-53 0-1,0-27 0 1,-27 80 0 0,0 79 0-1,-51 79 0 1,-2 133 0-1,-52 79 0 1,-1 0 0 0,27-53 0 15,27-105 0-16,-27-54 0 1,53-79 0 0,-52-106 0-1</inkml:trace>
  <inkml:trace contextRef="#ctx0" brushRef="#br0" timeOffset="170453.0436">25902 9498 512 0,'-26'-26'0'0,"-1"-54"0"0,-52 27 0 16,-27 80 0-1,-53 52 0 16,27 54 0-15,26 25 0 0,106-105 0-1,80-26 0 1,25-27 0-1,28-80 0 1,-1-25 0 0,-52-1 0-1,-1 53 0 1,-26 53 0-1,-27 132 0 1,-52 0 0 0,-1 1 0-1</inkml:trace>
  <inkml:trace contextRef="#ctx0" brushRef="#br0" timeOffset="170715.0698">26696 9551 512 0,'0'-53'0'0,"0"53"0"0,0 0 0 0,0 0 0 0,-106 27 0 0,106-27 0 0,-159 106 0 0,54-1 0 16,25 1 0 0,80 27 0-1,80-80 0 1,105-53 0-1</inkml:trace>
  <inkml:trace contextRef="#ctx0" brushRef="#br0" timeOffset="170912.0894">27330 9525 512 0,'-78'53'0'0,"-29"105"0"0,2 1 0 15,25-26 0 1,55-1 0 0,50-80 0-1</inkml:trace>
  <inkml:trace contextRef="#ctx0" brushRef="#br0" timeOffset="171610.1593">27463 9922 512 0,'53'0'0'0,"0"26"0"0,-53-26 0 0,0 0 0 0,80 0 0 0,-80 0 0 0,78 0 0 0,-24-53 0 15,-28-26 0 1,-52-1 0-1,-28 27 0 1,-24 80 0 15,-55 105 0-15,54 27 0-1,52-27 0 1,80-26 0 0,26-53 0-1,28-53 0 1,25-27 0-1,0-52 0 1,-26-53 0 0,-27 79 0-1,-79 53 0 1,26 80 0-1,-52-1 0 1,-1 26 0 15,27-25 0-15,0-27 0-1,53-27 0 1,27-52 0 0,-1-80 0-1,54 0 0 1,-28-26 0-1,2 106 0 1,-28 79 0 0,-26 52 0-1,-80 1 0 1,-53 0 0-1,-52-53 0 1,54-53 0 15</inkml:trace>
  <inkml:trace contextRef="#ctx0" brushRef="#br0" timeOffset="173176.3159">29474 10186 512 0,'27'-26'0'0,"-27"26"0"0,0 0 0 0,0 0 0 0,0 0 0 0,-80-27 0 0,80 27 0 0,0 0 0 0,-132 53 0 0,132-53 0 0,-159 53 0 0,79 26 0 16,80-52 0-1,80-27 0 1,79-27 0-1,-27 1 0 1,-26-27 0 0,-54 53 0-1,-52 53 0 16,-25 0 0-15,25 26 0 0,52 1 0-1,54-80 0 1,26 0 0-1,-25-53 0 1,-28-53 0 0,-53-53 0-1,-26 27 0 1,-53 79 0-1,1 53 0 1,-1 106 0 15,53 79 0-31,0 53 0 31,26 0 0-15,-52-26 0 0,-81 0 0-1,-25-80 0 1,27-106 0-1,-28-79 0 1,81-26 0 0,52-79 0-1,132-55 0 1,53 28 0-1,27 27 0 1,-27 52 0 0,-80 53 0 15,-25 0 0-16,-53 0 0 1,-27 26 0 0,-107 80 0-1,-25 27 0 1,79-1 0-1,80-26 0 1,26 0 0 0,52-79 0-1,-25-1 0 1,-1-26 0-1,-53 27 0 1,-26 52 0 0,0 27 0-1,-26 0 0 16,52 0 0-15,28-26 0 0,25-54 0-1,0 1 0 1,1-27 0-1,-1-53 0 1,-26 26 0 0,-26 80 0-1,-54 53 0 1,-53 80 0-1,55-1 0 1,25-26 0 0,78-27 0 15,2-53 0-16,26-52 0 1,0-27 0 0,-27-26 0-1,1 26 0 1,-54 53 0-1,-26 79 0 1,-26 27 0 0,-1-53 0-1,27 0 0 1,0-53 0-1,53 0 0 1,26-26 0 0,27-28 0 15,-53 54 0-16,-27 107 0 1,1-54 0 0,-27 26 0-1</inkml:trace>
  <inkml:trace contextRef="#ctx0" brushRef="#br0" timeOffset="173322.3304">31221 10160 512 0,'-27'-53'0'0</inkml:trace>
  <inkml:trace contextRef="#ctx0" brushRef="#br0" timeOffset="180282.0263">15318 9631 512 0,'0'-27'0'0,"27"1"0"0,-27 26 0 0,0 0 0 0,0-27 0 0,0 27 0 0,27-26 0 0,-27-27 0 15,0 53 0 1,-54-27 0 15,-104 27 0-15,-54 27 0-1,27 26 0 1,26 0 0-1,27 0 0 1,26 52 0 0,0 54 0-1,1 53 0 1,25 52 0-1,27 27 0 1,53-26 0 0,0 0 0-1,0-27 0 1,80-79 0 15,-1-54 0-15,80-52 0-1,79-27 0 1,0-26 0-1,0-79 0 1,1-53 0 0,-28-27 0-1,-26-52 0 1,-52-27 0-1,-81-27 0 1,-25 0 0 0,-54 1 0-1,-52-1 0 1,-27 53 0 15,-53 54 0-15,-26 25 0-1,-79 80 0 1,-80 106 0-1</inkml:trace>
  <inkml:trace contextRef="#ctx0" brushRef="#br0" timeOffset="197765.7746">13335 8863 512 0,'0'-26'0'0,"0"26"0"0,0 0 0 0,0 0 0 0,0 0 0 0,0 0 0 0,26 26 0 0,-26 1 0 0,0-27 0 0,53 79 0 0,0-26 0 16,0 53 0-1,26-27 0 1,-26 27 0-1,26-27 0 17,0 1 0-17,-26 26 0 1,1-53 0-1,24 26 0 1,-24-26 0 0,-1 0 0-1,0 0 0 1,-1-27 0-1,1 27 0 1</inkml:trace>
  <inkml:trace contextRef="#ctx0" brushRef="#br0" timeOffset="198234.8214">14022 9313 512 0,'0'0'0'0,"0"0"0"0,0 0 0 0,0 0 0 0,0 53 0 0,0-53 0 0,53 53 0 0,-26 26 0 15,-1 27 0 1,1 0 0 0,-27-27 0-1,-53-52 0 1,-54 26 0-1,2-27 0 1</inkml:trace>
  <inkml:trace contextRef="#ctx0" brushRef="#br0" timeOffset="207798.7778">17991 12250 512 0,'27'-106'0'0,"-27"53"0"15,0 0 0 1,-54-26 0-1,-24 26 0 1,-81 0 0 15,-26 26 0-15,-27 27 0-1,-26-26 0 1,-27-1 0 0,1 54 0-1,-1-27 0 1,1 26 0-1,-1 54 0 1,26-1 0 0,27 54 0-1,2-1 0 1,-2 27 0-1,53 0 0 1,53-27 0 0,26 0 0-1,54 27 0 16,52-27 0-15,27 27 0 0,54-1 0-1,78 1 0 1,0 0 0-1,52 0 0 1,-25-27 0 0,53-26 0-1,-26 0 0 1,-2-27 0-1,28-26 0 1,0-27 0 0,-1-52 0-1,1-27 0 16,-1-26 0-15,-52-27 0 0,-54 0 0-1,-25-53 0 1,-27-26 0-1,-26 0 0 1,-28-27 0 0,1 27 0-1,-53-53 0 1,-53 26 0-1,-53-26 0 1,-52 0 0 0,-107 26 0-1,-26 53 0 16,-53 27 0-15</inkml:trace>
  <inkml:trace contextRef="#ctx0" brushRef="#br0" timeOffset="208465.8444">14657 13705 512 0,'0'0'0'0,"0"0"0"0,0 0 0 0,0 0 0 0,0 53 0 0,0-53 0 0,27 159 0 0,-54 132 0 15,1 26 0 1,-1-78 0-1,1-81 0 17,26-52 0-17,0-53 0 1</inkml:trace>
  <inkml:trace contextRef="#ctx0" brushRef="#br0" timeOffset="208950.8929">13758 13811 512 0,'0'0'0'0,"0"-27"0"0,0 27 0 0,0 0 0 0,0 0 0 0,27 0 0 0,-27 0 0 0,0 0 0 0,25-52 0 0,-25 52 0 0,53-53 0 0,1 0 0 16,-28 26 0-1,53 1 0 1,54-27 0-1,78 26 0 17,54 1 0-17,0 52 0 1,-53-26 0-1,-54 27 0 1,-52-27 0 0,-80 0 0-1,1 0 0 1,-27 0 0-1</inkml:trace>
  <inkml:trace contextRef="#ctx0" brushRef="#br0" timeOffset="210232.021">12277 7778 512 0,'0'-26'0'0,"0"26"0"0,0 0 0 0,0 0 0 0,0 0 0 0,0 0 0 0,0 0 0 0,0 0 0 0,0 79 0 0,0-79 0 0,0 212 0 0,-27 26 0 16,0-26 0 0,27-80 0-1,27 0 0 1,0-52 0-1,-27-54 0 1,25 1 0 0</inkml:trace>
  <inkml:trace contextRef="#ctx0" brushRef="#br0" timeOffset="210623.0602">11958 7778 512 0,'-26'-79'0'0,"0"52"0"0,26 1 0 15,0 0 0 17,0 26 0-17,26 0 0 1,-26 0 0-1,53 26 0 1,132-26 0 0,54 0 0-1,26 26 0 1,-133-26 0-1,-106 27 0 1,-26-27 0 0</inkml:trace>
  <inkml:trace contextRef="#ctx0" brushRef="#br0" timeOffset="213049.3028">22674 13493 512 0,'53'0'0'0,"0"-26"0"0,-53 26 0 0,0 0 0 0,0 0 0 0,0 0 0 0,27 26 0 0,-27-26 0 0,0 0 0 0,0 0 0 0,26 0 0 0,-26 0 0 0,0 0 0 0,0 27 0 0,0-27 0 0,-79 159 0 0,-80 52 0 16,1 28 0-1,-29-2 0 1,29 28 0 0,26-53 0 15,26 0 0-16,27-27 0 1,25-80 0 0,28-25 0-1</inkml:trace>
  <inkml:trace contextRef="#ctx0" brushRef="#br0" timeOffset="213822.38">23071 15531 512 0,'0'0'0'0,"0"0"0"0,0 0 0 0,0 0 0 0,0 0 0 0,0-27 0 0,0 27 0 0,0 0 0 0,-27-26 0 0,27 26 0 0,-105-53 0 0,-80 26 0 16,-54 54 0-1,1 52 0 1,133 1 0 0,25-1 0-1,80 27 0 1,106 26 0 15,26 27 0-15,53 0 0-1,-53-27 0 1,-52-26 0-1,-106 26 0 1,-106-26 0 0,-27 0 0-1,-79-27 0 1,26-79 0-1,0-53 0 1,0-52 0 0</inkml:trace>
  <inkml:trace contextRef="#ctx0" brushRef="#br0" timeOffset="214465.4443">23680 15531 512 0,'26'-53'0'0,"-26"-53"0"0,-53-26 0 16,-105-53 0-1,-186 52 0 1,-27 106 0-1,-52 80 0 1,-1 80 0 0,54-1 0-1,26 53 0 1,27 80 0-1,105 52 0 1,106 54 0 0,80 52 0 15,158-105 0-16,53-80 0 1,106-80 0 0,53-78 0-1,106-80 0 1,79-106 0-1,-26-105 0 1,-80-1 0 0,-158-26 0-1,-107-27 0 1,-131 1 0-1,-133-81 0 1,-185-25 0 0,-185 53 0 15</inkml:trace>
  <inkml:trace contextRef="#ctx1" brushRef="#br0">10134 11509 0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6F001-CA0B-4CEC-B571-06B08E54926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05B82-3B1E-47A9-A3CA-C1D733152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F5042-9C52-0449-B2EC-628456EB9E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1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9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0F23273-F6B6-4893-8F19-11884CC723DE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5BB6-2441-4EFA-A25B-C610FF2D387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B166-F4F4-4F1F-A101-638E693F9B9C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38CD-0EC3-4053-8A43-061F14634677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DAA8CE-2E1A-4633-9E6E-DA415896926C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58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6695-41A4-47E1-8683-8FB55681E70D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75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7117-58D6-444F-9538-AC92E312689C}" type="datetime1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4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0B2-4C5B-4BA4-8B16-F5D773D59D24}" type="datetime1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2289-19CE-427A-B576-929FEC1BC000}" type="datetime1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9B3EA5F-0A3D-4D2C-A4BF-BDD09DEED131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552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B5DE314-A552-4795-B0AC-44C031AE0787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73102"/>
            <a:ext cx="10581734" cy="726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894228"/>
            <a:ext cx="10178322" cy="5479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469815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48921594-F90A-4970-826B-B1E95588C036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9815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469815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95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q"/>
        <a:defRPr sz="2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 Narrow" panose="020B0606020202030204" pitchFamily="34" charset="0"/>
        <a:buChar char="—"/>
        <a:defRPr sz="20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9593" y="6423852"/>
            <a:ext cx="526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Acknowledgment: </a:t>
            </a:r>
            <a:r>
              <a:rPr lang="en-US" dirty="0"/>
              <a:t>Professor Milos </a:t>
            </a:r>
            <a:r>
              <a:rPr lang="en-US" dirty="0" err="1"/>
              <a:t>Prvulovic</a:t>
            </a:r>
            <a:r>
              <a:rPr lang="en-US" dirty="0"/>
              <a:t>, GATECH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980640" y="0"/>
              <a:ext cx="10497240" cy="6048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280" y="-9360"/>
                <a:ext cx="10515960" cy="606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114560" y="0"/>
              <a:ext cx="10668240" cy="5343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4840" y="-9360"/>
                <a:ext cx="10687320" cy="53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1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971720" y="266760"/>
              <a:ext cx="9601560" cy="6058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360" y="257400"/>
                <a:ext cx="962028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1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Hierarchy: Core 2 Duo (not drawn to scale)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45" y="1835149"/>
            <a:ext cx="7016675" cy="43406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030744" y="6175758"/>
            <a:ext cx="3522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UW Course in HW/SW Interface (</a:t>
            </a:r>
            <a:r>
              <a:rPr lang="en-US" sz="1200" dirty="0" err="1"/>
              <a:t>Coursera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7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06" y="286605"/>
            <a:ext cx="10542494" cy="10715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Case for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483" y="1203513"/>
            <a:ext cx="4060564" cy="50600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Part of memory hierarchy that starts with Registers at the Lowest Level closest to the CPU and ends with the Disk Drive that is furthest from the CPU.</a:t>
            </a:r>
          </a:p>
          <a:p>
            <a:r>
              <a:rPr lang="en-US" dirty="0" smtClean="0"/>
              <a:t>Memory Hierarchy works because it harnesses the two principles of locality</a:t>
            </a:r>
          </a:p>
          <a:p>
            <a:pPr lvl="1"/>
            <a:r>
              <a:rPr lang="en-US" dirty="0" smtClean="0"/>
              <a:t>Temporal Locality</a:t>
            </a:r>
          </a:p>
          <a:p>
            <a:pPr lvl="1"/>
            <a:r>
              <a:rPr lang="en-US" dirty="0" smtClean="0"/>
              <a:t>Spatial Locality</a:t>
            </a:r>
          </a:p>
          <a:p>
            <a:r>
              <a:rPr lang="en-US" dirty="0" smtClean="0"/>
              <a:t>Facilitates the vision of realizing the “fastest” “infinite” memory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6" y="1364226"/>
            <a:ext cx="6434417" cy="42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Temporal Locality</a:t>
            </a:r>
            <a:r>
              <a:rPr lang="en-US" sz="3000" dirty="0"/>
              <a:t>: If an address has been accessed recently, it will likely be accessed again.</a:t>
            </a:r>
          </a:p>
          <a:p>
            <a:r>
              <a:rPr lang="en-US" sz="3000" b="1" dirty="0"/>
              <a:t>Spatial Locality</a:t>
            </a:r>
            <a:r>
              <a:rPr lang="en-US" sz="3000" dirty="0"/>
              <a:t>: If an address has been accessed, it is likely addresses close to it will be accessed.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and spatial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sum = 0;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j&lt;1000;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um = sum + </a:t>
            </a:r>
            <a:r>
              <a:rPr lang="en-US" dirty="0" err="1" smtClean="0"/>
              <a:t>arr</a:t>
            </a:r>
            <a:r>
              <a:rPr lang="en-US" dirty="0" smtClean="0"/>
              <a:t>[j];</a:t>
            </a:r>
          </a:p>
          <a:p>
            <a:pPr lvl="1"/>
            <a:r>
              <a:rPr lang="en-US" dirty="0" smtClean="0"/>
              <a:t> What portion of this code shows temporal locality?</a:t>
            </a:r>
          </a:p>
          <a:p>
            <a:pPr lvl="1"/>
            <a:r>
              <a:rPr lang="en-US" dirty="0" smtClean="0"/>
              <a:t> What portion of this code shows spatial locality?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360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Workings of a Cache Memory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Computer Organization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43949"/>
            <a:ext cx="7724274" cy="54020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7324" y="6538912"/>
            <a:ext cx="2268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Jim Handy, The Cache Book</a:t>
            </a:r>
          </a:p>
        </p:txBody>
      </p:sp>
    </p:spTree>
    <p:extLst>
      <p:ext uri="{BB962C8B-B14F-4D97-AF65-F5344CB8AC3E}">
        <p14:creationId xmlns:p14="http://schemas.microsoft.com/office/powerpoint/2010/main" val="27669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1437</TotalTime>
  <Words>228</Words>
  <Application>Microsoft Office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Wingdings</vt:lpstr>
      <vt:lpstr>Badge</vt:lpstr>
      <vt:lpstr>Memory Hierarchy</vt:lpstr>
      <vt:lpstr>PowerPoint Presentation</vt:lpstr>
      <vt:lpstr>PowerPoint Presentation</vt:lpstr>
      <vt:lpstr>PowerPoint Presentation</vt:lpstr>
      <vt:lpstr>Memory Hierarchy: Core 2 Duo (not drawn to scale)</vt:lpstr>
      <vt:lpstr>The Case for Memory Hierarchy</vt:lpstr>
      <vt:lpstr>Principles of Locality</vt:lpstr>
      <vt:lpstr>Temporal and spatial locality</vt:lpstr>
      <vt:lpstr>Workings of a Cache Memory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CSCE-312</dc:title>
  <dc:creator>Aakash Tyagi</dc:creator>
  <cp:lastModifiedBy>Tyagi, Aakash</cp:lastModifiedBy>
  <cp:revision>27</cp:revision>
  <dcterms:created xsi:type="dcterms:W3CDTF">2015-12-26T21:20:53Z</dcterms:created>
  <dcterms:modified xsi:type="dcterms:W3CDTF">2016-11-04T03:17:23Z</dcterms:modified>
</cp:coreProperties>
</file>