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7520-9E7B-4E2F-9853-646919A685F2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11F-851C-4F31-9C7B-BFB2717E6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16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7520-9E7B-4E2F-9853-646919A685F2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11F-851C-4F31-9C7B-BFB2717E6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9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7520-9E7B-4E2F-9853-646919A685F2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11F-851C-4F31-9C7B-BFB2717E6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4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7520-9E7B-4E2F-9853-646919A685F2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11F-851C-4F31-9C7B-BFB2717E6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69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7520-9E7B-4E2F-9853-646919A685F2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11F-851C-4F31-9C7B-BFB2717E6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02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7520-9E7B-4E2F-9853-646919A685F2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11F-851C-4F31-9C7B-BFB2717E6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9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7520-9E7B-4E2F-9853-646919A685F2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11F-851C-4F31-9C7B-BFB2717E6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80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7520-9E7B-4E2F-9853-646919A685F2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11F-851C-4F31-9C7B-BFB2717E6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5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7520-9E7B-4E2F-9853-646919A685F2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11F-851C-4F31-9C7B-BFB2717E6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59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7520-9E7B-4E2F-9853-646919A685F2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11F-851C-4F31-9C7B-BFB2717E6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2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7520-9E7B-4E2F-9853-646919A685F2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11F-851C-4F31-9C7B-BFB2717E6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7520-9E7B-4E2F-9853-646919A685F2}" type="datetimeFigureOut">
              <a:rPr lang="en-IN" smtClean="0"/>
              <a:t>08-11-2016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A811F-851C-4F31-9C7B-BFB2717E6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74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31612" y="148375"/>
            <a:ext cx="1980000" cy="1440000"/>
          </a:xfrm>
          <a:prstGeom prst="roundRect">
            <a:avLst>
              <a:gd name="adj" fmla="val 10606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5031612" y="1939075"/>
            <a:ext cx="1980000" cy="1440000"/>
          </a:xfrm>
          <a:prstGeom prst="roundRect">
            <a:avLst>
              <a:gd name="adj" fmla="val 10606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2646202" y="3935387"/>
            <a:ext cx="1980000" cy="1440000"/>
          </a:xfrm>
          <a:prstGeom prst="roundRect">
            <a:avLst>
              <a:gd name="adj" fmla="val 10606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5031612" y="3935387"/>
            <a:ext cx="1980000" cy="1440000"/>
          </a:xfrm>
          <a:prstGeom prst="roundRect">
            <a:avLst>
              <a:gd name="adj" fmla="val 10606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7417022" y="3931362"/>
            <a:ext cx="1980000" cy="1440000"/>
          </a:xfrm>
          <a:prstGeom prst="roundRect">
            <a:avLst>
              <a:gd name="adj" fmla="val 10606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973881" y="3077353"/>
            <a:ext cx="1980000" cy="1440000"/>
          </a:xfrm>
          <a:prstGeom prst="roundRect">
            <a:avLst>
              <a:gd name="adj" fmla="val 10606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256826" y="3093119"/>
            <a:ext cx="1980000" cy="1440000"/>
          </a:xfrm>
          <a:prstGeom prst="roundRect">
            <a:avLst>
              <a:gd name="adj" fmla="val 10606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243780" y="1196242"/>
            <a:ext cx="748145" cy="270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React.js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51300" y="1196242"/>
            <a:ext cx="748145" cy="270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Node.js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39338" y="3028375"/>
            <a:ext cx="1219632" cy="270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I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Zuul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/Camel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6202" y="4408952"/>
            <a:ext cx="19799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/>
                </a:solidFill>
              </a:rPr>
              <a:t>PRODUCT CATALOG MICROSERVICE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1612" y="2446033"/>
            <a:ext cx="1980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IN" dirty="0">
                <a:solidFill>
                  <a:schemeClr val="accent2"/>
                </a:solidFill>
              </a:rPr>
              <a:t>API</a:t>
            </a:r>
          </a:p>
          <a:p>
            <a:r>
              <a:rPr lang="en-IN" dirty="0">
                <a:solidFill>
                  <a:schemeClr val="accent2"/>
                </a:solidFill>
              </a:rPr>
              <a:t>GATEWAY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45" y="1982708"/>
            <a:ext cx="472535" cy="4725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012" y="242565"/>
            <a:ext cx="457200" cy="4572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990596" y="5006926"/>
            <a:ext cx="1291211" cy="270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Cloud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9466" y="805888"/>
            <a:ext cx="1979999" cy="279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IN" dirty="0">
                <a:solidFill>
                  <a:schemeClr val="accent2"/>
                </a:solidFill>
              </a:rPr>
              <a:t>E-COMMERCE APP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2893943" y="5849170"/>
            <a:ext cx="1380734" cy="720000"/>
          </a:xfrm>
          <a:prstGeom prst="flowChartMagneticDisk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Magnetic Disk 28"/>
          <p:cNvSpPr/>
          <p:nvPr/>
        </p:nvSpPr>
        <p:spPr>
          <a:xfrm>
            <a:off x="5416969" y="5849170"/>
            <a:ext cx="1380734" cy="720000"/>
          </a:xfrm>
          <a:prstGeom prst="flowChartMagneticDisk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Magnetic Disk 29"/>
          <p:cNvSpPr/>
          <p:nvPr/>
        </p:nvSpPr>
        <p:spPr>
          <a:xfrm>
            <a:off x="7802380" y="5849170"/>
            <a:ext cx="1380734" cy="720000"/>
          </a:xfrm>
          <a:prstGeom prst="flowChartMagneticDisk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01" y="3967059"/>
            <a:ext cx="457200" cy="4572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23365" y="4394655"/>
            <a:ext cx="19799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/>
                </a:solidFill>
              </a:rPr>
              <a:t>CART</a:t>
            </a:r>
          </a:p>
          <a:p>
            <a:pPr algn="ctr"/>
            <a:r>
              <a:rPr lang="en-IN" b="1" dirty="0" smtClean="0">
                <a:solidFill>
                  <a:schemeClr val="accent2"/>
                </a:solidFill>
              </a:rPr>
              <a:t>MICROSERVICE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67759" y="4992629"/>
            <a:ext cx="1291211" cy="270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Cloud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64" y="3952762"/>
            <a:ext cx="457200" cy="457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399082" y="4408952"/>
            <a:ext cx="19799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/>
                </a:solidFill>
              </a:rPr>
              <a:t>ORDER MGMT. MICROSERVICE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43476" y="5006926"/>
            <a:ext cx="1291211" cy="270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Cloud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81" y="3967059"/>
            <a:ext cx="457200" cy="4572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056206" y="6185823"/>
            <a:ext cx="1044266" cy="270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79799" y="6185823"/>
            <a:ext cx="839348" cy="270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Redis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88300" y="6185823"/>
            <a:ext cx="839348" cy="270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280" y="3138548"/>
            <a:ext cx="457200" cy="4572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973881" y="3590973"/>
            <a:ext cx="19799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/>
                </a:solidFill>
              </a:rPr>
              <a:t>CONFIGURATION MICROSERVICE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342344" y="4138662"/>
            <a:ext cx="1243073" cy="270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Boot</a:t>
            </a:r>
          </a:p>
        </p:txBody>
      </p:sp>
      <p:sp>
        <p:nvSpPr>
          <p:cNvPr id="45" name="Flowchart: Magnetic Disk 44"/>
          <p:cNvSpPr/>
          <p:nvPr/>
        </p:nvSpPr>
        <p:spPr>
          <a:xfrm>
            <a:off x="10382670" y="4908827"/>
            <a:ext cx="1380734" cy="720000"/>
          </a:xfrm>
          <a:prstGeom prst="flowChartMagneticDisk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10652824" y="5231709"/>
            <a:ext cx="839348" cy="270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6827" y="3595382"/>
            <a:ext cx="19799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/>
                </a:solidFill>
              </a:rPr>
              <a:t>SERVICE &amp; REGISTRY DISCOVERY</a:t>
            </a:r>
            <a:endParaRPr lang="en-IN" b="1" dirty="0">
              <a:solidFill>
                <a:schemeClr val="accent2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26" y="3143986"/>
            <a:ext cx="457200" cy="45720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703537" y="4176503"/>
            <a:ext cx="1086578" cy="270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</a:t>
            </a:r>
          </a:p>
        </p:txBody>
      </p:sp>
      <p:cxnSp>
        <p:nvCxnSpPr>
          <p:cNvPr id="53" name="Curved Connector 52"/>
          <p:cNvCxnSpPr>
            <a:stCxn id="5" idx="2"/>
            <a:endCxn id="6" idx="0"/>
          </p:cNvCxnSpPr>
          <p:nvPr/>
        </p:nvCxnSpPr>
        <p:spPr>
          <a:xfrm rot="5400000">
            <a:off x="4550751" y="2464526"/>
            <a:ext cx="556312" cy="2385410"/>
          </a:xfrm>
          <a:prstGeom prst="curvedConnector3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5" idx="2"/>
            <a:endCxn id="7" idx="0"/>
          </p:cNvCxnSpPr>
          <p:nvPr/>
        </p:nvCxnSpPr>
        <p:spPr>
          <a:xfrm rot="5400000">
            <a:off x="5743456" y="3657231"/>
            <a:ext cx="556312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" idx="2"/>
            <a:endCxn id="8" idx="0"/>
          </p:cNvCxnSpPr>
          <p:nvPr/>
        </p:nvCxnSpPr>
        <p:spPr>
          <a:xfrm rot="16200000" flipH="1">
            <a:off x="6938174" y="2462513"/>
            <a:ext cx="552287" cy="238541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2"/>
            <a:endCxn id="5" idx="0"/>
          </p:cNvCxnSpPr>
          <p:nvPr/>
        </p:nvCxnSpPr>
        <p:spPr>
          <a:xfrm rot="5400000">
            <a:off x="5846262" y="1763725"/>
            <a:ext cx="3507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6" idx="2"/>
            <a:endCxn id="28" idx="1"/>
          </p:cNvCxnSpPr>
          <p:nvPr/>
        </p:nvCxnSpPr>
        <p:spPr>
          <a:xfrm rot="5400000">
            <a:off x="3373365" y="5586332"/>
            <a:ext cx="473783" cy="5189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7" idx="2"/>
            <a:endCxn id="29" idx="1"/>
          </p:cNvCxnSpPr>
          <p:nvPr/>
        </p:nvCxnSpPr>
        <p:spPr>
          <a:xfrm rot="16200000" flipH="1">
            <a:off x="5827583" y="5569416"/>
            <a:ext cx="473783" cy="8572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8" idx="2"/>
            <a:endCxn id="30" idx="1"/>
          </p:cNvCxnSpPr>
          <p:nvPr/>
        </p:nvCxnSpPr>
        <p:spPr>
          <a:xfrm rot="16200000" flipH="1">
            <a:off x="8210980" y="5567403"/>
            <a:ext cx="477808" cy="8572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" idx="2"/>
            <a:endCxn id="45" idx="1"/>
          </p:cNvCxnSpPr>
          <p:nvPr/>
        </p:nvCxnSpPr>
        <p:spPr>
          <a:xfrm rot="16200000" flipH="1">
            <a:off x="10822722" y="4658512"/>
            <a:ext cx="391474" cy="1091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Subbar Ravuri</dc:creator>
  <cp:lastModifiedBy>Venkata Subbar Ravuri</cp:lastModifiedBy>
  <cp:revision>9</cp:revision>
  <dcterms:created xsi:type="dcterms:W3CDTF">2016-11-08T04:21:16Z</dcterms:created>
  <dcterms:modified xsi:type="dcterms:W3CDTF">2016-11-08T05:11:17Z</dcterms:modified>
</cp:coreProperties>
</file>