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38"/>
    <p:sldMasterId id="2147483726" r:id="rId39"/>
  </p:sldMasterIdLst>
  <p:sldIdLst>
    <p:sldId id="256" r:id="rId40"/>
    <p:sldId id="258" r:id="rId41"/>
    <p:sldId id="259" r:id="rId42"/>
    <p:sldId id="260" r:id="rId43"/>
    <p:sldId id="261" r:id="rId44"/>
    <p:sldId id="262" r:id="rId45"/>
    <p:sldId id="263" r:id="rId46"/>
    <p:sldId id="264" r:id="rId47"/>
    <p:sldId id="265" r:id="rId48"/>
    <p:sldId id="25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SMr6gHvTxmAo6q/Q4TOKGA==" hashData="U/0K+pAfuGGjII7ik2/CWWJTC+uCFPVRr+/4X+te0ok4MUIOGlvbEldrHBmfR2NEiWamHfrNf3Xjx0CgyGxBw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Master" Target="slideMasters/slideMaster2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" Target="slides/slide3.xml"/><Relationship Id="rId47" Type="http://schemas.openxmlformats.org/officeDocument/2006/relationships/slide" Target="slides/slide8.xml"/><Relationship Id="rId50" Type="http://schemas.openxmlformats.org/officeDocument/2006/relationships/presProps" Target="pres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slide" Target="slides/slide1.xml"/><Relationship Id="rId45" Type="http://schemas.openxmlformats.org/officeDocument/2006/relationships/slide" Target="slides/slide6.xml"/><Relationship Id="rId53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5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4.xml"/><Relationship Id="rId48" Type="http://schemas.openxmlformats.org/officeDocument/2006/relationships/slide" Target="slides/slide9.xml"/><Relationship Id="rId8" Type="http://schemas.openxmlformats.org/officeDocument/2006/relationships/customXml" Target="../customXml/item8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slideMaster" Target="slideMasters/slideMaster1.xml"/><Relationship Id="rId46" Type="http://schemas.openxmlformats.org/officeDocument/2006/relationships/slide" Target="slides/slide7.xml"/><Relationship Id="rId20" Type="http://schemas.openxmlformats.org/officeDocument/2006/relationships/customXml" Target="../customXml/item20.xml"/><Relationship Id="rId41" Type="http://schemas.openxmlformats.org/officeDocument/2006/relationships/slide" Target="slides/slide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4117-FE6E-4855-912C-8CBEEA416F5A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ED8-7010-4D8C-842D-21458F19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6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4117-FE6E-4855-912C-8CBEEA416F5A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ED8-7010-4D8C-842D-21458F19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8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4117-FE6E-4855-912C-8CBEEA416F5A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ED8-7010-4D8C-842D-21458F19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09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2D92-0D28-41EB-A0BF-6D06EBBA3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DD448-E138-4A5F-8AFD-9E2D14BB4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E4D0F-C6B3-4012-B22E-36FA015B1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A29A-5B43-406D-B406-76E5B17F47FD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7E59F-17B4-415C-A633-0AF3CA27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8366-72E9-4748-883B-47C03E9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C5-300E-46E2-83B2-24539B6D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9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4338-CEB2-4F53-8392-0B91C67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C9B1B-AE04-408E-AC7B-6ECB61203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A9DF-8843-411A-A6CB-564DCEBC3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A29A-5B43-406D-B406-76E5B17F47FD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1A1AA-0CF7-48D8-BC30-A4B25405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11B69-B5FD-4522-8D2B-D8C5F49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C5-300E-46E2-83B2-24539B6D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417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77E6-FA59-45D0-83CD-7BDE6BE0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1C94B-84EE-49EE-8E89-2E7674B5B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4F6E-F347-42F9-AD4F-31583D59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A29A-5B43-406D-B406-76E5B17F47FD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B742-6C9D-4E4E-BDC6-854C68BB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EE74-6D14-4561-8A2E-98E0A56F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C5-300E-46E2-83B2-24539B6D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45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5A10-C366-4169-98B5-A82BB6F0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BF42-22A5-4649-9CC2-16393E6AC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1D6CE-7D48-422F-A817-08748A96B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EBAA2-8FF8-48C4-9C4A-226F09D9A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A29A-5B43-406D-B406-76E5B17F47FD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3F924-7ECF-4AB9-9F9D-775B5ADB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E3673-1BBB-4890-8FFE-D036CE4B6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C5-300E-46E2-83B2-24539B6D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927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3A4C-58E9-4B3E-9C79-A13DD2119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B3B3F-6C71-4B70-9A68-E580B6DF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4B2DD-4309-45D3-B64C-102ACA73E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16662-D986-47B6-B9EB-2294FCEA1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6FE76-2533-47A8-BC9B-321426E10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EEC1B-8C99-4EEA-9B84-706AA87B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A29A-5B43-406D-B406-76E5B17F47FD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D27A7-1AB1-410A-B61C-7B920726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0CA0A-AEBA-4E9B-AA66-C00C16E8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C5-300E-46E2-83B2-24539B6D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505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68CE-D274-4851-8224-CCB8500A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2883A-CF91-45CE-B927-3490F036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A29A-5B43-406D-B406-76E5B17F47FD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4331A-278D-46AC-9686-FEFF1E9B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4537F-7F75-4024-BEB1-2A241108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C5-300E-46E2-83B2-24539B6D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16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61EBA-FA91-4204-B689-8B2020C9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A29A-5B43-406D-B406-76E5B17F47FD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FA00A-96FE-406D-9842-09BB2CBD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33BA7-577F-4DD7-8AFD-48BC1D37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C5-300E-46E2-83B2-24539B6D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655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0748-D0A3-4760-845C-827F47D1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8365-5B48-4D05-9F07-37C5855B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7FB15-A15D-4BBB-8BFC-2F6A346F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E93B3-35F5-4C71-8AAD-99B8DE69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A29A-5B43-406D-B406-76E5B17F47FD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A2860-9BC8-425D-83CC-D2B2BB15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0A262-9E8E-443A-8A5E-A4323422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C5-300E-46E2-83B2-24539B6D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4117-FE6E-4855-912C-8CBEEA416F5A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ED8-7010-4D8C-842D-21458F19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3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5077-853F-4446-B6E3-7A1D56BD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A58E8-1728-4351-85F6-E69DA4493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225CF-1FEB-4EB8-8904-1B0581269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A73F7-CB40-4613-8ED0-99B3726A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A29A-5B43-406D-B406-76E5B17F47FD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9F113-31BA-481F-9EED-3FAC126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300B-77D5-4C2E-B829-3F47F422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C5-300E-46E2-83B2-24539B6D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8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4652-7F79-4391-A3D7-5E3F5BE0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5FBD5-EECB-4CC5-A79E-262D7A553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61357-30A9-4318-BD54-7DE6270C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A29A-5B43-406D-B406-76E5B17F47FD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9605-F3A7-46CA-9710-6FC1073A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4A30A-26D2-4726-BA9C-91766CCE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C5-300E-46E2-83B2-24539B6D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897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BA5DB-D3FF-43C8-97E1-4BD100281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7B5AB-FAF9-467E-92EB-88139185D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6EE0-FD08-4474-9B73-7B92FDFA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A29A-5B43-406D-B406-76E5B17F47FD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11BFB-F6E0-4CF7-B66A-ADBA3422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477DF-2ED6-4AE1-8B5E-11AE9A0B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8CC5-300E-46E2-83B2-24539B6D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74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4117-FE6E-4855-912C-8CBEEA416F5A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ED8-7010-4D8C-842D-21458F19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4117-FE6E-4855-912C-8CBEEA416F5A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ED8-7010-4D8C-842D-21458F19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0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4117-FE6E-4855-912C-8CBEEA416F5A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ED8-7010-4D8C-842D-21458F19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4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4117-FE6E-4855-912C-8CBEEA416F5A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ED8-7010-4D8C-842D-21458F19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2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4117-FE6E-4855-912C-8CBEEA416F5A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ED8-7010-4D8C-842D-21458F19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5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4117-FE6E-4855-912C-8CBEEA416F5A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ED8-7010-4D8C-842D-21458F19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4117-FE6E-4855-912C-8CBEEA416F5A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7FED8-7010-4D8C-842D-21458F19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4117-FE6E-4855-912C-8CBEEA416F5A}" type="datetimeFigureOut">
              <a:rPr lang="en-US" smtClean="0"/>
              <a:t>6/30/2018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FED8-7010-4D8C-842D-21458F19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3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5D8E8-E1B7-47A2-A7A5-4FBB74DA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336D9-0897-4895-9B3E-86797FAA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F125-4447-4B21-84C5-0341E674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A29A-5B43-406D-B406-76E5B17F47FD}" type="datetimeFigureOut">
              <a:rPr lang="en-IN" smtClean="0"/>
              <a:t>30-06-2018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CF40-3E23-4AB3-A4A5-B4DB896B1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82F60-8086-4A6D-B796-85DA0F874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8CC5-300E-46E2-83B2-24539B6DC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7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../customXml/item19.xml"/><Relationship Id="rId7" Type="http://schemas.openxmlformats.org/officeDocument/2006/relationships/image" Target="../media/image12.emf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11.emf"/><Relationship Id="rId5" Type="http://schemas.openxmlformats.org/officeDocument/2006/relationships/slideLayout" Target="../slideLayouts/slideLayout18.xml"/><Relationship Id="rId4" Type="http://schemas.openxmlformats.org/officeDocument/2006/relationships/customXml" Target="../../customXml/item12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image" Target="../media/image2.png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25.xml"/><Relationship Id="rId12" Type="http://schemas.openxmlformats.org/officeDocument/2006/relationships/slideLayout" Target="../slideLayouts/slideLayout7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9.xml"/><Relationship Id="rId6" Type="http://schemas.openxmlformats.org/officeDocument/2006/relationships/customXml" Target="../../customXml/item3.xml"/><Relationship Id="rId11" Type="http://schemas.openxmlformats.org/officeDocument/2006/relationships/customXml" Target="../../customXml/item26.xml"/><Relationship Id="rId5" Type="http://schemas.openxmlformats.org/officeDocument/2006/relationships/customXml" Target="../../customXml/item35.xml"/><Relationship Id="rId10" Type="http://schemas.openxmlformats.org/officeDocument/2006/relationships/customXml" Target="../../customXml/item21.xml"/><Relationship Id="rId4" Type="http://schemas.openxmlformats.org/officeDocument/2006/relationships/customXml" Target="../../customXml/item30.xml"/><Relationship Id="rId9" Type="http://schemas.openxmlformats.org/officeDocument/2006/relationships/customXml" Target="../../customXml/item10.xml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../customXml/item6.xml"/><Relationship Id="rId7" Type="http://schemas.openxmlformats.org/officeDocument/2006/relationships/image" Target="../media/image2.png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17.xml"/><Relationship Id="rId6" Type="http://schemas.openxmlformats.org/officeDocument/2006/relationships/slideLayout" Target="../slideLayouts/slideLayout7.xml"/><Relationship Id="rId5" Type="http://schemas.openxmlformats.org/officeDocument/2006/relationships/customXml" Target="../../customXml/item32.xml"/><Relationship Id="rId4" Type="http://schemas.openxmlformats.org/officeDocument/2006/relationships/customXml" Target="../../customXml/item15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3" Type="http://schemas.openxmlformats.org/officeDocument/2006/relationships/customXml" Target="../../customXml/item33.xml"/><Relationship Id="rId7" Type="http://schemas.openxmlformats.org/officeDocument/2006/relationships/customXml" Target="../../customXml/item7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27.xml"/><Relationship Id="rId11" Type="http://schemas.openxmlformats.org/officeDocument/2006/relationships/slideLayout" Target="../slideLayouts/slideLayout7.xml"/><Relationship Id="rId5" Type="http://schemas.openxmlformats.org/officeDocument/2006/relationships/customXml" Target="../../customXml/item31.xml"/><Relationship Id="rId10" Type="http://schemas.openxmlformats.org/officeDocument/2006/relationships/customXml" Target="../../customXml/item16.xml"/><Relationship Id="rId4" Type="http://schemas.openxmlformats.org/officeDocument/2006/relationships/customXml" Target="../../customXml/item13.xml"/><Relationship Id="rId9" Type="http://schemas.openxmlformats.org/officeDocument/2006/relationships/customXml" Target="../../customXml/item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2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6.xml"/><Relationship Id="rId7" Type="http://schemas.openxmlformats.org/officeDocument/2006/relationships/image" Target="../media/image10.png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7.xml"/><Relationship Id="rId4" Type="http://schemas.openxmlformats.org/officeDocument/2006/relationships/customXml" Target="../../customXml/item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87" y="898378"/>
            <a:ext cx="7142701" cy="5145961"/>
          </a:xfrm>
          <a:prstGeom prst="rect">
            <a:avLst/>
          </a:prstGeom>
        </p:spPr>
      </p:pic>
      <p:sp>
        <p:nvSpPr>
          <p:cNvPr id="10" name="Horizontal Scroll 9"/>
          <p:cNvSpPr/>
          <p:nvPr/>
        </p:nvSpPr>
        <p:spPr>
          <a:xfrm>
            <a:off x="822419" y="2087672"/>
            <a:ext cx="2757689" cy="929897"/>
          </a:xfrm>
          <a:prstGeom prst="horizontalScroll">
            <a:avLst/>
          </a:prstGeom>
          <a:gradFill>
            <a:gsLst>
              <a:gs pos="20000">
                <a:schemeClr val="tx2"/>
              </a:gs>
              <a:gs pos="18000">
                <a:srgbClr val="D0E3F3"/>
              </a:gs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dbl">
            <a:solidFill>
              <a:srgbClr val="FF0000"/>
            </a:solidFill>
            <a:prstDash val="solid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00919" y="2198677"/>
            <a:ext cx="2679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Moniruzzaman Joy</a:t>
            </a:r>
          </a:p>
          <a:p>
            <a:r>
              <a:rPr lang="fi-FI" dirty="0" smtClean="0">
                <a:latin typeface="Baskerville Old Face" panose="02020602080505020303" pitchFamily="18" charset="0"/>
                <a:cs typeface="Aharoni" panose="02010803020104030203" pitchFamily="2" charset="-79"/>
              </a:rPr>
              <a:t>ID – 17.02.04.067 </a:t>
            </a:r>
            <a:endParaRPr lang="en-US" dirty="0"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14" name="Horizontal Scroll 13"/>
          <p:cNvSpPr/>
          <p:nvPr/>
        </p:nvSpPr>
        <p:spPr>
          <a:xfrm>
            <a:off x="822418" y="3278085"/>
            <a:ext cx="2757689" cy="929897"/>
          </a:xfrm>
          <a:prstGeom prst="horizontalScroll">
            <a:avLst/>
          </a:prstGeom>
          <a:gradFill>
            <a:gsLst>
              <a:gs pos="20000">
                <a:schemeClr val="tx2"/>
              </a:gs>
              <a:gs pos="18000">
                <a:srgbClr val="D0E3F3"/>
              </a:gs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dbl">
            <a:solidFill>
              <a:srgbClr val="FF0000"/>
            </a:solidFill>
            <a:prstDash val="solid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 smtClean="0">
                <a:solidFill>
                  <a:schemeClr val="tx1"/>
                </a:solidFill>
                <a:latin typeface="Baskerville Old Face" panose="02020602080505020303" pitchFamily="18" charset="0"/>
                <a:cs typeface="Aharoni" panose="02010803020104030203" pitchFamily="2" charset="-79"/>
              </a:rPr>
              <a:t>Sadman Jahin</a:t>
            </a:r>
            <a:endParaRPr lang="fi-FI" dirty="0" smtClean="0">
              <a:latin typeface="Baskerville Old Face" panose="02020602080505020303" pitchFamily="18" charset="0"/>
              <a:cs typeface="Aharoni" panose="02010803020104030203" pitchFamily="2" charset="-79"/>
            </a:endParaRPr>
          </a:p>
          <a:p>
            <a:r>
              <a:rPr lang="fi-FI" dirty="0" smtClean="0">
                <a:solidFill>
                  <a:schemeClr val="tx1"/>
                </a:solidFill>
                <a:latin typeface="Baskerville Old Face" panose="02020602080505020303" pitchFamily="18" charset="0"/>
                <a:cs typeface="Aharoni" panose="02010803020104030203" pitchFamily="2" charset="-79"/>
              </a:rPr>
              <a:t>ID – 17.02.04.115 </a:t>
            </a:r>
            <a:endParaRPr lang="en-US" dirty="0">
              <a:solidFill>
                <a:schemeClr val="tx1"/>
              </a:solidFill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15" name="Horizontal Scroll 14"/>
          <p:cNvSpPr/>
          <p:nvPr/>
        </p:nvSpPr>
        <p:spPr>
          <a:xfrm>
            <a:off x="815677" y="4623855"/>
            <a:ext cx="2757689" cy="929897"/>
          </a:xfrm>
          <a:prstGeom prst="horizontalScroll">
            <a:avLst/>
          </a:prstGeom>
          <a:gradFill>
            <a:gsLst>
              <a:gs pos="20000">
                <a:schemeClr val="tx2"/>
              </a:gs>
              <a:gs pos="18000">
                <a:srgbClr val="D0E3F3"/>
              </a:gs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dbl">
            <a:solidFill>
              <a:srgbClr val="FF0000"/>
            </a:solidFill>
            <a:prstDash val="solid"/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i-FI" dirty="0" smtClean="0">
                <a:solidFill>
                  <a:prstClr val="black"/>
                </a:solidFill>
                <a:latin typeface="Baskerville Old Face" panose="02020602080505020303" pitchFamily="18" charset="0"/>
                <a:cs typeface="Aharoni" panose="02010803020104030203" pitchFamily="2" charset="-79"/>
              </a:rPr>
              <a:t>Arman Sharker</a:t>
            </a:r>
            <a:endParaRPr lang="fi-FI" dirty="0">
              <a:solidFill>
                <a:prstClr val="black"/>
              </a:solidFill>
              <a:latin typeface="Baskerville Old Face" panose="02020602080505020303" pitchFamily="18" charset="0"/>
              <a:cs typeface="Aharoni" panose="02010803020104030203" pitchFamily="2" charset="-79"/>
            </a:endParaRPr>
          </a:p>
          <a:p>
            <a:pPr lvl="0"/>
            <a:r>
              <a:rPr lang="fi-FI" dirty="0">
                <a:solidFill>
                  <a:prstClr val="black"/>
                </a:solidFill>
                <a:latin typeface="Baskerville Old Face" panose="02020602080505020303" pitchFamily="18" charset="0"/>
                <a:cs typeface="Aharoni" panose="02010803020104030203" pitchFamily="2" charset="-79"/>
              </a:rPr>
              <a:t>ID – </a:t>
            </a:r>
            <a:r>
              <a:rPr lang="fi-FI" dirty="0" smtClean="0">
                <a:solidFill>
                  <a:prstClr val="black"/>
                </a:solidFill>
                <a:latin typeface="Baskerville Old Face" panose="02020602080505020303" pitchFamily="18" charset="0"/>
                <a:cs typeface="Aharoni" panose="02010803020104030203" pitchFamily="2" charset="-79"/>
              </a:rPr>
              <a:t>17.02.04.116 </a:t>
            </a:r>
            <a:endParaRPr lang="en-US" dirty="0">
              <a:solidFill>
                <a:prstClr val="black"/>
              </a:solidFill>
              <a:latin typeface="Baskerville Old Face" panose="02020602080505020303" pitchFamily="18" charset="0"/>
              <a:cs typeface="Aharoni" panose="02010803020104030203" pitchFamily="2" charset="-79"/>
            </a:endParaRPr>
          </a:p>
        </p:txBody>
      </p:sp>
      <p:sp>
        <p:nvSpPr>
          <p:cNvPr id="4" name="Dodecagon 3"/>
          <p:cNvSpPr/>
          <p:nvPr/>
        </p:nvSpPr>
        <p:spPr>
          <a:xfrm>
            <a:off x="1295377" y="1043014"/>
            <a:ext cx="1640400" cy="9144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Group - </a:t>
            </a:r>
            <a:r>
              <a:rPr lang="en-US" sz="4000" dirty="0" smtClean="0"/>
              <a:t>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256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F751BF-9130-4DEE-9C1E-5189A89D8C24}"/>
              </a:ext>
            </a:extLst>
          </p:cNvPr>
          <p:cNvSpPr/>
          <p:nvPr/>
        </p:nvSpPr>
        <p:spPr>
          <a:xfrm>
            <a:off x="3931546" y="0"/>
            <a:ext cx="8273143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45000"/>
                  <a:lumOff val="5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C75B0-67A0-4D45-AF0D-EA188DC0B408}"/>
              </a:ext>
            </a:extLst>
          </p:cNvPr>
          <p:cNvSpPr/>
          <p:nvPr/>
        </p:nvSpPr>
        <p:spPr>
          <a:xfrm>
            <a:off x="3239031" y="0"/>
            <a:ext cx="679825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20E7C-411A-4DA6-ABE2-A9C595B50885}"/>
              </a:ext>
            </a:extLst>
          </p:cNvPr>
          <p:cNvSpPr/>
          <p:nvPr/>
        </p:nvSpPr>
        <p:spPr>
          <a:xfrm>
            <a:off x="0" y="0"/>
            <a:ext cx="3238796" cy="6858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3">
                  <a:lumMod val="45000"/>
                  <a:lumOff val="5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05A14FF-3E5B-4946-A05A-9682E40D7A8F}"/>
              </a:ext>
            </a:extLst>
          </p:cNvPr>
          <p:cNvGrpSpPr/>
          <p:nvPr/>
        </p:nvGrpSpPr>
        <p:grpSpPr>
          <a:xfrm>
            <a:off x="592974" y="227032"/>
            <a:ext cx="9477301" cy="4429685"/>
            <a:chOff x="592974" y="114738"/>
            <a:chExt cx="9552512" cy="47452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AA7AE6-A6FD-4A2A-BE82-0D426B7536A4}"/>
                </a:ext>
              </a:extLst>
            </p:cNvPr>
            <p:cNvSpPr/>
            <p:nvPr/>
          </p:nvSpPr>
          <p:spPr>
            <a:xfrm>
              <a:off x="3918856" y="740228"/>
              <a:ext cx="6226630" cy="1030515"/>
            </a:xfrm>
            <a:prstGeom prst="rect">
              <a:avLst/>
            </a:prstGeom>
            <a:gradFill flip="none" rotWithShape="1">
              <a:gsLst>
                <a:gs pos="0">
                  <a:srgbClr val="660066"/>
                </a:gs>
                <a:gs pos="100000">
                  <a:srgbClr val="FF3399"/>
                </a:gs>
              </a:gsLst>
              <a:lin ang="0" scaled="1"/>
              <a:tileRect/>
            </a:gradFill>
            <a:ln>
              <a:noFill/>
            </a:ln>
            <a:effectLst>
              <a:outerShdw blurRad="254000" dist="38100" sx="101000" sy="101000" algn="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E9A703-BB47-4B2E-8691-755E00EC3C63}"/>
                </a:ext>
              </a:extLst>
            </p:cNvPr>
            <p:cNvSpPr/>
            <p:nvPr/>
          </p:nvSpPr>
          <p:spPr>
            <a:xfrm>
              <a:off x="3918856" y="2119083"/>
              <a:ext cx="6226630" cy="1030515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CCFF"/>
                </a:gs>
              </a:gsLst>
              <a:lin ang="0" scaled="1"/>
              <a:tileRect/>
            </a:gradFill>
            <a:ln>
              <a:noFill/>
            </a:ln>
            <a:effectLst>
              <a:outerShdw blurRad="254000" dist="38100" sx="101000" sy="101000" algn="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53B54E-BBF9-4F28-9F7E-94B7709DB74F}"/>
                </a:ext>
              </a:extLst>
            </p:cNvPr>
            <p:cNvSpPr/>
            <p:nvPr/>
          </p:nvSpPr>
          <p:spPr>
            <a:xfrm>
              <a:off x="3918856" y="3497938"/>
              <a:ext cx="6226630" cy="1030515"/>
            </a:xfrm>
            <a:prstGeom prst="rect">
              <a:avLst/>
            </a:prstGeom>
            <a:gradFill flip="none" rotWithShape="1">
              <a:gsLst>
                <a:gs pos="0">
                  <a:srgbClr val="003300"/>
                </a:gs>
                <a:gs pos="100000">
                  <a:srgbClr val="33CC33"/>
                </a:gs>
              </a:gsLst>
              <a:lin ang="0" scaled="1"/>
              <a:tileRect/>
            </a:gradFill>
            <a:ln>
              <a:noFill/>
            </a:ln>
            <a:effectLst>
              <a:outerShdw blurRad="254000" dist="38100" sx="101000" sy="101000" algn="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FCF489-7F08-4038-8EC0-FD08EDDC7C8D}"/>
                </a:ext>
              </a:extLst>
            </p:cNvPr>
            <p:cNvSpPr/>
            <p:nvPr/>
          </p:nvSpPr>
          <p:spPr>
            <a:xfrm>
              <a:off x="4130951" y="906845"/>
              <a:ext cx="811161" cy="69728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9A52AE-8CB4-439B-9B22-EAFEA30E2D79}"/>
                </a:ext>
              </a:extLst>
            </p:cNvPr>
            <p:cNvSpPr/>
            <p:nvPr/>
          </p:nvSpPr>
          <p:spPr>
            <a:xfrm>
              <a:off x="4130951" y="2285699"/>
              <a:ext cx="811161" cy="69728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CA73D6-35B2-4C6A-8060-DC5C6F0F078A}"/>
                </a:ext>
              </a:extLst>
            </p:cNvPr>
            <p:cNvSpPr/>
            <p:nvPr/>
          </p:nvSpPr>
          <p:spPr>
            <a:xfrm>
              <a:off x="4132588" y="3664554"/>
              <a:ext cx="811161" cy="69728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A7C987-2F4F-43FB-BFDF-A0BF57421912}"/>
                </a:ext>
              </a:extLst>
            </p:cNvPr>
            <p:cNvSpPr txBox="1"/>
            <p:nvPr/>
          </p:nvSpPr>
          <p:spPr>
            <a:xfrm>
              <a:off x="5279923" y="1055647"/>
              <a:ext cx="3849100" cy="395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Character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2B2AE-F6B6-4CEC-92AB-E6A417022B53}"/>
                </a:ext>
              </a:extLst>
            </p:cNvPr>
            <p:cNvSpPr txBox="1"/>
            <p:nvPr/>
          </p:nvSpPr>
          <p:spPr>
            <a:xfrm>
              <a:off x="5279923" y="2436516"/>
              <a:ext cx="3849100" cy="395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Store Score, High Score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7C6544-05DA-4D31-A0D9-4021F4A59379}"/>
                </a:ext>
              </a:extLst>
            </p:cNvPr>
            <p:cNvSpPr txBox="1"/>
            <p:nvPr/>
          </p:nvSpPr>
          <p:spPr>
            <a:xfrm>
              <a:off x="5279923" y="3686420"/>
              <a:ext cx="3849100" cy="69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Menu, Score, Picture, Character, Level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DD48018-A144-4168-A894-C338F9FFAE87}"/>
                </a:ext>
              </a:extLst>
            </p:cNvPr>
            <p:cNvSpPr/>
            <p:nvPr/>
          </p:nvSpPr>
          <p:spPr>
            <a:xfrm>
              <a:off x="3240669" y="1780179"/>
              <a:ext cx="678187" cy="1369419"/>
            </a:xfrm>
            <a:custGeom>
              <a:avLst/>
              <a:gdLst>
                <a:gd name="connsiteX0" fmla="*/ 1 w 1016465"/>
                <a:gd name="connsiteY0" fmla="*/ 167454 h 1197969"/>
                <a:gd name="connsiteX1" fmla="*/ 1016465 w 1016465"/>
                <a:gd name="connsiteY1" fmla="*/ 167454 h 1197969"/>
                <a:gd name="connsiteX2" fmla="*/ 1016465 w 1016465"/>
                <a:gd name="connsiteY2" fmla="*/ 1197969 h 1197969"/>
                <a:gd name="connsiteX3" fmla="*/ 1 w 1016465"/>
                <a:gd name="connsiteY3" fmla="*/ 1197969 h 1197969"/>
                <a:gd name="connsiteX4" fmla="*/ 0 w 1016465"/>
                <a:gd name="connsiteY4" fmla="*/ 0 h 1197969"/>
                <a:gd name="connsiteX5" fmla="*/ 1016465 w 1016465"/>
                <a:gd name="connsiteY5" fmla="*/ 167453 h 1197969"/>
                <a:gd name="connsiteX6" fmla="*/ 0 w 1016465"/>
                <a:gd name="connsiteY6" fmla="*/ 167453 h 1197969"/>
                <a:gd name="connsiteX0" fmla="*/ 1 w 1016465"/>
                <a:gd name="connsiteY0" fmla="*/ 338904 h 1369419"/>
                <a:gd name="connsiteX1" fmla="*/ 1016465 w 1016465"/>
                <a:gd name="connsiteY1" fmla="*/ 338904 h 1369419"/>
                <a:gd name="connsiteX2" fmla="*/ 1016465 w 1016465"/>
                <a:gd name="connsiteY2" fmla="*/ 1369419 h 1369419"/>
                <a:gd name="connsiteX3" fmla="*/ 1 w 1016465"/>
                <a:gd name="connsiteY3" fmla="*/ 1369419 h 1369419"/>
                <a:gd name="connsiteX4" fmla="*/ 1 w 1016465"/>
                <a:gd name="connsiteY4" fmla="*/ 338904 h 1369419"/>
                <a:gd name="connsiteX5" fmla="*/ 0 w 1016465"/>
                <a:gd name="connsiteY5" fmla="*/ 0 h 1369419"/>
                <a:gd name="connsiteX6" fmla="*/ 1016465 w 1016465"/>
                <a:gd name="connsiteY6" fmla="*/ 338903 h 1369419"/>
                <a:gd name="connsiteX7" fmla="*/ 0 w 1016465"/>
                <a:gd name="connsiteY7" fmla="*/ 338903 h 1369419"/>
                <a:gd name="connsiteX8" fmla="*/ 0 w 1016465"/>
                <a:gd name="connsiteY8" fmla="*/ 0 h 136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465" h="1369419">
                  <a:moveTo>
                    <a:pt x="1" y="338904"/>
                  </a:moveTo>
                  <a:lnTo>
                    <a:pt x="1016465" y="338904"/>
                  </a:lnTo>
                  <a:lnTo>
                    <a:pt x="1016465" y="1369419"/>
                  </a:lnTo>
                  <a:lnTo>
                    <a:pt x="1" y="1369419"/>
                  </a:lnTo>
                  <a:lnTo>
                    <a:pt x="1" y="338904"/>
                  </a:lnTo>
                  <a:close/>
                  <a:moveTo>
                    <a:pt x="0" y="0"/>
                  </a:moveTo>
                  <a:lnTo>
                    <a:pt x="1016465" y="338903"/>
                  </a:lnTo>
                  <a:lnTo>
                    <a:pt x="0" y="33890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/>
                </a:gs>
                <a:gs pos="100000">
                  <a:srgbClr val="0021C8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CA01B93-42CE-4261-BCF0-6948B13B7174}"/>
                </a:ext>
              </a:extLst>
            </p:cNvPr>
            <p:cNvSpPr/>
            <p:nvPr/>
          </p:nvSpPr>
          <p:spPr>
            <a:xfrm>
              <a:off x="3240668" y="114738"/>
              <a:ext cx="678188" cy="1656005"/>
            </a:xfrm>
            <a:custGeom>
              <a:avLst/>
              <a:gdLst>
                <a:gd name="connsiteX0" fmla="*/ 0 w 1016467"/>
                <a:gd name="connsiteY0" fmla="*/ 0 h 1656005"/>
                <a:gd name="connsiteX1" fmla="*/ 1016464 w 1016467"/>
                <a:gd name="connsiteY1" fmla="*/ 625490 h 1656005"/>
                <a:gd name="connsiteX2" fmla="*/ 1016467 w 1016467"/>
                <a:gd name="connsiteY2" fmla="*/ 625490 h 1656005"/>
                <a:gd name="connsiteX3" fmla="*/ 1016467 w 1016467"/>
                <a:gd name="connsiteY3" fmla="*/ 1656005 h 1656005"/>
                <a:gd name="connsiteX4" fmla="*/ 1016461 w 1016467"/>
                <a:gd name="connsiteY4" fmla="*/ 1656005 h 1656005"/>
                <a:gd name="connsiteX5" fmla="*/ 2 w 1016467"/>
                <a:gd name="connsiteY5" fmla="*/ 1356750 h 1656005"/>
                <a:gd name="connsiteX6" fmla="*/ 2 w 1016467"/>
                <a:gd name="connsiteY6" fmla="*/ 625491 h 1656005"/>
                <a:gd name="connsiteX7" fmla="*/ 0 w 1016467"/>
                <a:gd name="connsiteY7" fmla="*/ 625491 h 165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6467" h="1656005">
                  <a:moveTo>
                    <a:pt x="0" y="0"/>
                  </a:moveTo>
                  <a:lnTo>
                    <a:pt x="1016464" y="625490"/>
                  </a:lnTo>
                  <a:lnTo>
                    <a:pt x="1016467" y="625490"/>
                  </a:lnTo>
                  <a:lnTo>
                    <a:pt x="1016467" y="1656005"/>
                  </a:lnTo>
                  <a:lnTo>
                    <a:pt x="1016461" y="1656005"/>
                  </a:lnTo>
                  <a:lnTo>
                    <a:pt x="2" y="1356750"/>
                  </a:lnTo>
                  <a:lnTo>
                    <a:pt x="2" y="625491"/>
                  </a:lnTo>
                  <a:lnTo>
                    <a:pt x="0" y="62549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60066"/>
                </a:gs>
                <a:gs pos="100000">
                  <a:srgbClr val="A40C8B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8E9738-D2B0-4372-9DF6-E8F1622B8ADC}"/>
                </a:ext>
              </a:extLst>
            </p:cNvPr>
            <p:cNvSpPr/>
            <p:nvPr/>
          </p:nvSpPr>
          <p:spPr>
            <a:xfrm>
              <a:off x="593558" y="114738"/>
              <a:ext cx="2645238" cy="135674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">
                  <a:schemeClr val="bg1">
                    <a:lumMod val="75000"/>
                  </a:schemeClr>
                </a:gs>
                <a:gs pos="34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89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38100" dir="54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3FBB2D-3E9C-4A63-B6C2-57C5342CA42F}"/>
                </a:ext>
              </a:extLst>
            </p:cNvPr>
            <p:cNvSpPr/>
            <p:nvPr/>
          </p:nvSpPr>
          <p:spPr>
            <a:xfrm>
              <a:off x="593558" y="1780053"/>
              <a:ext cx="2645238" cy="135674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">
                  <a:schemeClr val="bg1">
                    <a:lumMod val="75000"/>
                  </a:schemeClr>
                </a:gs>
                <a:gs pos="34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89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38100" dir="54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C2E4521-BEC4-4AC9-ACDB-F4E210D1A47C}"/>
                </a:ext>
              </a:extLst>
            </p:cNvPr>
            <p:cNvSpPr/>
            <p:nvPr/>
          </p:nvSpPr>
          <p:spPr>
            <a:xfrm flipV="1">
              <a:off x="3239850" y="3490608"/>
              <a:ext cx="678187" cy="1369419"/>
            </a:xfrm>
            <a:custGeom>
              <a:avLst/>
              <a:gdLst>
                <a:gd name="connsiteX0" fmla="*/ 1 w 1016465"/>
                <a:gd name="connsiteY0" fmla="*/ 167454 h 1197969"/>
                <a:gd name="connsiteX1" fmla="*/ 1016465 w 1016465"/>
                <a:gd name="connsiteY1" fmla="*/ 167454 h 1197969"/>
                <a:gd name="connsiteX2" fmla="*/ 1016465 w 1016465"/>
                <a:gd name="connsiteY2" fmla="*/ 1197969 h 1197969"/>
                <a:gd name="connsiteX3" fmla="*/ 1 w 1016465"/>
                <a:gd name="connsiteY3" fmla="*/ 1197969 h 1197969"/>
                <a:gd name="connsiteX4" fmla="*/ 0 w 1016465"/>
                <a:gd name="connsiteY4" fmla="*/ 0 h 1197969"/>
                <a:gd name="connsiteX5" fmla="*/ 1016465 w 1016465"/>
                <a:gd name="connsiteY5" fmla="*/ 167453 h 1197969"/>
                <a:gd name="connsiteX6" fmla="*/ 0 w 1016465"/>
                <a:gd name="connsiteY6" fmla="*/ 167453 h 1197969"/>
                <a:gd name="connsiteX0" fmla="*/ 1 w 1016465"/>
                <a:gd name="connsiteY0" fmla="*/ 338904 h 1369419"/>
                <a:gd name="connsiteX1" fmla="*/ 1016465 w 1016465"/>
                <a:gd name="connsiteY1" fmla="*/ 338904 h 1369419"/>
                <a:gd name="connsiteX2" fmla="*/ 1016465 w 1016465"/>
                <a:gd name="connsiteY2" fmla="*/ 1369419 h 1369419"/>
                <a:gd name="connsiteX3" fmla="*/ 1 w 1016465"/>
                <a:gd name="connsiteY3" fmla="*/ 1369419 h 1369419"/>
                <a:gd name="connsiteX4" fmla="*/ 1 w 1016465"/>
                <a:gd name="connsiteY4" fmla="*/ 338904 h 1369419"/>
                <a:gd name="connsiteX5" fmla="*/ 0 w 1016465"/>
                <a:gd name="connsiteY5" fmla="*/ 0 h 1369419"/>
                <a:gd name="connsiteX6" fmla="*/ 1016465 w 1016465"/>
                <a:gd name="connsiteY6" fmla="*/ 338903 h 1369419"/>
                <a:gd name="connsiteX7" fmla="*/ 0 w 1016465"/>
                <a:gd name="connsiteY7" fmla="*/ 338903 h 1369419"/>
                <a:gd name="connsiteX8" fmla="*/ 0 w 1016465"/>
                <a:gd name="connsiteY8" fmla="*/ 0 h 136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465" h="1369419">
                  <a:moveTo>
                    <a:pt x="1" y="338904"/>
                  </a:moveTo>
                  <a:lnTo>
                    <a:pt x="1016465" y="338904"/>
                  </a:lnTo>
                  <a:lnTo>
                    <a:pt x="1016465" y="1369419"/>
                  </a:lnTo>
                  <a:lnTo>
                    <a:pt x="1" y="1369419"/>
                  </a:lnTo>
                  <a:lnTo>
                    <a:pt x="1" y="338904"/>
                  </a:lnTo>
                  <a:close/>
                  <a:moveTo>
                    <a:pt x="0" y="0"/>
                  </a:moveTo>
                  <a:lnTo>
                    <a:pt x="1016465" y="338903"/>
                  </a:lnTo>
                  <a:lnTo>
                    <a:pt x="0" y="33890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3802"/>
                </a:gs>
                <a:gs pos="100000">
                  <a:srgbClr val="047004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DAD30C4-0558-457E-85F5-49AFD66D0372}"/>
                </a:ext>
              </a:extLst>
            </p:cNvPr>
            <p:cNvSpPr/>
            <p:nvPr/>
          </p:nvSpPr>
          <p:spPr>
            <a:xfrm>
              <a:off x="592974" y="3495849"/>
              <a:ext cx="2645238" cy="135674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">
                  <a:schemeClr val="bg1">
                    <a:lumMod val="75000"/>
                  </a:schemeClr>
                </a:gs>
                <a:gs pos="34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89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38100" dir="54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98AE557-F608-4E1E-AFEA-43792FCF70F2}"/>
              </a:ext>
            </a:extLst>
          </p:cNvPr>
          <p:cNvSpPr txBox="1"/>
          <p:nvPr/>
        </p:nvSpPr>
        <p:spPr>
          <a:xfrm>
            <a:off x="1215363" y="707018"/>
            <a:ext cx="152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Structure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E97202-6797-4FCF-95D3-8660B5ECC46A}"/>
              </a:ext>
            </a:extLst>
          </p:cNvPr>
          <p:cNvSpPr txBox="1"/>
          <p:nvPr/>
        </p:nvSpPr>
        <p:spPr>
          <a:xfrm>
            <a:off x="1310121" y="2122863"/>
            <a:ext cx="1710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File operations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59039A-F9F8-4188-BD80-510FD12AAFB2}"/>
              </a:ext>
            </a:extLst>
          </p:cNvPr>
          <p:cNvSpPr txBox="1"/>
          <p:nvPr/>
        </p:nvSpPr>
        <p:spPr>
          <a:xfrm>
            <a:off x="1331441" y="3791998"/>
            <a:ext cx="1508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Header file</a:t>
            </a:r>
          </a:p>
        </p:txBody>
      </p:sp>
      <p:pic>
        <p:nvPicPr>
          <p:cNvPr id="54" name="Picture 53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8" y="717080"/>
            <a:ext cx="452139" cy="51900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"/>
              </a:srgbClr>
            </a:outerShdw>
          </a:effectLst>
        </p:spPr>
      </p:pic>
      <p:pic>
        <p:nvPicPr>
          <p:cNvPr id="68" name="Picture 67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8" y="2253605"/>
            <a:ext cx="571224" cy="650905"/>
          </a:xfrm>
          <a:prstGeom prst="rect">
            <a:avLst/>
          </a:prstGeom>
        </p:spPr>
      </p:pic>
      <p:pic>
        <p:nvPicPr>
          <p:cNvPr id="70" name="Picture 69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24" y="3819492"/>
            <a:ext cx="624014" cy="503560"/>
          </a:xfrm>
          <a:prstGeom prst="rect">
            <a:avLst/>
          </a:prstGeom>
        </p:spPr>
      </p:pic>
      <p:sp>
        <p:nvSpPr>
          <p:cNvPr id="27" name="Freeform: Shape 77">
            <a:extLst>
              <a:ext uri="{FF2B5EF4-FFF2-40B4-BE49-F238E27FC236}">
                <a16:creationId xmlns:a16="http://schemas.microsoft.com/office/drawing/2014/main" id="{B006C60A-833A-41C2-A553-8132E7B3A7DB}"/>
              </a:ext>
            </a:extLst>
          </p:cNvPr>
          <p:cNvSpPr/>
          <p:nvPr/>
        </p:nvSpPr>
        <p:spPr>
          <a:xfrm>
            <a:off x="10965165" y="17254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AECC6C-A520-4756-9163-08D14835D791}"/>
              </a:ext>
            </a:extLst>
          </p:cNvPr>
          <p:cNvSpPr txBox="1"/>
          <p:nvPr/>
        </p:nvSpPr>
        <p:spPr>
          <a:xfrm rot="16200000">
            <a:off x="10814357" y="2546998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scope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30" name="Picture 2" descr="C:\Users\t-dantay\Documents\Placeholders\setting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11100998" y="2679027"/>
            <a:ext cx="448367" cy="45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2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43724" y="690940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Story Line :</a:t>
            </a:r>
            <a:endParaRPr lang="en-US" sz="28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9340" y="1747386"/>
            <a:ext cx="72789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A "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Feluda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" story based on the novel of 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Satyajit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 Roy by the same name, where still amateur detective </a:t>
            </a:r>
            <a:r>
              <a:rPr lang="en-US" sz="2800" dirty="0" err="1">
                <a:solidFill>
                  <a:srgbClr val="5D7373"/>
                </a:solidFill>
                <a:latin typeface="Tw Cen MT" panose="020B0602020104020603" pitchFamily="34" charset="0"/>
              </a:rPr>
              <a:t>Feluda</a:t>
            </a:r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 attempts to solve the mysterious disappearance of a very costly and historic artifact and in the process reveals a series of  crimes...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menu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Start game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instruction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score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exit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3014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menu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Start game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instruction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score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exit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9" name="Window"/>
          <p:cNvGrpSpPr/>
          <p:nvPr>
            <p:custDataLst>
              <p:custData r:id="rId1"/>
            </p:custDataLst>
          </p:nvPr>
        </p:nvGrpSpPr>
        <p:grpSpPr>
          <a:xfrm>
            <a:off x="3360125" y="470262"/>
            <a:ext cx="7232020" cy="5969727"/>
            <a:chOff x="0" y="0"/>
            <a:chExt cx="9144000" cy="6858000"/>
          </a:xfrm>
        </p:grpSpPr>
        <p:grpSp>
          <p:nvGrpSpPr>
            <p:cNvPr id="40" name="Group 39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6200" y="309485"/>
                <a:ext cx="8991600" cy="6437734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7" name="WindowTitle"/>
              <p:cNvSpPr txBox="1"/>
              <p:nvPr/>
            </p:nvSpPr>
            <p:spPr>
              <a:xfrm>
                <a:off x="240976" y="34744"/>
                <a:ext cx="673449" cy="246816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feluda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1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43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45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538" y="1629712"/>
            <a:ext cx="4200867" cy="2795331"/>
          </a:xfrm>
          <a:prstGeom prst="rect">
            <a:avLst/>
          </a:prstGeom>
        </p:spPr>
      </p:pic>
      <p:sp>
        <p:nvSpPr>
          <p:cNvPr id="88" name="Oval 87"/>
          <p:cNvSpPr/>
          <p:nvPr>
            <p:custDataLst>
              <p:custData r:id="rId2"/>
              <p:custData r:id="rId3"/>
            </p:custDataLst>
          </p:nvPr>
        </p:nvSpPr>
        <p:spPr>
          <a:xfrm>
            <a:off x="3658284" y="1629712"/>
            <a:ext cx="1825196" cy="564848"/>
          </a:xfrm>
          <a:prstGeom prst="ellipse">
            <a:avLst/>
          </a:prstGeom>
          <a:solidFill>
            <a:srgbClr val="FFC000">
              <a:alpha val="56000"/>
            </a:srgbClr>
          </a:solidFill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game</a:t>
            </a:r>
            <a:endParaRPr lang="en-US" dirty="0"/>
          </a:p>
        </p:txBody>
      </p:sp>
      <p:sp>
        <p:nvSpPr>
          <p:cNvPr id="89" name="Oval 88"/>
          <p:cNvSpPr/>
          <p:nvPr>
            <p:custDataLst>
              <p:custData r:id="rId4"/>
              <p:custData r:id="rId5"/>
            </p:custDataLst>
          </p:nvPr>
        </p:nvSpPr>
        <p:spPr>
          <a:xfrm>
            <a:off x="3658284" y="2365238"/>
            <a:ext cx="1759490" cy="564848"/>
          </a:xfrm>
          <a:prstGeom prst="ellipse">
            <a:avLst/>
          </a:prstGeom>
          <a:solidFill>
            <a:srgbClr val="FFC000">
              <a:alpha val="56000"/>
            </a:srgbClr>
          </a:solidFill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/>
              <a:t>Instruction</a:t>
            </a:r>
          </a:p>
        </p:txBody>
      </p:sp>
      <p:sp>
        <p:nvSpPr>
          <p:cNvPr id="90" name="Oval 89"/>
          <p:cNvSpPr/>
          <p:nvPr>
            <p:custDataLst>
              <p:custData r:id="rId6"/>
              <p:custData r:id="rId7"/>
            </p:custDataLst>
          </p:nvPr>
        </p:nvSpPr>
        <p:spPr>
          <a:xfrm>
            <a:off x="3658284" y="4071973"/>
            <a:ext cx="1759490" cy="564848"/>
          </a:xfrm>
          <a:prstGeom prst="ellipse">
            <a:avLst/>
          </a:prstGeom>
          <a:solidFill>
            <a:srgbClr val="FFC000">
              <a:alpha val="56000"/>
            </a:srgbClr>
          </a:solidFill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91" name="Oval 90"/>
          <p:cNvSpPr/>
          <p:nvPr>
            <p:custDataLst>
              <p:custData r:id="rId8"/>
              <p:custData r:id="rId9"/>
            </p:custDataLst>
          </p:nvPr>
        </p:nvSpPr>
        <p:spPr>
          <a:xfrm>
            <a:off x="3663669" y="3146575"/>
            <a:ext cx="1759490" cy="564848"/>
          </a:xfrm>
          <a:prstGeom prst="ellipse">
            <a:avLst/>
          </a:prstGeom>
          <a:solidFill>
            <a:srgbClr val="FFC000">
              <a:alpha val="56000"/>
            </a:srgbClr>
          </a:solidFill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92" name="Oval 91"/>
          <p:cNvSpPr/>
          <p:nvPr>
            <p:custDataLst>
              <p:custData r:id="rId10"/>
              <p:custData r:id="rId11"/>
            </p:custDataLst>
          </p:nvPr>
        </p:nvSpPr>
        <p:spPr>
          <a:xfrm>
            <a:off x="3658284" y="4900976"/>
            <a:ext cx="1759490" cy="564848"/>
          </a:xfrm>
          <a:prstGeom prst="ellipse">
            <a:avLst/>
          </a:prstGeom>
          <a:solidFill>
            <a:srgbClr val="FFC000">
              <a:alpha val="56000"/>
            </a:srgbClr>
          </a:solidFill>
          <a:ln w="38100">
            <a:solidFill>
              <a:srgbClr val="1A1A1A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981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menu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Start game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instruction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score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exit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Window"/>
          <p:cNvGrpSpPr/>
          <p:nvPr>
            <p:custDataLst>
              <p:custData r:id="rId1"/>
            </p:custDataLst>
          </p:nvPr>
        </p:nvGrpSpPr>
        <p:grpSpPr>
          <a:xfrm>
            <a:off x="2473082" y="593897"/>
            <a:ext cx="7938237" cy="5837747"/>
            <a:chOff x="0" y="0"/>
            <a:chExt cx="9144000" cy="6858000"/>
          </a:xfrm>
        </p:grpSpPr>
        <p:grpSp>
          <p:nvGrpSpPr>
            <p:cNvPr id="61" name="Group 6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71" name="WindowTitle"/>
              <p:cNvSpPr txBox="1"/>
              <p:nvPr/>
            </p:nvSpPr>
            <p:spPr>
              <a:xfrm>
                <a:off x="240976" y="22565"/>
                <a:ext cx="645164" cy="271174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feluda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6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6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3" name="Oval 62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3" name="Group 72"/>
          <p:cNvGrpSpPr/>
          <p:nvPr>
            <p:custDataLst>
              <p:custData r:id="rId2"/>
            </p:custDataLst>
          </p:nvPr>
        </p:nvGrpSpPr>
        <p:grpSpPr>
          <a:xfrm>
            <a:off x="5548551" y="-838986"/>
            <a:ext cx="2125060" cy="151790"/>
            <a:chOff x="1460305" y="1911100"/>
            <a:chExt cx="2125060" cy="151790"/>
          </a:xfrm>
        </p:grpSpPr>
        <p:sp>
          <p:nvSpPr>
            <p:cNvPr id="74" name="GrayBox"/>
            <p:cNvSpPr/>
            <p:nvPr/>
          </p:nvSpPr>
          <p:spPr>
            <a:xfrm>
              <a:off x="1460305" y="1911100"/>
              <a:ext cx="2125060" cy="151790"/>
            </a:xfrm>
            <a:prstGeom prst="rect">
              <a:avLst/>
            </a:prstGeom>
            <a:solidFill>
              <a:srgbClr val="D4D4D4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5" name="BlueBox"/>
            <p:cNvSpPr/>
            <p:nvPr/>
          </p:nvSpPr>
          <p:spPr>
            <a:xfrm>
              <a:off x="1460305" y="1911100"/>
              <a:ext cx="1669690" cy="151790"/>
            </a:xfrm>
            <a:prstGeom prst="rect">
              <a:avLst/>
            </a:prstGeom>
            <a:solidFill>
              <a:srgbClr val="369ACA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15" y="857338"/>
            <a:ext cx="7800452" cy="5480003"/>
          </a:xfrm>
          <a:prstGeom prst="rect">
            <a:avLst/>
          </a:prstGeom>
        </p:spPr>
      </p:pic>
      <p:grpSp>
        <p:nvGrpSpPr>
          <p:cNvPr id="77" name="Group 76"/>
          <p:cNvGrpSpPr/>
          <p:nvPr>
            <p:custDataLst>
              <p:custData r:id="rId3"/>
            </p:custDataLst>
          </p:nvPr>
        </p:nvGrpSpPr>
        <p:grpSpPr>
          <a:xfrm>
            <a:off x="2682282" y="1107378"/>
            <a:ext cx="2125060" cy="151790"/>
            <a:chOff x="1460305" y="1911100"/>
            <a:chExt cx="2125060" cy="151790"/>
          </a:xfrm>
        </p:grpSpPr>
        <p:sp>
          <p:nvSpPr>
            <p:cNvPr id="78" name="GrayBox"/>
            <p:cNvSpPr/>
            <p:nvPr/>
          </p:nvSpPr>
          <p:spPr>
            <a:xfrm>
              <a:off x="1460305" y="1911100"/>
              <a:ext cx="2125060" cy="151790"/>
            </a:xfrm>
            <a:prstGeom prst="rect">
              <a:avLst/>
            </a:prstGeom>
            <a:solidFill>
              <a:srgbClr val="D4D4D4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9" name="BlueBox"/>
            <p:cNvSpPr/>
            <p:nvPr/>
          </p:nvSpPr>
          <p:spPr>
            <a:xfrm>
              <a:off x="1460305" y="1911100"/>
              <a:ext cx="1669690" cy="151790"/>
            </a:xfrm>
            <a:prstGeom prst="rect">
              <a:avLst/>
            </a:prstGeom>
            <a:solidFill>
              <a:srgbClr val="369ACA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693572" y="1241405"/>
            <a:ext cx="5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125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2" name="Freeform 91"/>
          <p:cNvSpPr>
            <a:spLocks/>
          </p:cNvSpPr>
          <p:nvPr>
            <p:custDataLst>
              <p:custData r:id="rId4"/>
              <p:custData r:id="rId5"/>
            </p:custDataLst>
          </p:nvPr>
        </p:nvSpPr>
        <p:spPr bwMode="black">
          <a:xfrm>
            <a:off x="4849940" y="1107378"/>
            <a:ext cx="341468" cy="220369"/>
          </a:xfrm>
          <a:custGeom>
            <a:avLst/>
            <a:gdLst>
              <a:gd name="T0" fmla="*/ 69 w 87"/>
              <a:gd name="T1" fmla="*/ 7 h 56"/>
              <a:gd name="T2" fmla="*/ 43 w 87"/>
              <a:gd name="T3" fmla="*/ 13 h 56"/>
              <a:gd name="T4" fmla="*/ 17 w 87"/>
              <a:gd name="T5" fmla="*/ 7 h 56"/>
              <a:gd name="T6" fmla="*/ 43 w 87"/>
              <a:gd name="T7" fmla="*/ 55 h 56"/>
              <a:gd name="T8" fmla="*/ 43 w 87"/>
              <a:gd name="T9" fmla="*/ 56 h 56"/>
              <a:gd name="T10" fmla="*/ 43 w 87"/>
              <a:gd name="T11" fmla="*/ 55 h 56"/>
              <a:gd name="T12" fmla="*/ 43 w 87"/>
              <a:gd name="T13" fmla="*/ 56 h 56"/>
              <a:gd name="T14" fmla="*/ 43 w 87"/>
              <a:gd name="T15" fmla="*/ 55 h 56"/>
              <a:gd name="T16" fmla="*/ 69 w 87"/>
              <a:gd name="T17" fmla="*/ 7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" h="56">
                <a:moveTo>
                  <a:pt x="69" y="7"/>
                </a:moveTo>
                <a:cubicBezTo>
                  <a:pt x="63" y="0"/>
                  <a:pt x="51" y="3"/>
                  <a:pt x="43" y="13"/>
                </a:cubicBezTo>
                <a:cubicBezTo>
                  <a:pt x="34" y="2"/>
                  <a:pt x="23" y="0"/>
                  <a:pt x="17" y="7"/>
                </a:cubicBezTo>
                <a:cubicBezTo>
                  <a:pt x="0" y="25"/>
                  <a:pt x="36" y="52"/>
                  <a:pt x="43" y="55"/>
                </a:cubicBezTo>
                <a:cubicBezTo>
                  <a:pt x="43" y="56"/>
                  <a:pt x="43" y="56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5"/>
                  <a:pt x="43" y="55"/>
                  <a:pt x="43" y="56"/>
                </a:cubicBezTo>
                <a:cubicBezTo>
                  <a:pt x="43" y="55"/>
                  <a:pt x="43" y="55"/>
                  <a:pt x="43" y="55"/>
                </a:cubicBezTo>
                <a:cubicBezTo>
                  <a:pt x="50" y="52"/>
                  <a:pt x="87" y="25"/>
                  <a:pt x="69" y="7"/>
                </a:cubicBezTo>
              </a:path>
            </a:pathLst>
          </a:custGeom>
          <a:solidFill>
            <a:srgbClr val="FF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66" y="4794069"/>
            <a:ext cx="487355" cy="8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72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menu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Start game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68906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instruction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score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exit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1" name="Freeform 102"/>
          <p:cNvSpPr>
            <a:spLocks/>
          </p:cNvSpPr>
          <p:nvPr>
            <p:custDataLst>
              <p:custData r:id="rId1"/>
              <p:custData r:id="rId2"/>
            </p:custDataLst>
          </p:nvPr>
        </p:nvSpPr>
        <p:spPr bwMode="black">
          <a:xfrm flipV="1">
            <a:off x="6078602" y="1357142"/>
            <a:ext cx="227646" cy="310409"/>
          </a:xfrm>
          <a:custGeom>
            <a:avLst/>
            <a:gdLst>
              <a:gd name="T0" fmla="*/ 37 w 96"/>
              <a:gd name="T1" fmla="*/ 45 h 131"/>
              <a:gd name="T2" fmla="*/ 0 w 96"/>
              <a:gd name="T3" fmla="*/ 83 h 131"/>
              <a:gd name="T4" fmla="*/ 0 w 96"/>
              <a:gd name="T5" fmla="*/ 52 h 131"/>
              <a:gd name="T6" fmla="*/ 48 w 96"/>
              <a:gd name="T7" fmla="*/ 0 h 131"/>
              <a:gd name="T8" fmla="*/ 96 w 96"/>
              <a:gd name="T9" fmla="*/ 52 h 131"/>
              <a:gd name="T10" fmla="*/ 96 w 96"/>
              <a:gd name="T11" fmla="*/ 83 h 131"/>
              <a:gd name="T12" fmla="*/ 60 w 96"/>
              <a:gd name="T13" fmla="*/ 45 h 131"/>
              <a:gd name="T14" fmla="*/ 60 w 96"/>
              <a:gd name="T15" fmla="*/ 131 h 131"/>
              <a:gd name="T16" fmla="*/ 37 w 96"/>
              <a:gd name="T17" fmla="*/ 131 h 131"/>
              <a:gd name="T18" fmla="*/ 37 w 96"/>
              <a:gd name="T19" fmla="*/ 4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131">
                <a:moveTo>
                  <a:pt x="37" y="45"/>
                </a:moveTo>
                <a:lnTo>
                  <a:pt x="0" y="83"/>
                </a:lnTo>
                <a:lnTo>
                  <a:pt x="0" y="52"/>
                </a:lnTo>
                <a:lnTo>
                  <a:pt x="48" y="0"/>
                </a:lnTo>
                <a:lnTo>
                  <a:pt x="96" y="52"/>
                </a:lnTo>
                <a:lnTo>
                  <a:pt x="96" y="83"/>
                </a:lnTo>
                <a:lnTo>
                  <a:pt x="60" y="45"/>
                </a:lnTo>
                <a:lnTo>
                  <a:pt x="60" y="131"/>
                </a:lnTo>
                <a:lnTo>
                  <a:pt x="37" y="131"/>
                </a:lnTo>
                <a:lnTo>
                  <a:pt x="37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79"/>
          <p:cNvSpPr>
            <a:spLocks/>
          </p:cNvSpPr>
          <p:nvPr>
            <p:custDataLst>
              <p:custData r:id="rId3"/>
              <p:custData r:id="rId4"/>
            </p:custDataLst>
          </p:nvPr>
        </p:nvSpPr>
        <p:spPr bwMode="black">
          <a:xfrm>
            <a:off x="5451232" y="1105353"/>
            <a:ext cx="310645" cy="227477"/>
          </a:xfrm>
          <a:custGeom>
            <a:avLst/>
            <a:gdLst>
              <a:gd name="T0" fmla="*/ 45 w 131"/>
              <a:gd name="T1" fmla="*/ 60 h 96"/>
              <a:gd name="T2" fmla="*/ 83 w 131"/>
              <a:gd name="T3" fmla="*/ 96 h 96"/>
              <a:gd name="T4" fmla="*/ 51 w 131"/>
              <a:gd name="T5" fmla="*/ 96 h 96"/>
              <a:gd name="T6" fmla="*/ 0 w 131"/>
              <a:gd name="T7" fmla="*/ 47 h 96"/>
              <a:gd name="T8" fmla="*/ 51 w 131"/>
              <a:gd name="T9" fmla="*/ 0 h 96"/>
              <a:gd name="T10" fmla="*/ 83 w 131"/>
              <a:gd name="T11" fmla="*/ 0 h 96"/>
              <a:gd name="T12" fmla="*/ 45 w 131"/>
              <a:gd name="T13" fmla="*/ 35 h 96"/>
              <a:gd name="T14" fmla="*/ 131 w 131"/>
              <a:gd name="T15" fmla="*/ 35 h 96"/>
              <a:gd name="T16" fmla="*/ 131 w 131"/>
              <a:gd name="T17" fmla="*/ 60 h 96"/>
              <a:gd name="T18" fmla="*/ 45 w 131"/>
              <a:gd name="T19" fmla="*/ 6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45" y="60"/>
                </a:moveTo>
                <a:lnTo>
                  <a:pt x="83" y="96"/>
                </a:lnTo>
                <a:lnTo>
                  <a:pt x="51" y="96"/>
                </a:lnTo>
                <a:lnTo>
                  <a:pt x="0" y="47"/>
                </a:lnTo>
                <a:lnTo>
                  <a:pt x="51" y="0"/>
                </a:lnTo>
                <a:lnTo>
                  <a:pt x="83" y="0"/>
                </a:lnTo>
                <a:lnTo>
                  <a:pt x="45" y="35"/>
                </a:lnTo>
                <a:lnTo>
                  <a:pt x="131" y="35"/>
                </a:lnTo>
                <a:lnTo>
                  <a:pt x="131" y="60"/>
                </a:lnTo>
                <a:lnTo>
                  <a:pt x="45" y="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02"/>
          <p:cNvSpPr>
            <a:spLocks/>
          </p:cNvSpPr>
          <p:nvPr>
            <p:custDataLst>
              <p:custData r:id="rId5"/>
              <p:custData r:id="rId6"/>
            </p:custDataLst>
          </p:nvPr>
        </p:nvSpPr>
        <p:spPr bwMode="black">
          <a:xfrm>
            <a:off x="6078602" y="600969"/>
            <a:ext cx="227646" cy="310409"/>
          </a:xfrm>
          <a:custGeom>
            <a:avLst/>
            <a:gdLst>
              <a:gd name="T0" fmla="*/ 37 w 96"/>
              <a:gd name="T1" fmla="*/ 45 h 131"/>
              <a:gd name="T2" fmla="*/ 0 w 96"/>
              <a:gd name="T3" fmla="*/ 83 h 131"/>
              <a:gd name="T4" fmla="*/ 0 w 96"/>
              <a:gd name="T5" fmla="*/ 52 h 131"/>
              <a:gd name="T6" fmla="*/ 48 w 96"/>
              <a:gd name="T7" fmla="*/ 0 h 131"/>
              <a:gd name="T8" fmla="*/ 96 w 96"/>
              <a:gd name="T9" fmla="*/ 52 h 131"/>
              <a:gd name="T10" fmla="*/ 96 w 96"/>
              <a:gd name="T11" fmla="*/ 83 h 131"/>
              <a:gd name="T12" fmla="*/ 60 w 96"/>
              <a:gd name="T13" fmla="*/ 45 h 131"/>
              <a:gd name="T14" fmla="*/ 60 w 96"/>
              <a:gd name="T15" fmla="*/ 131 h 131"/>
              <a:gd name="T16" fmla="*/ 37 w 96"/>
              <a:gd name="T17" fmla="*/ 131 h 131"/>
              <a:gd name="T18" fmla="*/ 37 w 96"/>
              <a:gd name="T19" fmla="*/ 4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6" h="131">
                <a:moveTo>
                  <a:pt x="37" y="45"/>
                </a:moveTo>
                <a:lnTo>
                  <a:pt x="0" y="83"/>
                </a:lnTo>
                <a:lnTo>
                  <a:pt x="0" y="52"/>
                </a:lnTo>
                <a:lnTo>
                  <a:pt x="48" y="0"/>
                </a:lnTo>
                <a:lnTo>
                  <a:pt x="96" y="52"/>
                </a:lnTo>
                <a:lnTo>
                  <a:pt x="96" y="83"/>
                </a:lnTo>
                <a:lnTo>
                  <a:pt x="60" y="45"/>
                </a:lnTo>
                <a:lnTo>
                  <a:pt x="60" y="131"/>
                </a:lnTo>
                <a:lnTo>
                  <a:pt x="37" y="131"/>
                </a:lnTo>
                <a:lnTo>
                  <a:pt x="37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99"/>
          <p:cNvSpPr>
            <a:spLocks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6576569" y="1096535"/>
            <a:ext cx="310645" cy="227477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96"/>
          <p:cNvSpPr>
            <a:spLocks noChangeArrowheads="1"/>
          </p:cNvSpPr>
          <p:nvPr>
            <p:custDataLst>
              <p:custData r:id="rId9"/>
              <p:custData r:id="rId10"/>
            </p:custDataLst>
          </p:nvPr>
        </p:nvSpPr>
        <p:spPr bwMode="black">
          <a:xfrm>
            <a:off x="5761877" y="2144757"/>
            <a:ext cx="928980" cy="192681"/>
          </a:xfrm>
          <a:prstGeom prst="rect">
            <a:avLst/>
          </a:pr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2263972" y="959414"/>
            <a:ext cx="2394826" cy="29187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movement</a:t>
            </a:r>
            <a:endParaRPr lang="en-US" dirty="0"/>
          </a:p>
        </p:txBody>
      </p:sp>
      <p:sp>
        <p:nvSpPr>
          <p:cNvPr id="86" name="Flowchart: Terminator 85"/>
          <p:cNvSpPr/>
          <p:nvPr/>
        </p:nvSpPr>
        <p:spPr>
          <a:xfrm>
            <a:off x="2327560" y="1998818"/>
            <a:ext cx="2394826" cy="29187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jump</a:t>
            </a:r>
            <a:endParaRPr lang="en-US" dirty="0"/>
          </a:p>
        </p:txBody>
      </p:sp>
      <p:sp>
        <p:nvSpPr>
          <p:cNvPr id="87" name="Flowchart: Terminator 86"/>
          <p:cNvSpPr/>
          <p:nvPr/>
        </p:nvSpPr>
        <p:spPr>
          <a:xfrm>
            <a:off x="2327560" y="2967261"/>
            <a:ext cx="2394826" cy="29187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punch</a:t>
            </a:r>
            <a:endParaRPr lang="en-US" dirty="0"/>
          </a:p>
        </p:txBody>
      </p:sp>
      <p:sp>
        <p:nvSpPr>
          <p:cNvPr id="88" name="Flowchart: Terminator 87"/>
          <p:cNvSpPr/>
          <p:nvPr/>
        </p:nvSpPr>
        <p:spPr>
          <a:xfrm>
            <a:off x="2270318" y="3778071"/>
            <a:ext cx="2394826" cy="291878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61877" y="2782389"/>
            <a:ext cx="1125337" cy="646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0311" y="3426951"/>
            <a:ext cx="4764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800" b="1" dirty="0" smtClean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g</a:t>
            </a:r>
            <a:endParaRPr lang="en-US" sz="4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7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menu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5432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Start game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instruction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score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exit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41" y="-2213262"/>
            <a:ext cx="3140331" cy="1948717"/>
          </a:xfrm>
          <a:prstGeom prst="rect">
            <a:avLst/>
          </a:prstGeom>
        </p:spPr>
      </p:pic>
      <p:grpSp>
        <p:nvGrpSpPr>
          <p:cNvPr id="65" name="Window"/>
          <p:cNvGrpSpPr/>
          <p:nvPr>
            <p:custDataLst>
              <p:custData r:id="rId1"/>
            </p:custDataLst>
          </p:nvPr>
        </p:nvGrpSpPr>
        <p:grpSpPr>
          <a:xfrm>
            <a:off x="1531270" y="685797"/>
            <a:ext cx="7800402" cy="5486400"/>
            <a:chOff x="0" y="0"/>
            <a:chExt cx="9144000" cy="6858000"/>
          </a:xfrm>
        </p:grpSpPr>
        <p:grpSp>
          <p:nvGrpSpPr>
            <p:cNvPr id="66" name="Group 6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7" name="WindowTitle"/>
              <p:cNvSpPr txBox="1"/>
              <p:nvPr/>
            </p:nvSpPr>
            <p:spPr>
              <a:xfrm>
                <a:off x="240977" y="13883"/>
                <a:ext cx="656564" cy="288540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feluda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8" name="Oval 67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8" name="Picture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701" y="944628"/>
            <a:ext cx="7779787" cy="51389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01687" y="1244200"/>
            <a:ext cx="80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44703" y="1244200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818804" y="1872363"/>
            <a:ext cx="91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kashem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1796431" y="2259577"/>
            <a:ext cx="80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abul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185946" y="1870280"/>
            <a:ext cx="80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125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244703" y="2259577"/>
            <a:ext cx="80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6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menu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Start game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instruction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score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exit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Window"/>
          <p:cNvGrpSpPr/>
          <p:nvPr>
            <p:custDataLst>
              <p:custData r:id="rId1"/>
            </p:custDataLst>
          </p:nvPr>
        </p:nvGrpSpPr>
        <p:grpSpPr>
          <a:xfrm>
            <a:off x="1329341" y="280848"/>
            <a:ext cx="7269513" cy="6296297"/>
            <a:chOff x="0" y="0"/>
            <a:chExt cx="9144000" cy="6858000"/>
          </a:xfrm>
        </p:grpSpPr>
        <p:grpSp>
          <p:nvGrpSpPr>
            <p:cNvPr id="66" name="Group 6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87" name="WindowTitle"/>
              <p:cNvSpPr txBox="1"/>
              <p:nvPr/>
            </p:nvSpPr>
            <p:spPr>
              <a:xfrm>
                <a:off x="240976" y="32440"/>
                <a:ext cx="704513" cy="251425"/>
              </a:xfrm>
              <a:prstGeom prst="rect">
                <a:avLst/>
              </a:prstGeom>
              <a:noFill/>
            </p:spPr>
            <p:txBody>
              <a:bodyPr wrap="none" lIns="45720" tIns="18288" rIns="91440" bIns="27432" rtlCol="0" anchor="ctr" anchorCtr="0">
                <a:spAutoFit/>
              </a:bodyPr>
              <a:lstStyle/>
              <a:p>
                <a:r>
                  <a:rPr lang="en-US" sz="1200" dirty="0" err="1" smtClean="0">
                    <a:solidFill>
                      <a:prstClr val="white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feluda</a:t>
                </a:r>
                <a:endPara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69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81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82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3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4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8" name="Oval 67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8" name="Picture 8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0" y="571500"/>
            <a:ext cx="7196926" cy="593691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233787" y="1123406"/>
            <a:ext cx="3286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Our  story……………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2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menu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Start game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instruction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score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91887" y="0"/>
            <a:ext cx="11340540" cy="6858000"/>
            <a:chOff x="-10750068" y="-1"/>
            <a:chExt cx="11340540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50068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exit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71"/>
          <a:stretch/>
        </p:blipFill>
        <p:spPr>
          <a:xfrm>
            <a:off x="1981562" y="70803"/>
            <a:ext cx="4336867" cy="671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9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F751BF-9130-4DEE-9C1E-5189A89D8C24}"/>
              </a:ext>
            </a:extLst>
          </p:cNvPr>
          <p:cNvSpPr/>
          <p:nvPr/>
        </p:nvSpPr>
        <p:spPr>
          <a:xfrm>
            <a:off x="3931546" y="0"/>
            <a:ext cx="8273143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45000"/>
                  <a:lumOff val="5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C75B0-67A0-4D45-AF0D-EA188DC0B408}"/>
              </a:ext>
            </a:extLst>
          </p:cNvPr>
          <p:cNvSpPr/>
          <p:nvPr/>
        </p:nvSpPr>
        <p:spPr>
          <a:xfrm>
            <a:off x="3239031" y="0"/>
            <a:ext cx="679825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20E7C-411A-4DA6-ABE2-A9C595B50885}"/>
              </a:ext>
            </a:extLst>
          </p:cNvPr>
          <p:cNvSpPr/>
          <p:nvPr/>
        </p:nvSpPr>
        <p:spPr>
          <a:xfrm>
            <a:off x="0" y="0"/>
            <a:ext cx="3238796" cy="685800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accent3">
                  <a:lumMod val="45000"/>
                  <a:lumOff val="5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05A14FF-3E5B-4946-A05A-9682E40D7A8F}"/>
              </a:ext>
            </a:extLst>
          </p:cNvPr>
          <p:cNvGrpSpPr/>
          <p:nvPr/>
        </p:nvGrpSpPr>
        <p:grpSpPr>
          <a:xfrm>
            <a:off x="569223" y="335107"/>
            <a:ext cx="9477301" cy="4429685"/>
            <a:chOff x="592974" y="114738"/>
            <a:chExt cx="9552512" cy="474528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AA7AE6-A6FD-4A2A-BE82-0D426B7536A4}"/>
                </a:ext>
              </a:extLst>
            </p:cNvPr>
            <p:cNvSpPr/>
            <p:nvPr/>
          </p:nvSpPr>
          <p:spPr>
            <a:xfrm>
              <a:off x="3918856" y="740228"/>
              <a:ext cx="6226630" cy="1030515"/>
            </a:xfrm>
            <a:prstGeom prst="rect">
              <a:avLst/>
            </a:prstGeom>
            <a:gradFill flip="none" rotWithShape="1">
              <a:gsLst>
                <a:gs pos="0">
                  <a:srgbClr val="660066"/>
                </a:gs>
                <a:gs pos="100000">
                  <a:srgbClr val="FF3399"/>
                </a:gs>
              </a:gsLst>
              <a:lin ang="0" scaled="1"/>
              <a:tileRect/>
            </a:gradFill>
            <a:ln>
              <a:noFill/>
            </a:ln>
            <a:effectLst>
              <a:outerShdw blurRad="254000" dist="38100" sx="101000" sy="101000" algn="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E9A703-BB47-4B2E-8691-755E00EC3C63}"/>
                </a:ext>
              </a:extLst>
            </p:cNvPr>
            <p:cNvSpPr/>
            <p:nvPr/>
          </p:nvSpPr>
          <p:spPr>
            <a:xfrm>
              <a:off x="3918856" y="2119083"/>
              <a:ext cx="6226630" cy="1030515"/>
            </a:xfrm>
            <a:prstGeom prst="rect">
              <a:avLst/>
            </a:prstGeom>
            <a:gradFill flip="none" rotWithShape="1">
              <a:gsLst>
                <a:gs pos="0">
                  <a:srgbClr val="000099"/>
                </a:gs>
                <a:gs pos="100000">
                  <a:srgbClr val="00CCFF"/>
                </a:gs>
              </a:gsLst>
              <a:lin ang="0" scaled="1"/>
              <a:tileRect/>
            </a:gradFill>
            <a:ln>
              <a:noFill/>
            </a:ln>
            <a:effectLst>
              <a:outerShdw blurRad="254000" dist="38100" sx="101000" sy="101000" algn="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53B54E-BBF9-4F28-9F7E-94B7709DB74F}"/>
                </a:ext>
              </a:extLst>
            </p:cNvPr>
            <p:cNvSpPr/>
            <p:nvPr/>
          </p:nvSpPr>
          <p:spPr>
            <a:xfrm>
              <a:off x="3918856" y="3497938"/>
              <a:ext cx="6226630" cy="1030515"/>
            </a:xfrm>
            <a:prstGeom prst="rect">
              <a:avLst/>
            </a:prstGeom>
            <a:gradFill flip="none" rotWithShape="1">
              <a:gsLst>
                <a:gs pos="0">
                  <a:srgbClr val="003300"/>
                </a:gs>
                <a:gs pos="100000">
                  <a:srgbClr val="33CC33"/>
                </a:gs>
              </a:gsLst>
              <a:lin ang="0" scaled="1"/>
              <a:tileRect/>
            </a:gradFill>
            <a:ln>
              <a:noFill/>
            </a:ln>
            <a:effectLst>
              <a:outerShdw blurRad="254000" dist="38100" sx="101000" sy="101000" algn="l" rotWithShape="0">
                <a:schemeClr val="tx1">
                  <a:lumMod val="85000"/>
                  <a:lumOff val="1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FCF489-7F08-4038-8EC0-FD08EDDC7C8D}"/>
                </a:ext>
              </a:extLst>
            </p:cNvPr>
            <p:cNvSpPr/>
            <p:nvPr/>
          </p:nvSpPr>
          <p:spPr>
            <a:xfrm>
              <a:off x="4130951" y="906845"/>
              <a:ext cx="811161" cy="69728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9A52AE-8CB4-439B-9B22-EAFEA30E2D79}"/>
                </a:ext>
              </a:extLst>
            </p:cNvPr>
            <p:cNvSpPr/>
            <p:nvPr/>
          </p:nvSpPr>
          <p:spPr>
            <a:xfrm>
              <a:off x="4130951" y="2285699"/>
              <a:ext cx="811161" cy="69728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CA73D6-35B2-4C6A-8060-DC5C6F0F078A}"/>
                </a:ext>
              </a:extLst>
            </p:cNvPr>
            <p:cNvSpPr/>
            <p:nvPr/>
          </p:nvSpPr>
          <p:spPr>
            <a:xfrm>
              <a:off x="4132588" y="3664554"/>
              <a:ext cx="811161" cy="69728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A7C987-2F4F-43FB-BFDF-A0BF57421912}"/>
                </a:ext>
              </a:extLst>
            </p:cNvPr>
            <p:cNvSpPr txBox="1"/>
            <p:nvPr/>
          </p:nvSpPr>
          <p:spPr>
            <a:xfrm>
              <a:off x="5279923" y="1055647"/>
              <a:ext cx="3849100" cy="395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noProof="0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Menu, Score, Movement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2B2AE-F6B6-4CEC-92AB-E6A417022B53}"/>
                </a:ext>
              </a:extLst>
            </p:cNvPr>
            <p:cNvSpPr txBox="1"/>
            <p:nvPr/>
          </p:nvSpPr>
          <p:spPr>
            <a:xfrm>
              <a:off x="5279923" y="2436516"/>
              <a:ext cx="3849100" cy="395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noProof="0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Control, Movement, Collision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7C6544-05DA-4D31-A0D9-4021F4A59379}"/>
                </a:ext>
              </a:extLst>
            </p:cNvPr>
            <p:cNvSpPr txBox="1"/>
            <p:nvPr/>
          </p:nvSpPr>
          <p:spPr>
            <a:xfrm>
              <a:off x="5279923" y="3686420"/>
              <a:ext cx="3849100" cy="395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noProof="0" dirty="0" smtClean="0">
                  <a:solidFill>
                    <a:prstClr val="white"/>
                  </a:solidFill>
                  <a:latin typeface="Century Gothic" panose="020B0502020202020204" pitchFamily="34" charset="0"/>
                </a:rPr>
                <a:t>Illustration, Control</a:t>
              </a: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DD48018-A144-4168-A894-C338F9FFAE87}"/>
                </a:ext>
              </a:extLst>
            </p:cNvPr>
            <p:cNvSpPr/>
            <p:nvPr/>
          </p:nvSpPr>
          <p:spPr>
            <a:xfrm>
              <a:off x="3240669" y="1780179"/>
              <a:ext cx="678187" cy="1369419"/>
            </a:xfrm>
            <a:custGeom>
              <a:avLst/>
              <a:gdLst>
                <a:gd name="connsiteX0" fmla="*/ 1 w 1016465"/>
                <a:gd name="connsiteY0" fmla="*/ 167454 h 1197969"/>
                <a:gd name="connsiteX1" fmla="*/ 1016465 w 1016465"/>
                <a:gd name="connsiteY1" fmla="*/ 167454 h 1197969"/>
                <a:gd name="connsiteX2" fmla="*/ 1016465 w 1016465"/>
                <a:gd name="connsiteY2" fmla="*/ 1197969 h 1197969"/>
                <a:gd name="connsiteX3" fmla="*/ 1 w 1016465"/>
                <a:gd name="connsiteY3" fmla="*/ 1197969 h 1197969"/>
                <a:gd name="connsiteX4" fmla="*/ 0 w 1016465"/>
                <a:gd name="connsiteY4" fmla="*/ 0 h 1197969"/>
                <a:gd name="connsiteX5" fmla="*/ 1016465 w 1016465"/>
                <a:gd name="connsiteY5" fmla="*/ 167453 h 1197969"/>
                <a:gd name="connsiteX6" fmla="*/ 0 w 1016465"/>
                <a:gd name="connsiteY6" fmla="*/ 167453 h 1197969"/>
                <a:gd name="connsiteX0" fmla="*/ 1 w 1016465"/>
                <a:gd name="connsiteY0" fmla="*/ 338904 h 1369419"/>
                <a:gd name="connsiteX1" fmla="*/ 1016465 w 1016465"/>
                <a:gd name="connsiteY1" fmla="*/ 338904 h 1369419"/>
                <a:gd name="connsiteX2" fmla="*/ 1016465 w 1016465"/>
                <a:gd name="connsiteY2" fmla="*/ 1369419 h 1369419"/>
                <a:gd name="connsiteX3" fmla="*/ 1 w 1016465"/>
                <a:gd name="connsiteY3" fmla="*/ 1369419 h 1369419"/>
                <a:gd name="connsiteX4" fmla="*/ 1 w 1016465"/>
                <a:gd name="connsiteY4" fmla="*/ 338904 h 1369419"/>
                <a:gd name="connsiteX5" fmla="*/ 0 w 1016465"/>
                <a:gd name="connsiteY5" fmla="*/ 0 h 1369419"/>
                <a:gd name="connsiteX6" fmla="*/ 1016465 w 1016465"/>
                <a:gd name="connsiteY6" fmla="*/ 338903 h 1369419"/>
                <a:gd name="connsiteX7" fmla="*/ 0 w 1016465"/>
                <a:gd name="connsiteY7" fmla="*/ 338903 h 1369419"/>
                <a:gd name="connsiteX8" fmla="*/ 0 w 1016465"/>
                <a:gd name="connsiteY8" fmla="*/ 0 h 136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465" h="1369419">
                  <a:moveTo>
                    <a:pt x="1" y="338904"/>
                  </a:moveTo>
                  <a:lnTo>
                    <a:pt x="1016465" y="338904"/>
                  </a:lnTo>
                  <a:lnTo>
                    <a:pt x="1016465" y="1369419"/>
                  </a:lnTo>
                  <a:lnTo>
                    <a:pt x="1" y="1369419"/>
                  </a:lnTo>
                  <a:lnTo>
                    <a:pt x="1" y="338904"/>
                  </a:lnTo>
                  <a:close/>
                  <a:moveTo>
                    <a:pt x="0" y="0"/>
                  </a:moveTo>
                  <a:lnTo>
                    <a:pt x="1016465" y="338903"/>
                  </a:lnTo>
                  <a:lnTo>
                    <a:pt x="0" y="33890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/>
                </a:gs>
                <a:gs pos="100000">
                  <a:srgbClr val="0021C8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CA01B93-42CE-4261-BCF0-6948B13B7174}"/>
                </a:ext>
              </a:extLst>
            </p:cNvPr>
            <p:cNvSpPr/>
            <p:nvPr/>
          </p:nvSpPr>
          <p:spPr>
            <a:xfrm>
              <a:off x="3240668" y="114738"/>
              <a:ext cx="678188" cy="1656005"/>
            </a:xfrm>
            <a:custGeom>
              <a:avLst/>
              <a:gdLst>
                <a:gd name="connsiteX0" fmla="*/ 0 w 1016467"/>
                <a:gd name="connsiteY0" fmla="*/ 0 h 1656005"/>
                <a:gd name="connsiteX1" fmla="*/ 1016464 w 1016467"/>
                <a:gd name="connsiteY1" fmla="*/ 625490 h 1656005"/>
                <a:gd name="connsiteX2" fmla="*/ 1016467 w 1016467"/>
                <a:gd name="connsiteY2" fmla="*/ 625490 h 1656005"/>
                <a:gd name="connsiteX3" fmla="*/ 1016467 w 1016467"/>
                <a:gd name="connsiteY3" fmla="*/ 1656005 h 1656005"/>
                <a:gd name="connsiteX4" fmla="*/ 1016461 w 1016467"/>
                <a:gd name="connsiteY4" fmla="*/ 1656005 h 1656005"/>
                <a:gd name="connsiteX5" fmla="*/ 2 w 1016467"/>
                <a:gd name="connsiteY5" fmla="*/ 1356750 h 1656005"/>
                <a:gd name="connsiteX6" fmla="*/ 2 w 1016467"/>
                <a:gd name="connsiteY6" fmla="*/ 625491 h 1656005"/>
                <a:gd name="connsiteX7" fmla="*/ 0 w 1016467"/>
                <a:gd name="connsiteY7" fmla="*/ 625491 h 165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6467" h="1656005">
                  <a:moveTo>
                    <a:pt x="0" y="0"/>
                  </a:moveTo>
                  <a:lnTo>
                    <a:pt x="1016464" y="625490"/>
                  </a:lnTo>
                  <a:lnTo>
                    <a:pt x="1016467" y="625490"/>
                  </a:lnTo>
                  <a:lnTo>
                    <a:pt x="1016467" y="1656005"/>
                  </a:lnTo>
                  <a:lnTo>
                    <a:pt x="1016461" y="1656005"/>
                  </a:lnTo>
                  <a:lnTo>
                    <a:pt x="2" y="1356750"/>
                  </a:lnTo>
                  <a:lnTo>
                    <a:pt x="2" y="625491"/>
                  </a:lnTo>
                  <a:lnTo>
                    <a:pt x="0" y="62549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60066"/>
                </a:gs>
                <a:gs pos="100000">
                  <a:srgbClr val="A40C8B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D8E9738-D2B0-4372-9DF6-E8F1622B8ADC}"/>
                </a:ext>
              </a:extLst>
            </p:cNvPr>
            <p:cNvSpPr/>
            <p:nvPr/>
          </p:nvSpPr>
          <p:spPr>
            <a:xfrm>
              <a:off x="593558" y="114738"/>
              <a:ext cx="2645238" cy="135674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">
                  <a:schemeClr val="bg1">
                    <a:lumMod val="75000"/>
                  </a:schemeClr>
                </a:gs>
                <a:gs pos="34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89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38100" dir="54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3FBB2D-3E9C-4A63-B6C2-57C5342CA42F}"/>
                </a:ext>
              </a:extLst>
            </p:cNvPr>
            <p:cNvSpPr/>
            <p:nvPr/>
          </p:nvSpPr>
          <p:spPr>
            <a:xfrm>
              <a:off x="593558" y="1780053"/>
              <a:ext cx="2645238" cy="135674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">
                  <a:schemeClr val="bg1">
                    <a:lumMod val="75000"/>
                  </a:schemeClr>
                </a:gs>
                <a:gs pos="34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89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38100" dir="54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C2E4521-BEC4-4AC9-ACDB-F4E210D1A47C}"/>
                </a:ext>
              </a:extLst>
            </p:cNvPr>
            <p:cNvSpPr/>
            <p:nvPr/>
          </p:nvSpPr>
          <p:spPr>
            <a:xfrm flipV="1">
              <a:off x="3239850" y="3490608"/>
              <a:ext cx="678187" cy="1369419"/>
            </a:xfrm>
            <a:custGeom>
              <a:avLst/>
              <a:gdLst>
                <a:gd name="connsiteX0" fmla="*/ 1 w 1016465"/>
                <a:gd name="connsiteY0" fmla="*/ 167454 h 1197969"/>
                <a:gd name="connsiteX1" fmla="*/ 1016465 w 1016465"/>
                <a:gd name="connsiteY1" fmla="*/ 167454 h 1197969"/>
                <a:gd name="connsiteX2" fmla="*/ 1016465 w 1016465"/>
                <a:gd name="connsiteY2" fmla="*/ 1197969 h 1197969"/>
                <a:gd name="connsiteX3" fmla="*/ 1 w 1016465"/>
                <a:gd name="connsiteY3" fmla="*/ 1197969 h 1197969"/>
                <a:gd name="connsiteX4" fmla="*/ 0 w 1016465"/>
                <a:gd name="connsiteY4" fmla="*/ 0 h 1197969"/>
                <a:gd name="connsiteX5" fmla="*/ 1016465 w 1016465"/>
                <a:gd name="connsiteY5" fmla="*/ 167453 h 1197969"/>
                <a:gd name="connsiteX6" fmla="*/ 0 w 1016465"/>
                <a:gd name="connsiteY6" fmla="*/ 167453 h 1197969"/>
                <a:gd name="connsiteX0" fmla="*/ 1 w 1016465"/>
                <a:gd name="connsiteY0" fmla="*/ 338904 h 1369419"/>
                <a:gd name="connsiteX1" fmla="*/ 1016465 w 1016465"/>
                <a:gd name="connsiteY1" fmla="*/ 338904 h 1369419"/>
                <a:gd name="connsiteX2" fmla="*/ 1016465 w 1016465"/>
                <a:gd name="connsiteY2" fmla="*/ 1369419 h 1369419"/>
                <a:gd name="connsiteX3" fmla="*/ 1 w 1016465"/>
                <a:gd name="connsiteY3" fmla="*/ 1369419 h 1369419"/>
                <a:gd name="connsiteX4" fmla="*/ 1 w 1016465"/>
                <a:gd name="connsiteY4" fmla="*/ 338904 h 1369419"/>
                <a:gd name="connsiteX5" fmla="*/ 0 w 1016465"/>
                <a:gd name="connsiteY5" fmla="*/ 0 h 1369419"/>
                <a:gd name="connsiteX6" fmla="*/ 1016465 w 1016465"/>
                <a:gd name="connsiteY6" fmla="*/ 338903 h 1369419"/>
                <a:gd name="connsiteX7" fmla="*/ 0 w 1016465"/>
                <a:gd name="connsiteY7" fmla="*/ 338903 h 1369419"/>
                <a:gd name="connsiteX8" fmla="*/ 0 w 1016465"/>
                <a:gd name="connsiteY8" fmla="*/ 0 h 136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6465" h="1369419">
                  <a:moveTo>
                    <a:pt x="1" y="338904"/>
                  </a:moveTo>
                  <a:lnTo>
                    <a:pt x="1016465" y="338904"/>
                  </a:lnTo>
                  <a:lnTo>
                    <a:pt x="1016465" y="1369419"/>
                  </a:lnTo>
                  <a:lnTo>
                    <a:pt x="1" y="1369419"/>
                  </a:lnTo>
                  <a:lnTo>
                    <a:pt x="1" y="338904"/>
                  </a:lnTo>
                  <a:close/>
                  <a:moveTo>
                    <a:pt x="0" y="0"/>
                  </a:moveTo>
                  <a:lnTo>
                    <a:pt x="1016465" y="338903"/>
                  </a:lnTo>
                  <a:lnTo>
                    <a:pt x="0" y="33890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23802"/>
                </a:gs>
                <a:gs pos="100000">
                  <a:srgbClr val="047004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DAD30C4-0558-457E-85F5-49AFD66D0372}"/>
                </a:ext>
              </a:extLst>
            </p:cNvPr>
            <p:cNvSpPr/>
            <p:nvPr/>
          </p:nvSpPr>
          <p:spPr>
            <a:xfrm>
              <a:off x="592974" y="3495849"/>
              <a:ext cx="2645238" cy="135674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">
                  <a:schemeClr val="bg1">
                    <a:lumMod val="75000"/>
                  </a:schemeClr>
                </a:gs>
                <a:gs pos="34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89000">
                  <a:schemeClr val="bg1">
                    <a:lumMod val="9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0" dist="38100" dir="54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6E97202-6797-4FCF-95D3-8660B5ECC46A}"/>
              </a:ext>
            </a:extLst>
          </p:cNvPr>
          <p:cNvSpPr txBox="1"/>
          <p:nvPr/>
        </p:nvSpPr>
        <p:spPr>
          <a:xfrm>
            <a:off x="1308262" y="2349895"/>
            <a:ext cx="1710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I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17.02.04.115</a:t>
            </a:r>
            <a:endParaRPr lang="en-IN" sz="2000" b="1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97202-6797-4FCF-95D3-8660B5ECC46A}"/>
              </a:ext>
            </a:extLst>
          </p:cNvPr>
          <p:cNvSpPr txBox="1"/>
          <p:nvPr/>
        </p:nvSpPr>
        <p:spPr>
          <a:xfrm>
            <a:off x="1294362" y="3866207"/>
            <a:ext cx="1710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IN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17.02.04.116</a:t>
            </a:r>
            <a:endParaRPr lang="en-IN" sz="2000" b="1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E97202-6797-4FCF-95D3-8660B5ECC46A}"/>
              </a:ext>
            </a:extLst>
          </p:cNvPr>
          <p:cNvSpPr txBox="1"/>
          <p:nvPr/>
        </p:nvSpPr>
        <p:spPr>
          <a:xfrm>
            <a:off x="1262405" y="753248"/>
            <a:ext cx="1710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I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</a:rPr>
              <a:t>17.02.04.067</a:t>
            </a:r>
          </a:p>
        </p:txBody>
      </p:sp>
      <p:pic>
        <p:nvPicPr>
          <p:cNvPr id="30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88" y="706003"/>
            <a:ext cx="408329" cy="40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t-dantay\Documents\First24\checkcircle1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08" y="2311025"/>
            <a:ext cx="408329" cy="40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t-dantay\Documents\First24\checkcirc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71" y="3767442"/>
            <a:ext cx="408329" cy="40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Freeform: Shape 77">
            <a:extLst>
              <a:ext uri="{FF2B5EF4-FFF2-40B4-BE49-F238E27FC236}">
                <a16:creationId xmlns:a16="http://schemas.microsoft.com/office/drawing/2014/main" id="{B006C60A-833A-41C2-A553-8132E7B3A7DB}"/>
              </a:ext>
            </a:extLst>
          </p:cNvPr>
          <p:cNvSpPr/>
          <p:nvPr/>
        </p:nvSpPr>
        <p:spPr>
          <a:xfrm>
            <a:off x="10965165" y="172543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AECC6C-A520-4756-9163-08D14835D791}"/>
              </a:ext>
            </a:extLst>
          </p:cNvPr>
          <p:cNvSpPr txBox="1"/>
          <p:nvPr/>
        </p:nvSpPr>
        <p:spPr>
          <a:xfrm rot="16200000">
            <a:off x="10814357" y="2442364"/>
            <a:ext cx="1992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Work distributions</a:t>
            </a:r>
            <a:endParaRPr lang="en-US" sz="24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pic>
        <p:nvPicPr>
          <p:cNvPr id="32" name="Picture 2" descr="C:\Users\t-dantay\Documents\Placeholders\Link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165" y="2642994"/>
            <a:ext cx="429736" cy="42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6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11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Icons.Settings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WindowsAppIcons.Left" Revision="1" Stencil="System.Storyboarding.WindowsAppIcons" StencilVersion="0.1"/>
</Control>
</file>

<file path=customXml/item14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16.xml><?xml version="1.0" encoding="utf-8"?>
<Control xmlns="http://schemas.microsoft.com/VisualStudio/2011/storyboarding/control">
  <Id Name="System.Storyboarding.WindowsAppIcons.Minus" Revision="1" Stencil="System.Storyboarding.WindowsAppIcons" StencilVersion="0.1"/>
</Control>
</file>

<file path=customXml/item1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8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9.xml><?xml version="1.0" encoding="utf-8"?>
<Control xmlns="http://schemas.microsoft.com/VisualStudio/2011/storyboarding/control">
  <Id Name="System.Storyboarding.WindowsAppIcons.Retweet" Revision="1" Stencil="System.Storyboarding.WindowsAppIcons" StencilVersion="0.1"/>
</Control>
</file>

<file path=customXml/item2.xml><?xml version="1.0" encoding="utf-8"?>
<Control xmlns="http://schemas.microsoft.com/VisualStudio/2011/storyboarding/control">
  <Id Name="System.Storyboarding.WindowsAppIcons.Paste" Revision="1" Stencil="System.Storyboarding.WindowsAppIcons" StencilVersion="0.1"/>
</Control>
</file>

<file path=customXml/item20.xml><?xml version="1.0" encoding="utf-8"?>
<Control xmlns="http://schemas.microsoft.com/VisualStudio/2011/storyboarding/control">
  <Id Name="e75cd7fd-d454-43ac-a2bd-cf0ac4f48652" RevisionId="8831f7ae-9100-4ae6-a512-25e5a2ad6d46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2.xml><?xml version="1.0" encoding="utf-8"?>
<Control xmlns="http://schemas.microsoft.com/VisualStudio/2011/storyboarding/control">
  <Id Name="System.Storyboarding.Icons.Link" Revision="1" Stencil="System.Storyboarding.Icons" StencilVersion="0.1"/>
</Control>
</file>

<file path=customXml/item23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24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25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6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27.xml><?xml version="1.0" encoding="utf-8"?>
<Control xmlns="http://schemas.microsoft.com/VisualStudio/2011/storyboarding/control">
  <Id Name="e75cd7fd-d454-43ac-a2bd-cf0ac4f48652" RevisionId="8831f7ae-9100-4ae6-a512-25e5a2ad6d46" Stencil="172d6d98-e5c9-42e9-a209-79f7a94bbd38" StencilRevisionId="00000000-0000-0000-0000-000000000000" StencilVersion="0.0"/>
</Control>
</file>

<file path=customXml/item28.xml><?xml version="1.0" encoding="utf-8"?>
<Control xmlns="http://schemas.microsoft.com/VisualStudio/2011/storyboarding/control">
  <Id Name="System.Storyboarding.WindowsAppIcons.Down" Revision="1" Stencil="System.Storyboarding.WindowsAppIcons" StencilVersion="0.1"/>
</Control>
</file>

<file path=customXml/item2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30.xml><?xml version="1.0" encoding="utf-8"?>
<Control xmlns="http://schemas.microsoft.com/VisualStudio/2011/storyboarding/control">
  <Id Name="System.Storyboarding.WindowsAppIcons.BaseCircle" Revision="1" Stencil="System.Storyboarding.WindowsAppIcons" StencilVersion="0.1"/>
</Control>
</file>

<file path=customXml/item31.xml><?xml version="1.0" encoding="utf-8"?>
<Control xmlns="http://schemas.microsoft.com/VisualStudio/2011/storyboarding/control">
  <Id Name="System.Storyboarding.WindowsAppIcons.Up" Revision="1" Stencil="System.Storyboarding.WindowsAppIcons" StencilVersion="0.1"/>
</Control>
</file>

<file path=customXml/item32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33.xml><?xml version="1.0" encoding="utf-8"?>
<Control xmlns="http://schemas.microsoft.com/VisualStudio/2011/storyboarding/control">
  <Id Name="a2c8d44d-9667-4c53-9e49-e310e6246c4a" RevisionId="9b2c8de1-5094-4c28-9871-718be66a8830" Stencil="172d6d98-e5c9-42e9-a209-79f7a94bbd38" StencilRevisionId="00000000-0000-0000-0000-000000000000" StencilVersion="0.0"/>
</Control>
</file>

<file path=customXml/item34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35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36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37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4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4b4d62c4-0b58-49c3-9bd5-0f2c494cd34e" RevisionId="df283dbf-c6b0-49ce-bc2c-3341a4271bd3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WindowsApps.WindowsAppsProgressBar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8.xml><?xml version="1.0" encoding="utf-8"?>
<Control xmlns="http://schemas.microsoft.com/VisualStudio/2011/storyboarding/control">
  <Id Name="106b4123-95fe-411e-ad63-fa03c68a702b" RevisionId="6dc69aa2-5737-46d9-89c9-3a85b1eaf3a3" Stencil="172d6d98-e5c9-42e9-a209-79f7a94bbd38" StencilRevisionId="00000000-0000-0000-0000-000000000000" StencilVersion="0.0"/>
</Control>
</file>

<file path=customXml/item9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9AB4598-696C-4E63-B8DE-40EC9B497D6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8B662157-E8EB-436F-B818-72D2739C630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891273B-BE04-4894-9DF7-C9028EE90E1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3827BA76-22D6-47CB-9317-3A5BCBA1247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AFF06F95-75F1-4BDF-A82E-C077EDFC095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BACCEAD-B58D-41CC-8B2C-516EFE153735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E4C1E429-BBF5-4158-93D9-3A87F31D3D8D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7B0A854-A60A-4EE5-A3E0-203AFBECECD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F2E05DD-3953-4993-B5FD-936453EDE77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7ACE6FF-C0FE-4CAC-83AD-0616EF261FC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31CCACF8-2784-4F10-8B5F-7486B1164CF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15AA35C4-D893-4ADF-8131-18BD384B956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B24B058A-7394-4884-87AB-3D162B4AF26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BF898B49-A6BB-4092-92E8-9D98D5896841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02FF7CD8-9D32-4D05-BE79-4C330BBA4C05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1659D83-F3F1-4E9C-85ED-422BDA3BD8C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CDB5CED1-6D76-4479-9B5F-6A8C39707864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FE39EB5-0E54-4216-AA8C-A9C3DBB57DA9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A3A0E5A4-5448-4EC0-B5D8-6306F4EF0EDB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A35B524F-6BF4-4734-9FBA-218339A56C32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7B8295C-A3D2-478C-B7A7-090C18FD89C8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2B5079F-5878-4EFF-98CD-DAA3A1561B9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5CA06B3-14E7-4514-9CFB-1A996C328F15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3553AD70-03C3-4079-96AD-5845CBE7E4B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34E88CEB-01F2-4E31-996F-656DC860FE9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70A2E01-74C0-4C34-BBC6-7043AF99139A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15E1E7B1-83B2-4252-AE4A-E99CEA78D07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34FF88D-746A-4ACF-9CDC-ECE16766D6C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E976F30C-F35F-4471-B170-287866E33B0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2B1C4D2D-0049-4684-98B8-DC8451290348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8E88E53-0B3A-460B-9F30-E52BFFFDFDD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6E845879-650B-4022-A35E-856E74320ACC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28441F2-78BC-40C3-9318-0C571204D20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55909E7-F59A-4DCC-B3F1-083004FB525A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8157555-0374-404B-A11F-248E6375744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247B7F9-B166-4F44-B939-27B89458E9B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187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Aharoni</vt:lpstr>
      <vt:lpstr>Arial</vt:lpstr>
      <vt:lpstr>Baskerville Old Face</vt:lpstr>
      <vt:lpstr>Calibri</vt:lpstr>
      <vt:lpstr>Calibri Light</vt:lpstr>
      <vt:lpstr>Century Gothic</vt:lpstr>
      <vt:lpstr>Segoe UI</vt:lpstr>
      <vt:lpstr>Tw Cen MT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joyultimates</dc:creator>
  <cp:lastModifiedBy>joyultimates</cp:lastModifiedBy>
  <cp:revision>13</cp:revision>
  <dcterms:created xsi:type="dcterms:W3CDTF">2018-06-29T16:08:53Z</dcterms:created>
  <dcterms:modified xsi:type="dcterms:W3CDTF">2018-06-29T19:45:51Z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