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1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1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459105" y="1844788"/>
            <a:ext cx="6601317" cy="13880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What is </a:t>
            </a:r>
            <a:r>
              <a:rPr lang="en-US" sz="4800" b="1" dirty="0" smtClean="0">
                <a:solidFill>
                  <a:srgbClr val="002060"/>
                </a:solidFill>
              </a:rPr>
              <a:t>Web Designing?</a:t>
            </a: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4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11" y="738626"/>
            <a:ext cx="11929401" cy="5212007"/>
          </a:xfrm>
        </p:spPr>
        <p:txBody>
          <a:bodyPr>
            <a:normAutofit/>
          </a:bodyPr>
          <a:lstStyle/>
          <a:p>
            <a:pPr algn="l"/>
            <a:endParaRPr lang="en-US" b="1" dirty="0" smtClean="0">
              <a:solidFill>
                <a:srgbClr val="002060"/>
              </a:solidFill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Web Designing?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It Refer </a:t>
            </a:r>
            <a:r>
              <a:rPr lang="en-US" dirty="0" smtClean="0">
                <a:solidFill>
                  <a:srgbClr val="002060"/>
                </a:solidFill>
              </a:rPr>
              <a:t>To Creating and </a:t>
            </a:r>
            <a:r>
              <a:rPr lang="en-US" dirty="0" smtClean="0">
                <a:solidFill>
                  <a:srgbClr val="002060"/>
                </a:solidFill>
              </a:rPr>
              <a:t>Design </a:t>
            </a:r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 smtClean="0">
                <a:solidFill>
                  <a:srgbClr val="002060"/>
                </a:solidFill>
              </a:rPr>
              <a:t>Website.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It Encompasses All Those Techniques, Skills Or Methods, That Are Used To Design Or To Create A Website.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Web Means, Website Or Web Site.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Designing Means, Using Different Techniques, To Design A Web Page Or Website.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HTML, CSS, Bootstrap And JS Are The Fundamental Skills To Learn Web Designing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Huge Field In The Computer Science Or IT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More Jobs And Online Work Opportunities For Web Designer (Who Design A Website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 Person Who Design A Website Is Called Web Designer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126611" y="112540"/>
            <a:ext cx="3931046" cy="518614"/>
          </a:xfrm>
          <a:prstGeom prst="round2SameRect">
            <a:avLst/>
          </a:prstGeom>
          <a:gradFill>
            <a:gsLst>
              <a:gs pos="44000">
                <a:schemeClr val="accent3">
                  <a:lumMod val="89000"/>
                </a:schemeClr>
              </a:gs>
              <a:gs pos="42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88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More Courses: </a:t>
            </a:r>
            <a:r>
              <a:rPr lang="en-US" sz="2800" b="1" dirty="0" smtClean="0">
                <a:solidFill>
                  <a:srgbClr val="002060"/>
                </a:solidFill>
              </a:rPr>
              <a:t>JafriCode.com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9336" y="1773236"/>
            <a:ext cx="9144000" cy="439555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Website: 		JafriCode.com	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WhatsApp:		0092-309-44-99-154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1: 		</a:t>
            </a:r>
            <a:r>
              <a:rPr lang="en-US" dirty="0">
                <a:solidFill>
                  <a:srgbClr val="002060"/>
                </a:solidFill>
              </a:rPr>
              <a:t> admin@jafricode.com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2:		</a:t>
            </a:r>
            <a:r>
              <a:rPr lang="en-US" dirty="0">
                <a:solidFill>
                  <a:srgbClr val="002060"/>
                </a:solidFill>
              </a:rPr>
              <a:t>JafriCode@gmail.com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YouTube</a:t>
            </a:r>
            <a:r>
              <a:rPr lang="en-US" dirty="0" smtClean="0">
                <a:solidFill>
                  <a:srgbClr val="002060"/>
                </a:solidFill>
              </a:rPr>
              <a:t>:		</a:t>
            </a:r>
            <a:r>
              <a:rPr lang="en-US" dirty="0" err="1" smtClean="0">
                <a:solidFill>
                  <a:srgbClr val="002060"/>
                </a:solidFill>
              </a:rPr>
              <a:t>JafriCode</a:t>
            </a:r>
            <a:r>
              <a:rPr lang="en-US" dirty="0" smtClean="0">
                <a:solidFill>
                  <a:srgbClr val="002060"/>
                </a:solidFill>
              </a:rPr>
              <a:t>		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75420" y="1151245"/>
            <a:ext cx="4429125" cy="871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Contact us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3" y="-349157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162013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221175"/>
            <a:ext cx="450717" cy="3062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671065"/>
            <a:ext cx="450717" cy="3062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0" y="2178287"/>
            <a:ext cx="527714" cy="4803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2562317"/>
            <a:ext cx="687506" cy="6875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4143889"/>
            <a:ext cx="572973" cy="2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117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66</cp:revision>
  <dcterms:created xsi:type="dcterms:W3CDTF">2021-12-07T14:58:02Z</dcterms:created>
  <dcterms:modified xsi:type="dcterms:W3CDTF">2021-12-18T01:14:17Z</dcterms:modified>
</cp:coreProperties>
</file>