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1:41:18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12650 4936 0,'0'25'203,"0"0"-203,0 0 32,0-1-17,0 1 16,0 0-31,0 0 47,25-25 16,0-25 15,0 25-62,24-50-1,-24 50 1,0-49-1,25 24 1,-26-25-16,26 50 16,24-49-1,-24 24 1,-25 0 0,24 0-1,-24 25-15,-25-25 16,25 1-1,0 24 1,25-25 0,-26 25 15,1-25-31,0 25 16,-25-25-1,25 25 1,0 0 31,-1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afriCode@gmail.com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admin@jafricod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800300" y="1651378"/>
            <a:ext cx="6223377" cy="33449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Web </a:t>
            </a:r>
            <a:r>
              <a:rPr lang="en-US" sz="4800" b="1" dirty="0" smtClean="0">
                <a:solidFill>
                  <a:srgbClr val="002060"/>
                </a:solidFill>
              </a:rPr>
              <a:t>Designing</a:t>
            </a:r>
          </a:p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 Scope, Trends, Jobs </a:t>
            </a:r>
          </a:p>
          <a:p>
            <a:pPr algn="ctr"/>
            <a:r>
              <a:rPr lang="en-US" sz="4800" b="1" dirty="0">
                <a:solidFill>
                  <a:srgbClr val="002060"/>
                </a:solidFill>
              </a:rPr>
              <a:t>a</a:t>
            </a:r>
            <a:r>
              <a:rPr lang="en-US" sz="4800" b="1" dirty="0" smtClean="0">
                <a:solidFill>
                  <a:srgbClr val="002060"/>
                </a:solidFill>
              </a:rPr>
              <a:t>nd </a:t>
            </a:r>
          </a:p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Salaries</a:t>
            </a: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407366"/>
            <a:ext cx="11929401" cy="521200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And Trend 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Many Course (Video Lectures, Books, Notes, Etc.), Available On The Internet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	In Colleges, University, Taught Web Designing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	Huge Field Of The Computer Science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	Every One Want To Learn Web Designing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	Due To Easy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	And More Resources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	Millions Of Jobs  And Online Work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	Demanded In Software House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	Demanded By Businesses 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87522" y="631154"/>
            <a:ext cx="9144000" cy="873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</a:t>
            </a:r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Designing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and </a:t>
            </a:r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Trends</a:t>
            </a:r>
            <a:endParaRPr lang="en-US" sz="44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54000" y="1678680"/>
              <a:ext cx="277200" cy="161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640" y="1669320"/>
                <a:ext cx="29592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9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407366"/>
            <a:ext cx="11929401" cy="5212007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Jobs 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and Salaries live proof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Lets go to internet </a:t>
            </a:r>
            <a:endParaRPr lang="en-US" sz="2000" b="1" dirty="0">
              <a:solidFill>
                <a:srgbClr val="00206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Links: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https</a:t>
            </a:r>
            <a:r>
              <a:rPr lang="en-US" sz="2000" dirty="0">
                <a:solidFill>
                  <a:srgbClr val="002060"/>
                </a:solidFill>
              </a:rPr>
              <a:t>://www.totaljobs.com/jobs/web-design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</a:rPr>
              <a:t>www.glassdoor.com/Job/us-web-designer-jobs-SRCH_IL.0,2_IN1_KO3,15.htm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</a:rPr>
              <a:t>www.linkedin.com/jobs/web-designer-jobs?position=1&amp;pageNum=0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</a:rPr>
              <a:t>www.linkedin.com/jobs/web-designing-jobs?position=1&amp;pageNum=0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</a:rPr>
              <a:t>www.indeed.com/q-Web-Designer-jobs.html?vjk=3574123bd414cf85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https</a:t>
            </a:r>
            <a:r>
              <a:rPr lang="en-US" sz="2000" dirty="0">
                <a:solidFill>
                  <a:srgbClr val="002060"/>
                </a:solidFill>
              </a:rPr>
              <a:t>://</a:t>
            </a:r>
            <a:r>
              <a:rPr lang="en-US" sz="2000" dirty="0" smtClean="0">
                <a:solidFill>
                  <a:srgbClr val="002060"/>
                </a:solidFill>
              </a:rPr>
              <a:t>www.payscale.com/research/US/Job=Web_Designer/Salary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https://www.indeed.com/career/web-designer/salaries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</a:rPr>
              <a:t>www.reed.co.uk/average-salary/average-web-designer-salary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</a:rPr>
              <a:t>www.payscale.com/research/UK/Job=Web_Designer/Salary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87522" y="631154"/>
            <a:ext cx="9144000" cy="873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</a:t>
            </a:r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Designing Jobs </a:t>
            </a:r>
            <a:r>
              <a:rPr lang="en-US" sz="44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Salaries</a:t>
            </a:r>
            <a:endParaRPr lang="en-US" sz="44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12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JafriCode@gmail.com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81</cp:revision>
  <dcterms:created xsi:type="dcterms:W3CDTF">2021-12-07T14:58:02Z</dcterms:created>
  <dcterms:modified xsi:type="dcterms:W3CDTF">2021-12-18T03:24:56Z</dcterms:modified>
</cp:coreProperties>
</file>