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1:19:53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5829 0,'0'-25'63,"49"25"-16,-24 0-32,0 0 1,25-25 0,-1 25-1,1 0 1,0 0-16,24 0 16,-24 0-1,24 0 1,0 0-1,50-24 1,-49 24 0,-1 0-16,-24 0 15,-1 0 1,1 0 0,0 0-1,-26 0 1,26 0-1,74 0 1,-49 0 0,-26 0-16,26 0 15,-26 0 1,1 0 0,-25-25-1,24 25 251,1 0-251,-1 0 1,-24 0 0,74 0-1,-24 0-15,-26 0 16,1 0 0,-25 0-1,0 0 1,-1 0-1,26 0 1,-25 0 0,24 0-1,-24 0 1,0 0 0,0 0-1,0 0 16,0 0 16</inkml:trace>
  <inkml:trace contextRef="#ctx0" brushRef="#br0" timeOffset="16967.2589">10071 8111 0,'49'0'172,"26"0"-157,24 0 1,-25 0 0,50 25-1,-74-25 1,0 0 0,24 0-16,25 0 15,0 0 1,25 0-1,25 0 1,25-25 0,-100 0-16,-24 25 15,-25 0 267,24 0-267,1 0 1,24 0-1,-24 25 1,-25-25-16,24 0 16,-24 0-1,-25 25 17,25-25-1,0 0 16</inkml:trace>
  <inkml:trace contextRef="#ctx0" brushRef="#br0" timeOffset="19700.0754">10988 6970 0,'0'25'110,"0"25"-95,0-26 1,0 1 0,0 0-1,0 0 16,25-25 110,50-25-125,49-49-1,25-26 1,49-49-16,-24 50 16,-26 0-1,-73 74 1,-26-24-1,-24 49 1,0-25 0,25 0-16,-26 25 31</inkml:trace>
  <inkml:trace contextRef="#ctx0" brushRef="#br0" timeOffset="39032.9093">719 13246 0,'0'-25'63,"25"25"-1,0 0-46,0 0-1,24 0 17,1 0-17,0 0 1,74 0 0,-25 0-16,0 0 15,-25-25 1,1 25-1,-1 0 1,25 0 0,-24 0-1,-25 0-15,24 0 16,-24 0 0,-26 0-1,26 0 1,-25 0-1,24 0 1,1 0 0,-50 25-1,25-25 1,0 0 15,-1 0-31,1 25 16,0-25-1,49 0 1,-24 25 0,0-25-1,-1 0-15,-24 0 16,0 0 0,0 0-1,-1 0 1,1 0-1,0 0 267,25 0-267,24 0 1,-49 0-16,25 0 16,24 0-1,0 0 1,75 0-1,25 0-15,-50 0 16,-25 0 0,-25 0-1,1 0 1,-26 0 0,1 0-1,0 0 1,-25 0-16,24 0 15,1 0 1,-25 0 0,-1 0-1,1 0 1,-25 24 0,50-24-16,-25 0 62,-1 0-46,1 0-1,0 0 17,0 0-17</inkml:trace>
  <inkml:trace contextRef="#ctx0" brushRef="#br0" timeOffset="40369.7917">6400 13395 0,'0'-25'31,"49"0"16,1 0-31,24 25-16,25-25 15,100 25 1,-50 0-1,0 0 1,24 0 0,-49 0-1,0 0 1,-49 0-16,-26 0 16,1 0-1,-25 0 16,-1 0-15</inkml:trace>
  <inkml:trace contextRef="#ctx0" brushRef="#br0" timeOffset="41493.5417">11633 13246 0,'50'0'78,"0"0"-62,-1 0 0,1 0-16,24 0 15,-24 0 1,49 0-1,25 0 1,-49 0 0,24 0-1,-25 0 1,1 0 0,-1 0-16,0 0 15,1 0 1,-1 0-1,-49 0 1,0 0 15</inkml:trace>
  <inkml:trace contextRef="#ctx0" brushRef="#br0" timeOffset="47952.8249">15652 13171 0,'0'-25'78,"25"25"-47,-1 0-15,1 0-1,0 0 1,0 0-16,0 0 15,24 0 1,1 0 0,24 25-1,-49-25 1,0 0 0,24 25-16,1-25 15,-25 0 1,0 0-1,-1 0 1,26 0 0,-25 0-16,0 0 15,24 0 1,26 0 0,-50 0-1,-1 0 251,1 0-251,50 0 1,-26 0 0,26 0-1,-51 0 1,1 0 0,25 0-1,-25 0 1,-1 0-16,1 0 15,0 0 1,25 0 15,-26 0-15,1 0 0,25 0-1,-25 0 1,-1 0-1,26 0-15,-25 0 16,49 0 0,-49 0 15,0 0-15,0 0-1,-1 0 32,1 0 1047,0 0-1079,0 0 1,49 25 0,-24-25-1,24 0 1,-24 0-16,0 0 31,-26 0 0,1 0 298,25 0-298,-25 0-16,-1 0-15,1 0 16</inkml:trace>
  <inkml:trace contextRef="#ctx0" brushRef="#br0" timeOffset="49561.8929">18479 13196 0,'0'-25'15,"25"25"63,0 0-46,0 0-1,25 0-15,-26 0-16,1 0 15,25 0 1,-1 0-1,1 0 1,24 0 0,-24 0-1,0 0 1,-26 0 0,1 0-1,0 0-15,0 0 16,0 0 109</inkml:trace>
  <inkml:trace contextRef="#ctx0" brushRef="#br0" timeOffset="64027.4957">17487 11981 0,'0'24'141,"0"1"-110,0 0-15,0 0 15,0 0 16,0-1-16,0 1 16,0 0 0,0 0-16,0 0 0,25-25 48,0 0-17,0 0-15,0 0-16,-1-25 16,1 25-31,0 0-1,0 0 1,0-25-16,-1 25 16,1-25-1,25 0 1,-25 25-1,-1-24 1,1-1 0,0 25 31,0-25-16,0 25-16,-1 0 79</inkml:trace>
  <inkml:trace contextRef="#ctx0" brushRef="#br0" timeOffset="68134.2195">7937 12303 0,'0'-25'31,"0"50"47,0 25-62,0-25-1,0 24 17,25-24 14,0-25 111,0 0-126,25 0-15,-26-25-16,51-24 15,-26-1 1,26 25-1,-26 0 1,-24 1 0,50-26-1,-51 50-15,26-25 16,0 0 0,-26 25-1,-24-25 1,25 1-1,0 24-15,0 0 32,0-25-17,-1 25 1,-24-25 15</inkml:trace>
  <inkml:trace contextRef="#ctx0" brushRef="#br0" timeOffset="74189.2387">2654 12229 0,'0'0'0,"25"0"110,-25 25-95,0-1 1,25 1 15,0 25 1,-1-50-17,-24 25 16,25-25-15,0 0 62,0 0-47,0 0-15,49 0 0,-24-50-1,-1 25 1,1-24-16,-1 24 16,-24 0-1,0 25 1,-25-25-1,50 0 1,-50 0-16,24 25 31,-24-24 94,25 24-93</inkml:trace>
  <inkml:trace contextRef="#ctx0" brushRef="#br0" timeOffset="99852.3767">4043 15900 0,'25'0'109,"25"0"-93,-1 0 0,1 0-1,24 0 1,25 0-16,1 0 16,48 0-1,26-25 1,25 25-1,-51 0 1,-73 0 0,-50 0-16,-1 0 15,26 0 1,-25 0 0,24 0 15,-24 0 16,0 0-16,0-50-15,24 50 265,-24 0-266,74 0 1,-24 0 0,-26 0-1,1 0 1,0 0-16,-1 0 16,-24 0-1,25 0 1,-25 0-1,-1 0 1,1 0 31</inkml:trace>
  <inkml:trace contextRef="#ctx0" brushRef="#br0" timeOffset="116967.9299">19521 11460 0,'0'0'0,"-49"0"31,24 0-15,0 0-1,0 0 1,-24 0-16,-1 0 31,25 0 0,0 0 1,1 0-32,-1 0 15,-25 25 1,25-25 0,-24 24-1,-1 1 1,-24-25-16,49 25 15,0 0 1,0-25 0,1 25 15,-1-1-15,0 1-1,-25 0 1,26-25 15,-1 25-15,0 0 15,0-1-15,25 1-1,-25 0 16,1 0 48,24 0-64,-25-1 1,25 1-1,0 0 64,-25-25-79,25 25 15,0 0 1,-25-1 78,0 1-79,25 0 1,0 0 15,-25-25 32,25 25-48,0-1 1,0 1-1,-24-25 17,24 25-17,0 0 17,-25-25-17,25 25 1,-25 0-1,25-1 17,0 1-1,-25-25 0,25 25 0,-25-25 63,25 25-16,-24-25 94,-1 0-125,0 0 94,0 0-79,0 0-15,1 0-31</inkml:trace>
  <inkml:trace contextRef="#ctx0" brushRef="#br0" timeOffset="118441.9133">18207 12154 0,'-25'0'31,"0"25"47,0 0-62,25 0-1,-25-25 1,25 25 0,0-1-1,-24 1 17,24 0-1,0 0 0,0 0 16,0-1-16,0 1-15,24 0-1,1-25 17,-25 25-17,0 0 17,25-25-17,-25 24 1,25-24 31,-25 25 0</inkml:trace>
  <inkml:trace contextRef="#ctx0" brushRef="#br0" timeOffset="140692.6766">1389 15875 0,'0'-25'47,"25"25"31,49 0-62,1 0-1,-26 0-15,26 0 16,-26 0 0,26 0-1,-26 0 1,-24 0 0,0 0-1,0 0 16,0 0-15,-1 0 31,1 0-31,0 0 15,0 0-16,24 0 17,-24 0-1,0 0-15,0 0-1,0 0 1,-1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611815" y="2213278"/>
            <a:ext cx="5134708" cy="13880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What is website?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738626"/>
            <a:ext cx="11929401" cy="5212007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website?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 Is The Collection Of Linked Web Pages?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</a:t>
            </a:r>
            <a:r>
              <a:rPr lang="en-US" b="1" dirty="0" smtClean="0">
                <a:solidFill>
                  <a:srgbClr val="002060"/>
                </a:solidFill>
              </a:rPr>
              <a:t>is web page?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 Page Is Created Using HTML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</a:t>
            </a:r>
            <a:r>
              <a:rPr lang="en-US" b="1" dirty="0" smtClean="0">
                <a:solidFill>
                  <a:srgbClr val="002060"/>
                </a:solidFill>
              </a:rPr>
              <a:t>is HTML?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HTML </a:t>
            </a:r>
            <a:r>
              <a:rPr lang="en-US" dirty="0" smtClean="0">
                <a:solidFill>
                  <a:srgbClr val="002060"/>
                </a:solidFill>
              </a:rPr>
              <a:t>Is The Hypertext Markup Language?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Website </a:t>
            </a:r>
            <a:r>
              <a:rPr lang="en-US" b="1" dirty="0" smtClean="0">
                <a:solidFill>
                  <a:srgbClr val="002060"/>
                </a:solidFill>
              </a:rPr>
              <a:t>examples?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Jafricode.com, facebook.com, </a:t>
            </a:r>
            <a:r>
              <a:rPr lang="en-US" dirty="0" smtClean="0">
                <a:solidFill>
                  <a:srgbClr val="002060"/>
                </a:solidFill>
              </a:rPr>
              <a:t>Google.com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YouTube.com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There are two type of website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1. Static 2. Dynamic 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8840" y="2062800"/>
              <a:ext cx="6769080" cy="366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80" y="2053440"/>
                <a:ext cx="6787800" cy="36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144000" cy="113252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Website</a:t>
            </a:r>
            <a:endParaRPr lang="en-US" sz="44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 website contain: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Text based information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Audio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Video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Image, graph, icons, diagram etc.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Website can be created with different technique so, some of them are: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With scratch web programing (HTML, CSS JS, PHP,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Web Framework  (Django, </a:t>
            </a:r>
            <a:r>
              <a:rPr lang="en-US" dirty="0" err="1" smtClean="0">
                <a:solidFill>
                  <a:srgbClr val="002060"/>
                </a:solidFill>
              </a:rPr>
              <a:t>CodeIgniter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CMS system  (WordPress)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</a:t>
            </a:r>
            <a:r>
              <a:rPr lang="en-US" dirty="0">
                <a:solidFill>
                  <a:srgbClr val="002060"/>
                </a:solidFill>
              </a:rPr>
              <a:t>	 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</a:t>
            </a:r>
            <a:r>
              <a:rPr lang="en-US" dirty="0">
                <a:solidFill>
                  <a:srgbClr val="002060"/>
                </a:solidFill>
              </a:rPr>
              <a:t>	 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What is Website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61</cp:revision>
  <dcterms:created xsi:type="dcterms:W3CDTF">2021-12-07T14:58:02Z</dcterms:created>
  <dcterms:modified xsi:type="dcterms:W3CDTF">2021-12-18T01:25:59Z</dcterms:modified>
</cp:coreProperties>
</file>