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3:03:42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6251 0,'25'-50'94,"24"50"-79,-24 0-15,25 0 16,24 0 0,-24 0-1,24 0 1,25 0 0,100 0-1,-26 0 1,-49 0-1,0 0 1,-24 0 0,-26 0-1,-24 0-15,49 0 16,-25 0 0,-24 0-1,0 0 1,-26 0-1,26 0 1,-25 0 15,0 0 235,-1 0-250,51 0-1,-26 0-15,1 25 16,-25-25-1,0 0 1,-1 0 0,1 0-1,0 0 1,25 0 0,-26 0-1,1 0 32,0 0-47,0 0 47,0 0 15</inkml:trace>
  <inkml:trace contextRef="#ctx0" brushRef="#br0" timeOffset="30782.4348">6995 7069 0,'0'25'125,"0"0"-109,0 25-1,0-26 32,0 1-16,25-25-15,0 0 47,-1 0-1,1 0-46,-25-25-1,50 1 1,-50-1 0,49 25-1,-24-25 1,0-25-1,0 50-15,0 0 16,-1-24 0,1 24-1,0 0 17,0 0-32,-25-25 15,25 25 32</inkml:trace>
  <inkml:trace contextRef="#ctx0" brushRef="#br0" timeOffset="34369.8137">23614 6424 0,'0'-24'46,"0"-26"-30,74 50 0,100-50-16,25 1 15,24-26 1,0 26 0,50-26-1,0 1 1,24-25-1,299-75 1,-274 100 0,-99 49-16,-123 0 15,-26 25 1,0 0 0,-24 0-1,-25 0 1,24 0-1,1 25 1,0 0 0,-1 49-16,1 25 15,0 50 1,-1 50 0,75 619-1,-74-371 1,-1-175-1,26-48 1,-50-26 0,24 75-16,1 0 15,-1 24 1,1-123 0,-25-50-1,0 0 1,-1-49-1,-24-1 1,25 25 0,-25-24-16,0-26 15,0-24 17,-25-25 93,-49 0-110,-50 25 1,-50 24-1,-74 1 1,0 49 0,25-74-16,0 0 15,99 0 1,-25 0 0,50-25-1,-50 74 1,74-24-1,1-1 1,24-24 0,26 0-16,-26-25 15,-148 49 267,-26 26-267,26-26 1,49 1-1,0 0 1,50-26-16,-25-24 31,25 0-31,0-24 16,24-51 0,26-49-1,-1-25 1,25 25-1,0-49 1,1 24-16,-1-25 16,-50-49-1,26 0 1,-26 49 0,26 50-1,-1-74 1,0 74-16,-24-25 15,24 25 1,26 74 0,-1-24-1,-25-1 1,25-98-16,1 98 16,24 1-1,0 24 1,-50 1 187,25-1-187,25 0-16,-25-74 15,1 0 1,-1-74-1,25 74 1,0 50 0,0 24-1,0 25-15,0 0 16,0 0 93,0-24-93,0 24 0,0 0-1,0 0-15,25 1 16,-25-1-1,24 25 1,-24-25 0,0 0 15,25 25-15,0 0 15,25-25-16,-26 25 1,26 0 0,0-24-1,-1-26 1,-24 50-16,0 0 16,-25-25-1,25 25 1,-1 0 15,-24-25 16,25 25-47</inkml:trace>
  <inkml:trace contextRef="#ctx0" brushRef="#br0" timeOffset="35950.8616">23391 7392 0,'25'0'78,"24"0"-62,-24 0 0,74 0-1,-24 0-15,-1 0 16,25 0 0,50-25-1,-50 0 1,25 0-1,-24-24 1,73-1 0,-24 1-1,25-1-15,-150 50 235,26 0-220,25 0 1,-1 0-16,149 0 16,-49-25-1,-1 0 1,-73 25-1,-26-24 1,-24 24 0,-1-25-1,1 0 1,24 0-16,1-24 16,-1 24-1,-24 25 1,-1-50-1,26 25 1,-26 0 0,1 1-16,0-1 31,24-25-31,-49 50 16,0-25-1,24 1 1,-24-1-1,0 25 1,24 0 0,-24-25-1,0 25 1,0 0 0,24-25-1,-24 25 1,50 0-1,-51 0 1,26-25 0,-25 25-1</inkml:trace>
  <inkml:trace contextRef="#ctx0" brushRef="#br0" timeOffset="37643.9854">23465 7987 0,'25'-25'62,"0"25"-46,24 0 0,1-25-1,0 1 1,74-26-1,0 25 1,49 0-16,75-49 16,-49 0-1,-1 49 1,50-25 0,-74 25-1,-75 1 1,25-1-1,-25 25-15,-24-25 16,24 0 0,50-24-1,-75 24 1,1 0 0,-1 0-1,-74 0 1,75 25 203,24 0-204,50-49 1,24 24-1,-74 0 1,1 25 0,-26-25-1,-24 1-15,24-1 16,-24 25 0,-26 0-1,26-25 1,-25 0-16,25 0 31</inkml:trace>
  <inkml:trace contextRef="#ctx0" brushRef="#br0" timeOffset="39828.4361">24259 10046 0,'0'0'0,"0"-25"31,0 0 1,50 25-32,-26-25 15,51 1 1,-1-1 0,50 0-1,174-49 1,-25-1-1,-50 1 1,25 24 0,-99 1-16,-25-1 15,0 25 1,0 0 0,25 1-1,0-26 1,74 0-16,-74 26 15,-75-1 1,-24 25 0,-1-25-1,-24 25 17,0 0 186,25 0-202,49-25 0,99-24-1,-49-1 1,-50 25-16,-74 25 15,0-25 1,24 1 0,-24 24 15,0-25-15,25 0-1,-26 25 1,26-25-1,-25 0 1</inkml:trace>
  <inkml:trace contextRef="#ctx0" brushRef="#br0" timeOffset="41129.3005">24408 7813 0,'0'25'79,"25"50"-64,-25-1 1,0 1-1,0 24-15,0 25 16,0 25 0,0-25-1,0-25 1,24 74 0,1-49-1,0 1 1,25 23-1,-26-48 1,1-26-16,0 0 16,-25-24-1,25-25 1,-25 0 0,25-1 15,-25 26 31,0-25-46,24 0 0,-24-1-1,0 1 95</inkml:trace>
  <inkml:trace contextRef="#ctx0" brushRef="#br0" timeOffset="41821.7596">24160 8086 0,'-25'0'110,"0"0"-95,0 0 1,1 25 0,-51 0-1,26-25-15,24 25 16,-25 0-1,0-25 1,26 0 15</inkml:trace>
  <inkml:trace contextRef="#ctx0" brushRef="#br0" timeOffset="43159.6469">26814 7342 0,'0'50'156,"0"-1"-140,0 1-1,0 49 1,0 0-16,25 125 16,24-51-1,-24 1 1,25-75 0,-26-24-1,-24-1 1,25 0-16,0 1 15,-25-26 1,25 51 0,-25-26-1,0-24 1,0-26 0,0 26-1,25-50 1,-25 25 15</inkml:trace>
  <inkml:trace contextRef="#ctx0" brushRef="#br0" timeOffset="43684.9963">27260 7962 0,'25'-25'78,"0"1"-62,25 24-1,-26-50 1,51 25-16,24-24 16,-49 24-1,-26-25 1,1 50 0,0-25-1,-25 1 1,25 24-1</inkml:trace>
  <inkml:trace contextRef="#ctx0" brushRef="#br0" timeOffset="45341.1006">25474 7937 0,'-49'25'31,"24"0"-15,-25 25-1,-24-25 1,24 24-16,1 26 15,-50-1 1,74 25 0,0-24-1,0-26 1,25 1 0,0-25-16,0 24 15,0 1 1,25-25-1,25 24 1,-26-24 0,26 25-16,24-1 15,-49-24 1,74 0 0,25 24-1,-49-49 1,-26 25-16,26-25 15,-26 0 1,-24 0 0,25 0-1,-1-25 1,26 1 0,-25-51-1,-1 26 1,1-26-1,-1 1-15,1-25 16,-50 49 0,50-24-1,-26 24 1,-24 0 0,0 1-1,0 24 1,0-25-1,0 26-15,0-51 16,-49 26 0,-26-26-1,26 25 1,-1 26 0,25-26-1,1 50 1,-26 0-16,50-25 15,-75 25 1,26 0 0,24 0-1,0 0 1,0 0 0,1 0-1,-1 0 16,-25 0 1,25 0-1,-24 25-15,24-25-1,0 0 1,0 0-1,1 0 1,-1 0 0</inkml:trace>
  <inkml:trace contextRef="#ctx0" brushRef="#br0" timeOffset="50075.2377">26715 4986 0,'-100'0'0,"26"-25"15,0-25 1,-50 50-1,-50-24-15,-74 24 16,25 0 0,-50 24-1,-223 150 1,74 0 0,75-75-1,-25 50-15,99-25 16,0 0-1,75 25 1,-26-25 0,51 49-1,-26-49-15,50 0 16,25 0 0,-24 25-1,48-25 1,26 25-1,24-75 1,1 75 0,49-50-1,-25 75-15,25 49 16,25-74 0,49 0-1,1-25 1,49 25-1,49 0 1,-24-1 0,173 200-1,-123-100 1,-1-25-16,-24 0 16,-50-99-1,-50-25 1,26 1-1,-1-1 1,174 50 0,-50-50-16,50-25 15,-25-24 1,0 0 0,0-1-1,50-24 1,-1 0-1,-49-25 1,-24 0 0,-100 0-16,-50 0 15,0 0 1,-24 0 0,-25-50-1,49 1 235,1-1-234,-1-24-1,75-50 1,74 24 0,-49-73-16,-1-26 15,-24-24 1,-25-25 0,-25-99-1,-49 123 1,24 26-1,-24-50 1,0-25-16,-50 50 16,0-100-1,0 75 1,0 50 0,-50-1-1,-24-24 1,24 50-1,0 98 1,1 1-16,49 24 16,-25 25-1,0 25 204,0-49-203,1-1-1,-26-24 1,0-50 0,26 24-1,-1-48 1,0 48-16,-25-24 15,-49 50 1,74 0 0,-49 49-1,24-25 1,26 50 0,-26 0-16,0-25 15,26 1 1,-1 24-1,-25-25 1,50 0 0,-50 25-1,50-25-15,-24 25 32,24-25-17,-50 25 1,25 0-1,-24 0 1,24 0 0,-25 0 15,1 0-15,24 0-1,0 0 16,0 0-15,25-24 15,0-1-15,-25 25 46,25-25-46</inkml:trace>
  <inkml:trace contextRef="#ctx0" brushRef="#br0" timeOffset="86231.3516">12154 7169 0,'25'0'94,"0"0"-78,25 0-1,-1 0 1,1 0 0,24 0-1,25-25 1,50-25-16,-50 50 16,-24-25-1,-1 25 1,-49 0-1,0 0 1,0 0 0,-25 75 15,0 74-15,0-25-1,0 49 1,0-24-1,0 25-15,0 99 16,0-50 0,0 0-1,0-49 1,0-26 0,0 1-1,0 75-15,0-100 16,0-50-1,0-49 1,-25 0 0,25-1 187,25 100-188,-1 50 1,-24 25 0,0 396-1,0-49 1,-49-199 0,24-99-1,0-75-15,25-98 16,0-26-1,-25-24 32,-49-25-31,-25 25 0,24-25-1,1 25 1,0-25-1,-26 0-15,26 0 16,0 0 0,-1 0-1,25 0 1,1 0 0,-1 0-16,-24 0 15,24 0 1,25 0 15,1 0 0,24-25-15</inkml:trace>
  <inkml:trace contextRef="#ctx0" brushRef="#br0" timeOffset="92428.4651">12030 12204 0,'25'0'94,"0"0"-78,49 0-1,1 0 1,-1 0-16,50 0 16,0 0-1,50 0 1,24 0 0,-24 0-16,173 0 15,-99 0 1,-99 0-1,0 0 1,-75 0 0,-24 0-1,-25 0-15,24 25 16,1-25 265,-1 0-265,1 0-1,25 0 1,-1 0 0,-49 0 15,0 0-15</inkml:trace>
  <inkml:trace contextRef="#ctx0" brushRef="#br0" timeOffset="130587.7953">8706 13742 0,'0'25'109,"0"24"-93,0-24-16,0 0 15,25 24 1,0-24 15,-25 0 16,25-25-31,24 0-1,-24 0 1,0 0 0,25 0-1,-1-25 1,1 0 0,24 1-1,50-51-15,124-98 16,-74 49-1,-25 24 1,0 1 0,0 25-1,-75 24 1,50 0 0,-74 50-1,49-24 1,-25-1-16,-49 0 15,0 25 1,0 0 0,-1-25-1,1 25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3:06:40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5159 0,'0'0'0,"0"25"109,0 0-109,0 0 16,0 0-1,0-1 17,25-24 14,0 0-30,25 0 0,24-49-1,0-1 1,-24 1 0,0 24-16,-1-50 15,-24 75 1,0-49-1,0 24 1,-25 0 0,25 25-16,-25-25 15</inkml:trace>
  <inkml:trace contextRef="#ctx0" brushRef="#br0" timeOffset="1187.7857">12303 4936 0,'0'25'110,"0"25"-95,25-50-15,-25 24 16,25-24 15,-25 25-15,25-25 0,-1 0-1,1 0 1,0 0-1,0 0 1,24 0 0,75-49-1,-74-1 1,0 0 0,-1 1-1,-24 24 1,-25 0-1,0 0 17</inkml:trace>
  <inkml:trace contextRef="#ctx0" brushRef="#br0" timeOffset="22560.9697">17512 4961 0,'99'-25'15,"75"-24"1,-25 24 0,74 0-1,-49-25 1,123-24-1,-49-25-15,-74 24 16,0 26 0,-50 24-1,0 25 1,-50 0 0,1 0-16,-51 0 15,1 25 1,0 99-1,0 0 1,-25 149 0,0 24-1,0 100 1,0-50-16,0-74 16,0-50-1,0 50 1,0 75-1,-25-76 1,0-123-16,0-50 16,1-49-1,24 0 1,-25-50 0,0 24 234,0 1-235,25 0 1,-25 25-1,0 24 1,1 25 0,-1 125-16,0-26 31,25 0-31,0 447 16,0-248-1,0-99 1,-25-100-1,25 1 1,0-26 0,-25 1-1,1 99-15,-1-149 16,0 0 0,25-74-1,0-26 1,-25 26-1,0-25 1,25 0-16,-24-25 16,24 24-1,0 26 1,-25-25 15,0 24 0,25-24 1,-25-25-32,25 25 15,-49 0 1,24-25 15,-50 0-15,26 0-1,-1 0-15,-24 0 16,-50 0 0,25 0-1,24-25 1,1 25 0,-1 0-16,1-25 15,24 25 1,25 0-1,-24 0 1,24 0 0,-25 0-16,26-25 15,-1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332028" y="1742952"/>
            <a:ext cx="5134708" cy="2127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Web </a:t>
            </a:r>
            <a:r>
              <a:rPr lang="en-US" sz="4800" b="1" dirty="0">
                <a:solidFill>
                  <a:srgbClr val="002060"/>
                </a:solidFill>
              </a:rPr>
              <a:t>Designing 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Vs 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Web </a:t>
            </a:r>
            <a:r>
              <a:rPr lang="en-US" sz="4800" b="1" dirty="0">
                <a:solidFill>
                  <a:srgbClr val="002060"/>
                </a:solidFill>
              </a:rPr>
              <a:t>Development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33566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Designing Vs 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45819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Web Deigning Vs Web Development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Web Designing </a:t>
            </a:r>
            <a:r>
              <a:rPr lang="en-US" sz="1800" dirty="0">
                <a:solidFill>
                  <a:srgbClr val="002060"/>
                </a:solidFill>
              </a:rPr>
              <a:t>i</a:t>
            </a:r>
            <a:r>
              <a:rPr lang="en-US" sz="1800" dirty="0" smtClean="0">
                <a:solidFill>
                  <a:srgbClr val="002060"/>
                </a:solidFill>
              </a:rPr>
              <a:t>s Refer To Design A Website And Look Or Appearance Of A Website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solidFill>
                  <a:srgbClr val="002060"/>
                </a:solidFill>
              </a:rPr>
              <a:t>For Example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Creating Layout Of The Website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Design A Logo And Insert In Your Website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Format Website Articles In Different Style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Display Image In Different Style, and more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Web Development is Refer To Develop Any Functionality In A Website Using Programming Language And Also Working with Database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      For Example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Getting Data From The Database To Display On Frontend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Chat Functionality In The Website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Searching And Filtering System  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Calculating System and more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18200" y="1759320"/>
              <a:ext cx="7599600" cy="3268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1749960"/>
                <a:ext cx="761832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1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Designing Vs 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Web Designer Skills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HMTL &amp; CSS (Very good if Bootstrap and JS)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Website Creation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Website Designing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Logo Creation, Banner Creation  etc.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Graphic Designing Software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User Experience And User Interface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Researching New Design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Creative Mind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29080" y="1607400"/>
              <a:ext cx="2670480" cy="260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720" y="1598040"/>
                <a:ext cx="268920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2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Designing Vs 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Web Developer Skills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HTML, CSS</a:t>
            </a:r>
            <a:r>
              <a:rPr lang="en-US" dirty="0" smtClean="0">
                <a:solidFill>
                  <a:srgbClr val="002060"/>
                </a:solidFill>
              </a:rPr>
              <a:t>, Bootstrap JavaScript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Any Programming language like </a:t>
            </a:r>
            <a:r>
              <a:rPr lang="en-US" dirty="0">
                <a:solidFill>
                  <a:srgbClr val="002060"/>
                </a:solidFill>
              </a:rPr>
              <a:t>PHP, Python, C#, C++ </a:t>
            </a:r>
            <a:r>
              <a:rPr lang="en-US" dirty="0" smtClean="0">
                <a:solidFill>
                  <a:srgbClr val="002060"/>
                </a:solidFill>
              </a:rPr>
              <a:t>etc.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Database </a:t>
            </a:r>
            <a:r>
              <a:rPr lang="en-US" dirty="0" smtClean="0">
                <a:solidFill>
                  <a:srgbClr val="002060"/>
                </a:solidFill>
              </a:rPr>
              <a:t>Skill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SQL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Logical Mind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Problem </a:t>
            </a:r>
            <a:r>
              <a:rPr lang="en-US" dirty="0" smtClean="0">
                <a:solidFill>
                  <a:srgbClr val="002060"/>
                </a:solidFill>
              </a:rPr>
              <a:t>Solving Skill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 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 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201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 Web Designing Vs Web Development </vt:lpstr>
      <vt:lpstr> Web Designing Vs Web Development </vt:lpstr>
      <vt:lpstr> Web Designing Vs Web Development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108</cp:revision>
  <dcterms:created xsi:type="dcterms:W3CDTF">2021-12-07T14:58:02Z</dcterms:created>
  <dcterms:modified xsi:type="dcterms:W3CDTF">2021-12-18T03:08:49Z</dcterms:modified>
</cp:coreProperties>
</file>