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727814" y="1687727"/>
            <a:ext cx="4340520" cy="2187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How </a:t>
            </a:r>
            <a:r>
              <a:rPr lang="en-US" sz="4800" b="1" dirty="0">
                <a:solidFill>
                  <a:srgbClr val="002060"/>
                </a:solidFill>
              </a:rPr>
              <a:t>To Design </a:t>
            </a:r>
            <a:endParaRPr lang="en-US" sz="48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A</a:t>
            </a:r>
          </a:p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 </a:t>
            </a:r>
            <a:r>
              <a:rPr lang="en-US" sz="4800" b="1" dirty="0">
                <a:solidFill>
                  <a:srgbClr val="002060"/>
                </a:solidFill>
              </a:rPr>
              <a:t>Website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33566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817290" cy="113252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To Design A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212007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</a:rPr>
              <a:t>It Is Cleared In Video Lecture, So Watch Video Lecture</a:t>
            </a:r>
            <a:endParaRPr lang="en-US" b="1" u="sng" dirty="0" smtClean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>
                <a:solidFill>
                  <a:srgbClr val="002060"/>
                </a:solidFill>
              </a:rPr>
              <a:t>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>
                <a:solidFill>
                  <a:srgbClr val="002060"/>
                </a:solidFill>
              </a:rPr>
              <a:t> JafriCode@gmail.com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 How To Design A Website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68</cp:revision>
  <dcterms:created xsi:type="dcterms:W3CDTF">2021-12-07T14:58:02Z</dcterms:created>
  <dcterms:modified xsi:type="dcterms:W3CDTF">2021-12-18T03:25:11Z</dcterms:modified>
</cp:coreProperties>
</file>