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2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18T03:10:22.5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20985 4787 0,'25'0'93,"-1"0"-77,26 0 0,24 0-1,1 0 1,-1 0-16,100-25 15,-1 25 1,-48 0 0,23-24-1,-24-1 1,25 25 0,-50 0-1,50 0 1,50 0-16,-50 0 15,-50 0 1,25 0 0,-25 0-1,-25 0 1,50 49 0,100 26-1,-1-25 1,-49-1-16,-50-24 15,-25 0 1,-25-25 0,-24 25-1,-25-25 1,-1 0 0,1 0-1,0 0 1,0 0 15,0 24 188,24-24-204,26 0 1,-26 0-16,26 0 16,-26 0-1,-24 0 17</inkml:trace>
  <inkml:trace contextRef="#ctx0" brushRef="#br0" timeOffset="6545.3422">26566 6028 0,'0'-25'0,"74"25"63,1 0-48,-1 0 1,25 0 0,0 0-1,26 0-15,-1 0 16,0 0-1,49 0 1,26 0 0,-1 0-1,1 0 1,73 124-16,-98-25 16,-50-25-1,-50-49 1,-24 25-1,0-25 1,-26-25 0,26 0 202,0 0-202,49 0 0,0 0-1,75 0-15,-1 0 16,51 0 0,-26 0-1,-24 0 1,-75-25-1,-49 25-15,24 0 16,-49 0 15</inkml:trace>
  <inkml:trace contextRef="#ctx0" brushRef="#br0" timeOffset="9536.3653">26566 7962 0,'0'0'0,"49"-49"0,100-1 16,74-24-1,75-50 1,248 0-16,-149 24 16,-75 51-1,-24 24 1,-75 0 0,-24 0-1,-75 25 1,-25 0-16,-25-24 15,1-1 1,-1 25 0,-49-25-1,0 25 1,24 0-16,-24 0 31,0 0 0,-25 50 1,25 49-32,-1 50 15,26 74 1,-25 75 0,49-50-1,-49 24 1,74 572-16,1-299 15,-26-222 1,-49-1 0,24 26-1,-24-125 1,0-74 0,-25-100-16,0-24 15,-25-25 173,-49 25-173,-199 74 1,0 0 0,-25 1-1,26-1-15,-1 25 16,25-50-1,-25 1 1,0 24 0,0-49-1,75-26-15,-1-24 16,26 0 0,-75 0-1,74 0 1,75 0-1,24 0 1,26 0-16,-1 0 16,0 0 202,-123-149-202,-75-99 0,0-99-1,-25-99-15,74-125 16,26 25 0,98 174-1,26 75 1,49-75-1,25 49-15,49 50 16,-49 75 0,0-1-1,-25 26 1,0 74 0,0 24-1,0 26-15,0 24 16,0 0 15,0 0 32,24 25 46,51 0-93,-26 0-1,-24 0-15,0 0 16,25 0-1,24 0 1,25-25 0,0 1-1,-49 24 1,0-25-16,-25 25 16,-1 0-1,1 0 32,0 0 0,0 0-16,0-25-15,-1 25-1,1 0 1,0 0 0,0 0-1,24-25 17,-24 25-17,0-25 220,49 25-220,1-49-15,24-1 16,25 1-1,422-150 1,-1 25 0,-197 50-1,-100 75 1,-75-1-16,-73 25 16,-26 25-1,-24-24 1,-1 24-1</inkml:trace>
  <inkml:trace contextRef="#ctx0" brushRef="#br0" timeOffset="11380.6542">25425 8930 0,'0'-25'47,"0"0"16,74 25-48,1-25-15,123-24 16,-24-26-1,-1 26 1,1-1 0,49 0-1,0-24 1,25 24-16,-49 1 16,-1-1-1,1 1 1,-26 24-1,1 0 1,-50-25 0,50 1-16,-75 24 15,-25 0 1,1 0 0,-26 1-1,-24 24 1,25-25-16,-1 0 15,1 25 1,-25-25 0,24 25-1,-24-25 1,0 25-16,0 0 16,24-25-1,-24 1 1,25 24-1,-25 0 17,-1-25-17,26 25 1,0-50-16,24 50 16,-24-25-1,-1 25 1,-24 0-1,0-24 1,0 24-16,0 0 47,-1 0-31,1 0 30,0 0-14,25 0-1</inkml:trace>
  <inkml:trace contextRef="#ctx0" brushRef="#br0" timeOffset="14582.779">28773 6697 0,'0'-25'125,"25"1"-110,25-1 1,-1 25 0,-24-25-16,25 0 15,-1 25 1,1 0 0,-25-25-1,25 1 1,24-1-16,-49 25 15,24-25 1,1 0 0,-25 25-1,0-25 1,24 25 0,-49-24-16,25 24 46,0 0 33,0 24-33,-25 26-30,24-50-16,-24 25 16,0 24-1,0-24 1,25 0 0,0 49-1,-25-24-15,25-25 16,-25 24-1,0 1 1,0 25 0,0-26-1,0 26 1,0-1 0,0 25-16,0-74 15,0 0 1,0 0 15,0 24 32,0 1-48,0-25 16,0-1 32,-25 1-47,0 0-1,-24 0 1,24 0-1,-25-25 1,1 49 0,-26-24-1,50-25 1,-24 50 0,-26-26-16,26-24 15,-1 25 1,25 0-1,0-25 1,1 0 0</inkml:trace>
  <inkml:trace contextRef="#ctx0" brushRef="#br0" timeOffset="16922.3373">25375 9451 0,'50'0'156,"-1"0"-156,1 0 15,74-25 1,25-25 0,74 1-1,25-1 1,-49 0 0,-26 1-16,1 24 15,74-49 1,-50 49-1,-98 0 1,24 0 0,-75 0-16,1 0 15,-1 25 1,1-24 0,0-1-1,-26 25 1,1 0-1,-25-25-15,25 25 16,0-25 0,0 25 15,49 0 250,50-49-281,0-1 16,25 25-1,49-24 1,-24 24 0,-50-25-1,-25 25 1,-49 25-16,-1-24 16,1-1-1,-25 0 1,49 25-1,-49-25 1,25 0 0,-1 25-16,-24 0 15,0 0 1,25-24 0,-26 24-1,26 0 1,0-25-16,24 25 15,-49 0 1,0 0 0,-1 0-1,1 0 1,0 0 0,0 0-1,0-25 32,-1 25 31</inkml:trace>
  <inkml:trace contextRef="#ctx0" brushRef="#br0" timeOffset="19410.0984">25202 8979 0,'0'0'0,"-25"0"31,0 0 1,50 0 218,0 0-235,-1 0 1,1-25-1,25 1 1,24-1-16,-49 0 16,0 25-1,0-25 1,-1 25 0,1 0-1,0 0 110,-25-25-94,25 25 1</inkml:trace>
  <inkml:trace contextRef="#ctx0" brushRef="#br0" timeOffset="20376.7395">25499 9029 0,'0'25'141,"0"0"-125,0-1 15,0 1 0,0 0-15,0 0 15,0 0 32,25-25-32</inkml:trace>
  <inkml:trace contextRef="#ctx0" brushRef="#br0" timeOffset="20764.9996">25995 9029 0,'25'0'63,"0"0"-32</inkml:trace>
  <inkml:trace contextRef="#ctx0" brushRef="#br0" timeOffset="21744.6467">26591 8905 0,'0'0'0,"0"-25"63,24 25-17,26-25-30,24 0-16,-24 1 16,24-1-1,-24 0 1,24 0 0,-24 0-1,25 1 1,-1-1-16,-24 0 15,-1 0 1,-24 0 0,25 1-1,-26 24 1,1 0 0,0 0-1</inkml:trace>
  <inkml:trace contextRef="#ctx0" brushRef="#br0" timeOffset="22863.3951">28178 8533 0,'25'0'78,"0"0"-62,0 0 0,24-25-1,-24 0 1,49 25 0,-49-25-16,25 25 15,-25-24 1,-1 24-1,1-25-15,0 25 16,0 0 15,-25-25 16</inkml:trace>
  <inkml:trace contextRef="#ctx0" brushRef="#br0" timeOffset="26458.7754">26219 11906 0,'0'0'0,"0"-25"31,0 1-16,49 24 1,26-50 0,-1 50-1,75-74 1,-50 24 0,99-24-16,26-1 15,-75 26 1,-25 24-1,0-25 1,-50 25 0,-24 1-1,24 24 1,-49-25 0,24 0-16,1 25 234,-25 0-218,24 0-1,1-25 1,149 0-1,24-74 1,174 25 0,74-75-1,-74 25 1,-75 49-16,-49 1 16,-50 24-1,25-24 1,-148 49 15,-26 0-31,0 1 16,-49-1 15,0 25-15,0 0 30,0-25-30,-1 25 15,-73 0 157,24 0-157,0 0-15,0 25-1,-24-25-15,24 0 16,0 25 0,-24-25-1,24 24 1,0-24-1,0 0 1,25 25-16,-25-25 78</inkml:trace>
  <inkml:trace contextRef="#ctx0" brushRef="#br0" timeOffset="28532.154">27930 11311 0,'0'25'63,"0"24"-48,0 1 1,0 0-1,25-1 1,0-24-16,-25 25 16,0-26-1,0 26 1,24-25 0,-24 0-1,25-1-15,-25 1 16,0 25-1,0-1 17,25-49-17,-25 25 1,0 0 0,0 0 30,0 0-30,0-1 31,0 1 15,25-25-46,-25 25 15,0 0 47,25 0-62,0-25 0</inkml:trace>
  <inkml:trace contextRef="#ctx0" brushRef="#br0" timeOffset="29998.1243">29468 10939 0,'0'49'94,"0"-24"-79,0 25 1,0-1 0,0-24-1,0 0 1,0 0-1,0 0-15,0 0 32,0-1-17,0 1 1,0 25 0,0-25-1,0-1 1,0 1-1,0 25 17,0-25 186</inkml:trace>
  <inkml:trace contextRef="#ctx0" brushRef="#br0" timeOffset="34986.4384">26417 9327 0,'0'49'94,"0"1"-78,0-25-1,0 24 1,0 26-16,0-26 16,50 26-1,-50 24 1,49 0 0,-24 25-1,-25-49-15,25-1 16,0-24-1,-25-26 1,24 51 0,-24-50-1,0-1-15,0 26 16,0-25 0,0 24 15,0-24-16,25 0 1,-25 0 0,0 0 281,25 24-282,-25-24 1,0 49-1,0-24-15,0 0 16,25-26 0,-25 1-1,0 25 1,25-25 0,-25-1-1,0 1 1,24 0-1,-24 0 1,0 0 15,0-1-15,25 1 15,-25 0-15,25-25-1,-25 25-15,0 0 63,0 0-32,0-1-15,0 1 15,25-25 32,-25 25-63</inkml:trace>
  <inkml:trace contextRef="#ctx0" brushRef="#br0" timeOffset="36461.414">29319 8632 0,'0'74'78,"0"-24"-78,25 24 16,0 1-1,0-1 1,24 75 0,-24-50-1,25 25 1,-1-24 0,-24-1-1,0-50-15,0 1 16,-1-25-1,-24 99 1,0-75 0,25 26-1,-25-26 1,0 1 0,25-25-1,-25 25-15,25-1 16,-25 1-1,0-25 1,0 24 0,0-24 15,0 0 16</inkml:trace>
  <inkml:trace contextRef="#ctx0" brushRef="#br0" timeOffset="39262.2738">28054 9599 0,'0'0'0,"50"0"16,-25 0 0,24 0-16,-24 0 31,0 0-15,0 0-1,-1 0 1,1 0-1,0 0 1,0 0 0,0 0-1,-1 0 1,26 25-16,-25 0 16,24 0-1,-49 24 1,25-24-1,0 25 1,-25-25 0,25-1-1,-25 26-15,25-50 16,-25 25 0,0 24-1,0-24 1,0 25-1,0 0-15,0 24 16,-25 0 0,0 1-1,25-26 1,-25 1 0,0-25-1,1 24-15,-26-24 16,50 0-1,-50 0 1,1 0 0,24-1-1,0 1-15,-24-25 16,24 0 0,0 0-1,0 25 1,0-25-1,1 0-15,-26 0 16,0 0 0,1 0-1,-1 0 1,0 0 0,26 0-1,-26 0 1,25 0-1,0 0-15,-49-50 16,24 1 0,26-1-1,-26 1 1,25-26 0,-24 26-1,-1-26 1,50 1-1,-50-25-15,1-1 16,24 26 0,25-1-1,0 51 1,-25-1 0,25-25-1,0 25 1,0 1-1,0-1-15,0 0 16,0 0 0,0 0 15,25 25-15,0-49-1,0 49 1,-1-50-1,1 25-15,25 1 16,-25-1 0,24 0-1,-24 0 1,49 0 0,-24 1-1,-25 24 1,0 0-1,-1 0-15,1 0 16,0 0 0,25 0-1,-26 0 1,1 0 0,0 0-1,25 0 1,-26 0-1,1 0 1,0 0 0,0 0 15,0 0-15,0 0-1,-1 0 16,1 0 1,0 0-1,0 0 16,0 0-32,-25 24 1,24 1 47,-24 0-32,0 0 0</inkml:trace>
  <inkml:trace contextRef="#ctx0" brushRef="#br0" timeOffset="100062.6306">10319 7565 0,'49'0'94,"1"0"-63,-25 0-16,49 0 1,1 0 0,98 0-1,1 0 1,-75 0 0,0 0-16,-24 0 15,-1 0 1,-24 0-1,24 0 1,-24 0 0,-25 0-1,-1 0 1,1 0 0,-25 25-1,25 25 1,0 148-1,0-24 1,-25 49 0,24 149-1,-24-74 1,0-75 0,25-24-16,0 49 15,49 273 1,-24-224-1,-25-123 1,0-75 0,-1-49-1,-24-1 1,0 1 281,25 24-282,0 1 1,-25 24 0,25 50-1,-25 24 1,0 26 0,0-50-16,0 24 15,0 1 1,0 24-1,0-24 1,0 148 0,0-49-1,-25-124 1,-25 25-16,26-1 16,-1 1-1,0-25 1,0-50-1,-24 25 1,-1 0-16,0-25 16,50-49-1,-24 0 1,-1-1 0,0-24-1,0 0 1,0 49-16,25-49 15,-49 25 1,24-1 0,0 26-1,0-51 1,-49 1-16,24 50 16,1-51-1,-1 26 1,25-25-1,0 0 1,1-25-16,-26 0 31,25 24 297,0-24-328,-49 25 16,24 0 0,26-25-1,-26 0 1,25 0 0,0 0-16,1 0 31,24 25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18T03:12:15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23242 4713 0,'25'0'78,"0"0"-62,-1 0 0,26 0-1,0 0 1,24 0 0,0 0-16,50 0 15,-24 0 1,-1 0-1,0 0 1,-24 0 0,-1 0-16,0 0 15,-24 0 1,-25 0 0,24 0-1,-24 0 1,0 0-16,0 0 15,0 0 1,-1 0 0,1 0-1,0 0 1,0 0 0,0 0 15,-25 25-16,24-1 17,-24 1-1,0 0-15</inkml:trace>
  <inkml:trace contextRef="#ctx0" brushRef="#br0" timeOffset="2046.3683">620 6276 0,'25'0'110,"25"-25"-95,49 0 1,50 0-1,-1 25-15,100-25 16,-74 25 0,-75 0-1,1 0 1,-26 0 0,0 0-1,26 0-15,-1 0 16,-25 0-1,25 0 1,-24 0 0,-26 0-1,26 0 1,-26 0-16,-24 0 16,50 0-1,-51 0 1,1 0-1,0 0 1,50 0-16,-51 0 16,-24-24-1,50 24 1,-25 0 15,0 0-15,-1 0-1</inkml:trace>
  <inkml:trace contextRef="#ctx0" brushRef="#br0" timeOffset="7901.2424">23763 7665 0,'0'-25'0,"0"0"47,25 25 0,24 0-47,51-25 16,-1 0-1,25 1 1,25-51 0,99 1-1,496-149 1,-273 99-1,-173 74-15,-100 25 16,1 25 0,-51 0-1,-24 0 1,-49 0 0,-1 0-16,-49 0 15,25 0 1,-26 0-1,1 0 17,0 0-17,0 0 48,0 50-48,-25 24 1,25 100 0,-1-25-1,-24 49 1,25 472 0,25-249-16,-25-148 15,24-99 1,-24 24-1,0 1 1,0 49 0,-1-124-1,-24-75-15,0 1 16,0-25 15</inkml:trace>
  <inkml:trace contextRef="#ctx0" brushRef="#br0" timeOffset="10606.0389">23763 7838 0,'0'0'0,"0"-25"31,0 1-15,0 98 140,25 100-140,49 24-16,50 25 15,-74-74 1,24 25-1,-24-25 1,-25-50 0,24 25-16,-24-25 31,25 0-31,-1 1 16,-24-26-1,0 25 1,24 0-16,1 25 15,-25 25 1,-25-74 0,25-26-1,-1 26 1,1-1 0,-25-24-16,50-1 15,-50-24 1,25 50-1,24-26 1,-49 1 0,50-1-1,-25 26-15,-1-26 16,1 1 0,0 0-1,-25-1 1,25 1-1,0-50 1,-25 25-16,49-25 141,26-25-126,24-25 1,50 1-16,124-75 16,-100 49-1,-49 26 1,25 24-1,-50 0 1,1 25 0,-1-25-16,-25 0 15,1 25 1,-26-24 0,1 24-1,24 0 1,-24 0 234,24 0-250,25-25 15,-24 25 1,-1-25 0,-24 25-1,-25-25 1,0 25 0,-1 0 15,1-25 47,0 25-16,-25-24-30,25-1-17,0 0 17,-1 25-17,1-25 1,0-24 15,0 24 0,0 0-15</inkml:trace>
  <inkml:trace contextRef="#ctx0" brushRef="#br0" timeOffset="11856.8677">23937 8682 0,'0'-25'109,"24"25"-93,51-25-1,24-25 1,50-24 0,24 24-1,26-24-15,-1 0 16,26-1 0,123-49-1,-50 25 1,-48 0-1,-51 49 1,-49-24-16,0 24 16,-50-24-1,0 24 1,-49 25 0,-1 0-1,1 1-15,-1 24 16,1-25-1,0 25 17,-26 0 15</inkml:trace>
  <inkml:trace contextRef="#ctx0" brushRef="#br0" timeOffset="14237.5413">24631 10344 0,'25'-25'93,"74"-25"-77,25 1-16,0-26 16,75 1-1,-26-1 1,26-24 0,-26 0-1,-24 24 1,0 26-1,25-26-15,-26 1 16,-48 74 0,-1-25-1,-50 0 1,1 1 0,0 24-1,-1-25 1,-24 0-1,0 25-15,24 0 16,-24 0 0,0 0 15,0-25 0,-25 0-15,25 25 218,24 0-218,-24 0-1,0 0 1,25 0 0,-50-24-1,24 24-15,1 0 16,0 0 15,0 0-15</inkml:trace>
  <inkml:trace contextRef="#ctx0" brushRef="#br0" timeOffset="16205.8451">24805 8310 0,'0'24'109,"0"51"-93,0-50-1,24-1 1,-24 1-16,25 0 16,-25 0-1,0 0 1,0-1 0,0 26-1,25-25 16,-25 24-15,0-24-16,0 0 16,0 25-1,25-1 1,-25 1 0,0-1-1,0-24 1,0 25-1,0-25 1,25 0-16,-25-1 16,25 1-1,-25 0 1,0 25 0,0-26-1,0 1 1,24 50-1,-24-1 1,25-24 0,-25-1-1,25-24-15,-25 25 16,0-26 0,25 1-1,0 0 1,-25 0 62,0 0-47,24-1-15,-24 1 31</inkml:trace>
  <inkml:trace contextRef="#ctx0" brushRef="#br0" timeOffset="22956.3281">25102 9748 0,'0'25'140,"25"-25"-124,-25 25 0,0 0 15,0-1 16,0 1-16,0 0-31,0 0 94</inkml:trace>
  <inkml:trace contextRef="#ctx0" brushRef="#br0" timeOffset="35466.6702">29691 6424 0,'0'0'0,"75"-49"15,-1-1 1,0 25-16,1-24 16,24-1-1,-25 1 1,100-75 0,-50 49-1,-74 26 1,-1 24-1,26-25 1,-50 50-16,-1-25 16,26 0-1,0 25 1,-26-24 0,26-1-1,-25 0 1,24 25-1,-24 0 1,25 0 0,-25 0-16,-1 0 15,1 0 1,-25 25 0,25-25-1,-25 25 1,50-25-1,-1 124 1,1-50-16,0 1 16,-26 24-1,1-50 1,0-24 0,0 25-1,24-1-15,-49 1 16,25 24-1,0 1 1,0-1 0,24 100-1,-49-100 1,0 1-16,25-26 16,0-49-1,-25 25 1,0 0-1,0 0 1</inkml:trace>
  <inkml:trace contextRef="#ctx0" brushRef="#br0" timeOffset="37997.4274">29666 6449 0,'0'25'94,"0"0"-79,0 24 1,25-24 0,-25 25-1,25-25 1,0-25-1,0 49 1,-1 1-16,26-1 16,-25 1-1,0-50 1,-1 25 0,26 49-1,-25-49 1,0 0-1,-1 25 1,1-26-16,-25 1 16,25 0-1,25 0 1,-50 24 0,49 1-1,-49-25 1,25 0-1,0-1 1,-25 1-16,25 0 16,-25 0-1,49 24 1,-24-24 0,-25 0-1,25-25 1,-25 25-1,25 0 1,-25-1 0,25-24-1,-1 0 1,1 0 46,0 0-30,25 0-17,-1 0 1,-24 0 0,99 0-1,-50-24 1,1-1-1,-26 25 1,-24-25 0,25 0-1,-25 0-15,-1 25 16,26-24 0,-25 24-1,0-25 1,24 25-1,-49-25 1,50 25 0,-25 0-1,24 0-15,1-25 16,0 25 0,-26 0 15,26-25-16,-25 25 17,0-49-32,-25-1 265,24 25-249,1 1 0,0-26-1,0 25 1,-25 0-1,0 1 1,25 24 0,-25-25-1,0 0 17</inkml:trace>
  <inkml:trace contextRef="#ctx0" brushRef="#br0" timeOffset="43149.8465">29865 6127 0,'-25'0'125,"0"-25"-110,0 25 16,1-25-15,-1 0-16,-25 25 16,25-24-1,1-1 17,-1 0-32,0 25 15,-25-25 1,26 25-1,-1 0-15,-25-25 16,25 1 15,-24 24-15,-1 0 0,25 0-1,-24 0 1,24 0-1,0 0 1,-24 0 0,-26 0-1,1 0-15,-1-25 16,1 25 0,-25 0-1,-50 0 1,50 0-1,-25 0 1,24 0-16,26 0 16,24 0-1,26 0 1,-1 0 0,-50 0 202,1 25-202,-1-25 0,-24 0-1,-25 0 1,-49 0-1,-1 0-15,50 24 16,-50-24 0,1 0-1,-100 50 1,124-50 0,0 25-1,0-25-15,50 0 16,25 0-1,-1 0 1,26 0 0,-1 0-1,25 25-15,-24-25 235,-1 0-220,0 0 1,1 0 0,-1 0-16,25 0 15,1 0 1,-26 0-1,25 0 1,0 0 0,1 0-1,-1 24 1,0-24 0,0 0-16,-24 0 15,24 0 1,-25 0-1,25 0 1,1 25 0,-1-25-1,0 25 1,0-25 0,-24 0-16,24 25 15,0-25 1,-25 25-1,25-25 17,1 0-17,-1 0 1,-25 24 0,1-24-1,49 25-15,-25-25 16,0 0-1,0 0 1,0 0 187,-74 25-187,0 0-1,0 0-15,-25 24 16,25-24 0,-25 25-1,24-1 1,1 1 0,0-1-16,-100 75 15,51 0 1,73-74-1,-49 25 1,75-26 0,-1 1-1,-24-25-15,49 24 16,-25-24 0,1 0-1,24 0 1,-25 24-1,0-24 1,50 0 0,-24 0-1,24-1-15,-25 1 16,0 0 0,0 25-1,0-26 1,1 26-1,24 0 1,-25-26 0,0 26-1,25 0-15,0 24 16,0 0 0,0-24-1,0 0 1,0-1-1,0-24 1,0 0 0,0 0-1,0 24-15,0-24 16,0 25 0,0-25-1,0-1 1,0 26-1,0-25 1,0 24 0,0-24-1,25 25-15,-25-25 16,0-1 0,25 26-1,-1-25 1,1 24-1,25 1 1,-1 0 0,1-1-1,0-24-15,-25 25 16,-1-50 0,26 49-1,-50-24 1,50 0-1,-26 0 17,1-1-17,0 1 1,25-25 0,24 25-1,-49 0 1,0-25-1,24 0 1,-24 0 0,25 0-1,-1 0-15,1 0 16,-1 0 0,-24 0-1,0 0 1,0 0-1,0 0 1,-1 0 0,1 0-1,0 0 1,25 0 156</inkml:trace>
  <inkml:trace contextRef="#ctx0" brushRef="#br0" timeOffset="44346.6399">23564 8905 0,'0'-25'32,"25"25"77,0 0-93,0 0-1,0 0-15,24 25 16,1-25-1,-25 25 1,24-25 0,-24 24-1,0-24-15,0 0 16,-25 25 31,0 0 31,0 25-47,0-25-15,0-1-1,0 51 1,-25-26 0,25 26-16,0-26 15,0 51 1,0-51 0,0 1-1,0-25 1</inkml:trace>
  <inkml:trace contextRef="#ctx0" brushRef="#br0" timeOffset="49469.042">30857 7764 0,'0'25'63,"0"24"-48,0 26 1,0-1 0,-25 1-1,25 24-15,-49 25 16,-1 25-1,0-25 1,1-50 0,-1 75-1,25-75 1,-49 50-16,0-49 16,24 49-1,0-50 1,1-24-1,-26 49 1,1-25-16,-25 50 16,24-24-1,-24-51 1,49 26 0,-24-51-1,0 51 1,24-50-16,-24 49 15,49-74 1,-25 50 0,1-25-1,24-1 1,-50 26-16,26 0 16,-1-26-1,-24 26 1,49-50-1,0 25 1,-25 0 0,1-1-16,24-24 15,-25 25 1,-24 0 0,24-25-1,26 25 1,-1-25-1,-25 0 1,25 0 0,1 0 109,-1 0-110</inkml:trace>
  <inkml:trace contextRef="#ctx0" brushRef="#br0" timeOffset="52024.7368">30907 6598 0,'-25'25'0,"0"-25"16,0 25-1,-24-1 1,24 1 0,0 0-1,-25 25-15,50-26 16,-24 1 0,-1 25-1,25-25 1,0 0-1,0 24 1,0-24-16,0 0 16,0 0-1,25-1 1,-25 1 0,24-25-1,1 0 1,0 0-16,0 0 15,24 0 1,-24 0 15,25 0-15,-25 0-16,-1 0 16,1-49-1,25-1 1,-25 25-1,24-24 1,-24-26 0,25-24-1,-50 49-15,0 1 16,0-1 0,0 25-1,0 0 1,0 1-16,0-1 15,0 0 1,-25 25 0,0 0-1,0 0 1,0 0 0,1 0 30,-1 0 17</inkml:trace>
  <inkml:trace contextRef="#ctx0" brushRef="#br0" timeOffset="57898.638">20340 7565 0,'-25'0'31,"0"0"0,0 0-15,1 25 0,-1 0-1,-25 25 1,25-50-1,1 49 1,-1-24 0,25 0-1,-25-25 1,25 25-16,0-1 16,0 1-1,-25-25 1,25 25-1,0 25 17,0-26-17,0 26 1,0-25 15,0 0-15,0 0-1,25-1 1,0-24 31,0 0-31,-1 0-1,1 0 16,0 0 16,0 0-47,0 0 16,-25-24 0,24-1-1,1 25 1,0-25-1,0 0 1,0 0-16,-1 0 31,-24 1 1,25-1-17,0 0 1</inkml:trace>
  <inkml:trace contextRef="#ctx0" brushRef="#br0" timeOffset="59495.6975">20513 7317 0,'0'25'62,"0"0"-30,0 25-17,0-1 1,0-24-16,0 25 16,0-26-1,0 1 1,0 25-1,-24-1 1,24 26-16,-25-50 16,25-1-1,0 26 1,0-25 0,0 0-1,0-1 1,0 1-1,0 0 32,0 0-31,0-50 156,0 0-157,0-24 17,0 24-1,0 0-15,0-25 15,25 50-31,-1-24 15,-24-1 17,25 25 30,0 0 32,0 0-78,0 0-1,-1 0 48,-24 25-16,0-1-32,0 1 16,0 0-15,0 0 0,0 0 15,0-1-15,0 1-16</inkml:trace>
  <inkml:trace contextRef="#ctx0" brushRef="#br0" timeOffset="61085.7507">20861 7739 0,'-25'0'109,"0"0"-31,25 25-62,-25 0 31,25-1-16,0 1-15,0 0-1,0 0 1,0 0 15,0-1-15,0 1 15,25-25 31,0 0 17,0-25-1,-25-24-63,0 24-15,25-25 32,-25 26-1,24-1-16,-24 0-15,0 0 63,0 75 78,0-25-110,0-1-16,0 1 1,0 0 15,25 25 1</inkml:trace>
  <inkml:trace contextRef="#ctx0" brushRef="#br0" timeOffset="62207.4955">21059 7342 0,'0'25'141,"0"0"-125,0 0-1,0 24-15,0 1 16,0-25-1,0-1 1,0 51 0,0-50-1,0-1 1,25-24 0,-25 50-1,0-25 16,25-25-15,-25 25 0,25-25-1,-25 24 1</inkml:trace>
  <inkml:trace contextRef="#ctx0" brushRef="#br0" timeOffset="63246.1849">21109 7590 0,'-25'0'110,"0"0"-79,0 0 0,1 0-15,-1 0 31,50 0 203,-1 0-235,1 0 17</inkml:trace>
  <inkml:trace contextRef="#ctx0" brushRef="#br0" timeOffset="84830.5963">12998 7640 0,'0'25'78,"0"-1"-62,0 1-1,0 0 1,0 0 0,0 0-1,0-1-15,0 26 31,24-50 1,1 0-1,0 0-15,25 0-1,-26 0 1,76-99-1,49 0 1,-1-1 0,1 1-16,0 0 15,0 25 1,-50 24 0,0 0-1,-24 26 1,-75-1-1,24 25 1,1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8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4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3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4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1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8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1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2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7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3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6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727814" y="1687726"/>
            <a:ext cx="4340520" cy="29798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Backend</a:t>
            </a:r>
          </a:p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Vs</a:t>
            </a:r>
          </a:p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 </a:t>
            </a:r>
            <a:r>
              <a:rPr lang="en-US" sz="4800" b="1" dirty="0">
                <a:solidFill>
                  <a:srgbClr val="002060"/>
                </a:solidFill>
              </a:rPr>
              <a:t>Frontend Development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33566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4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285"/>
            <a:ext cx="9817290" cy="1132523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4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Backend </a:t>
            </a:r>
            <a:r>
              <a:rPr lang="en-US" sz="44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VS </a:t>
            </a:r>
            <a:r>
              <a:rPr lang="en-US" sz="44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Frontend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611" y="1399807"/>
            <a:ext cx="11929401" cy="5212007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Frontend Developer: </a:t>
            </a:r>
            <a:r>
              <a:rPr lang="en-US" dirty="0" smtClean="0">
                <a:solidFill>
                  <a:srgbClr val="002060"/>
                </a:solidFill>
              </a:rPr>
              <a:t>The Developer Who Have Ability To Control Website Look Or Appearance. Frontend Developer Try To Provide User Friendly Website Theme And Appearance</a:t>
            </a:r>
          </a:p>
          <a:p>
            <a:pPr algn="l"/>
            <a:r>
              <a:rPr lang="en-US" b="1" dirty="0" smtClean="0">
                <a:solidFill>
                  <a:srgbClr val="002060"/>
                </a:solidFill>
              </a:rPr>
              <a:t>Frontend Developer Skilled In Following:</a:t>
            </a:r>
          </a:p>
          <a:p>
            <a:pPr marL="342900" indent="-342900" algn="l" fontAlgn="base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HTML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 algn="l" fontAlgn="base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CSS</a:t>
            </a:r>
          </a:p>
          <a:p>
            <a:pPr marL="342900" indent="-342900" algn="l" fontAlgn="base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Bootstrap</a:t>
            </a:r>
          </a:p>
          <a:p>
            <a:pPr marL="342900" indent="-342900" algn="l" fontAlgn="base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JavaScript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 algn="l" fontAlgn="base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JQuery </a:t>
            </a:r>
            <a:r>
              <a:rPr lang="en-US" dirty="0">
                <a:solidFill>
                  <a:srgbClr val="002060"/>
                </a:solidFill>
              </a:rPr>
              <a:t>as JS library</a:t>
            </a:r>
          </a:p>
          <a:p>
            <a:pPr marL="342900" indent="-342900" algn="l" fontAlgn="base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Responsive </a:t>
            </a:r>
            <a:r>
              <a:rPr lang="en-US" dirty="0">
                <a:solidFill>
                  <a:srgbClr val="002060"/>
                </a:solidFill>
              </a:rPr>
              <a:t>Designing</a:t>
            </a:r>
          </a:p>
          <a:p>
            <a:pPr marL="342900" indent="-342900" algn="l" fontAlgn="base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Web Performance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ound Same Side Corner Rectangle 4"/>
          <p:cNvSpPr/>
          <p:nvPr/>
        </p:nvSpPr>
        <p:spPr>
          <a:xfrm>
            <a:off x="126611" y="112540"/>
            <a:ext cx="3931046" cy="518614"/>
          </a:xfrm>
          <a:prstGeom prst="round2SameRect">
            <a:avLst/>
          </a:prstGeom>
          <a:gradFill>
            <a:gsLst>
              <a:gs pos="44000">
                <a:schemeClr val="accent3">
                  <a:lumMod val="89000"/>
                </a:schemeClr>
              </a:gs>
              <a:gs pos="42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88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More Courses: </a:t>
            </a:r>
            <a:r>
              <a:rPr lang="en-US" sz="2800" b="1" dirty="0" smtClean="0">
                <a:solidFill>
                  <a:srgbClr val="002060"/>
                </a:solidFill>
              </a:rPr>
              <a:t>JafriCode.com</a:t>
            </a:r>
            <a:endParaRPr lang="en-US" sz="28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714840" y="1696680"/>
              <a:ext cx="7465320" cy="37508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5480" y="1687320"/>
                <a:ext cx="7484040" cy="376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227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285"/>
            <a:ext cx="9817290" cy="1132523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4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Backend </a:t>
            </a:r>
            <a:r>
              <a:rPr lang="en-US" sz="44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VS </a:t>
            </a:r>
            <a:r>
              <a:rPr lang="en-US" sz="44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Frontend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611" y="1399807"/>
            <a:ext cx="11929401" cy="5212007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Backend Developer: </a:t>
            </a:r>
            <a:r>
              <a:rPr lang="en-US" dirty="0" smtClean="0">
                <a:solidFill>
                  <a:srgbClr val="002060"/>
                </a:solidFill>
              </a:rPr>
              <a:t>The Backend Developer Who Have Ability To Control Website Functionality. It Work Backend Of The Website and Database</a:t>
            </a:r>
          </a:p>
          <a:p>
            <a:pPr algn="l"/>
            <a:r>
              <a:rPr lang="en-US" b="1" dirty="0" smtClean="0">
                <a:solidFill>
                  <a:srgbClr val="002060"/>
                </a:solidFill>
              </a:rPr>
              <a:t>Backend Developer Skilled In Following: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HTML, CSS, Bootstrap JavaScript 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Any Programming language like PHP, Python, C#, C++ etc.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Database Skill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SQL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Logical Mind 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Problem Solving Skill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Jira (Project Control Management)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GIT (Version Control)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ound Same Side Corner Rectangle 4"/>
          <p:cNvSpPr/>
          <p:nvPr/>
        </p:nvSpPr>
        <p:spPr>
          <a:xfrm>
            <a:off x="126611" y="112540"/>
            <a:ext cx="3931046" cy="518614"/>
          </a:xfrm>
          <a:prstGeom prst="round2SameRect">
            <a:avLst/>
          </a:prstGeom>
          <a:gradFill>
            <a:gsLst>
              <a:gs pos="44000">
                <a:schemeClr val="accent3">
                  <a:lumMod val="89000"/>
                </a:schemeClr>
              </a:gs>
              <a:gs pos="42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88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More Courses: </a:t>
            </a:r>
            <a:r>
              <a:rPr lang="en-US" sz="2800" b="1" dirty="0" smtClean="0">
                <a:solidFill>
                  <a:srgbClr val="002060"/>
                </a:solidFill>
              </a:rPr>
              <a:t>JafriCode.com</a:t>
            </a:r>
            <a:endParaRPr lang="en-US" sz="28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23200" y="1696680"/>
              <a:ext cx="11180520" cy="22507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840" y="1687320"/>
                <a:ext cx="11199240" cy="226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694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9336" y="1773236"/>
            <a:ext cx="9144000" cy="4395551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Website: 		JafriCode.com	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WhatsApp:		0092-309-44-99-154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Email 1: 		</a:t>
            </a:r>
            <a:r>
              <a:rPr lang="en-US" dirty="0">
                <a:solidFill>
                  <a:srgbClr val="002060"/>
                </a:solidFill>
              </a:rPr>
              <a:t> admin@jafricode.com</a:t>
            </a:r>
            <a:endParaRPr lang="en-US" dirty="0" smtClean="0">
              <a:solidFill>
                <a:srgbClr val="002060"/>
              </a:solidFill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Email 2:		</a:t>
            </a:r>
            <a:r>
              <a:rPr lang="en-US" dirty="0">
                <a:solidFill>
                  <a:srgbClr val="002060"/>
                </a:solidFill>
              </a:rPr>
              <a:t> JafriCode@gmail.com</a:t>
            </a:r>
            <a:endParaRPr lang="en-US" dirty="0" smtClean="0">
              <a:solidFill>
                <a:srgbClr val="002060"/>
              </a:solidFill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YouTube:		</a:t>
            </a:r>
            <a:r>
              <a:rPr lang="en-US" dirty="0" err="1" smtClean="0">
                <a:solidFill>
                  <a:srgbClr val="002060"/>
                </a:solidFill>
              </a:rPr>
              <a:t>JafriCode</a:t>
            </a:r>
            <a:r>
              <a:rPr lang="en-US" dirty="0" smtClean="0">
                <a:solidFill>
                  <a:srgbClr val="002060"/>
                </a:solidFill>
              </a:rPr>
              <a:t>		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75420" y="1151245"/>
            <a:ext cx="4429125" cy="871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Contact us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53" y="-349157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162013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417" y="3221175"/>
            <a:ext cx="450717" cy="3062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417" y="3671065"/>
            <a:ext cx="450717" cy="30627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0" y="2178287"/>
            <a:ext cx="527714" cy="4803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813" y="2562317"/>
            <a:ext cx="687506" cy="6875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813" y="4143889"/>
            <a:ext cx="572973" cy="24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0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138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Courier New</vt:lpstr>
      <vt:lpstr>Office Theme</vt:lpstr>
      <vt:lpstr>PowerPoint Presentation</vt:lpstr>
      <vt:lpstr> Backend VS Frontend Development</vt:lpstr>
      <vt:lpstr> Backend VS Frontend Development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90</cp:revision>
  <dcterms:created xsi:type="dcterms:W3CDTF">2021-12-07T14:58:02Z</dcterms:created>
  <dcterms:modified xsi:type="dcterms:W3CDTF">2021-12-18T03:15:00Z</dcterms:modified>
</cp:coreProperties>
</file>