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3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3:20:29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2828 10071 0,'25'0'109,"-25"25"-93,24-1 0,-24 1-1,0 0 16,0 0 1,0 0-1,25-25-15,0 0 46,0 0-46,0-25-1,49 0 1,-24-25 0,-1 26-16,1-26 15,24 25 1,-49 0-1,25 0 1,-26 25 0,-24-24-1,25 24 17</inkml:trace>
  <inkml:trace contextRef="#ctx0" brushRef="#br0" timeOffset="8986.9613">2828 14709 0,'25'0'94,"-25"25"-79,0 0 16,0 24-15,24-49 0,-24 25-1,25-25 95,25 0-79,-25-25-15,-1 25-1,26-49-15,-25 24 31,0 25-15,-25-25 0</inkml:trace>
  <inkml:trace contextRef="#ctx0" brushRef="#br0" timeOffset="10277.8156">3473 15553 0,'24'24'156,"1"1"-94,25-25 32,-50-25-78,49 1-1,1-26 1,0 0 0,-1 1-1,-24 24 1,0 0-16,0 0 15,0 0 1,-1 1 0,1 24-1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1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A283-D351-4E47-BF10-AF33B2C9E1A9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081E-C8F3-43F2-A2CE-5EE2264F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727814" y="1573702"/>
            <a:ext cx="4340520" cy="24156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What is </a:t>
            </a:r>
          </a:p>
          <a:p>
            <a:pPr algn="ctr"/>
            <a:r>
              <a:rPr lang="en-US" sz="4800" b="1" dirty="0" smtClean="0">
                <a:solidFill>
                  <a:srgbClr val="002060"/>
                </a:solidFill>
              </a:rPr>
              <a:t>Full </a:t>
            </a:r>
            <a:r>
              <a:rPr lang="en-US" sz="4800" b="1" dirty="0">
                <a:solidFill>
                  <a:srgbClr val="002060"/>
                </a:solidFill>
              </a:rPr>
              <a:t>Stack Devolvement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33566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85"/>
            <a:ext cx="9817290" cy="113252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hat </a:t>
            </a:r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Full Stack Devolvement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1399807"/>
            <a:ext cx="11929401" cy="5212007"/>
          </a:xfrm>
        </p:spPr>
        <p:txBody>
          <a:bodyPr numCol="1">
            <a:no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Full Stack Development </a:t>
            </a:r>
            <a:r>
              <a:rPr lang="en-US" dirty="0" smtClean="0">
                <a:solidFill>
                  <a:srgbClr val="002060"/>
                </a:solidFill>
              </a:rPr>
              <a:t>Is Refer To Both Work Of Frontend Development And Backend Development. </a:t>
            </a: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Full Stack Developer</a:t>
            </a:r>
            <a:r>
              <a:rPr lang="en-US" dirty="0" smtClean="0">
                <a:solidFill>
                  <a:srgbClr val="002060"/>
                </a:solidFill>
              </a:rPr>
              <a:t>, Who Have Both In Skilled Backend And Frontend Development And Also More Skills That We Will Discuss 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Frontend Development</a:t>
            </a:r>
            <a:endParaRPr lang="en-US" dirty="0" smtClean="0">
              <a:solidFill>
                <a:srgbClr val="00206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Backend Development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Database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Version Control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2060"/>
                </a:solidFill>
              </a:rPr>
              <a:t>Project Management Tools</a:t>
            </a:r>
          </a:p>
          <a:p>
            <a:pPr algn="l"/>
            <a:endParaRPr lang="en-US" b="1" dirty="0" smtClean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7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85"/>
            <a:ext cx="9817290" cy="113252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hat </a:t>
            </a:r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Full Stack Devolvement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1399807"/>
            <a:ext cx="11929401" cy="5212007"/>
          </a:xfrm>
        </p:spPr>
        <p:txBody>
          <a:bodyPr numCol="2">
            <a:no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Frontend </a:t>
            </a:r>
            <a:r>
              <a:rPr lang="en-US" b="1" dirty="0" smtClean="0">
                <a:solidFill>
                  <a:srgbClr val="002060"/>
                </a:solidFill>
              </a:rPr>
              <a:t>Development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HTML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CSS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Bootstrap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JavaScript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JQuery as JS library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Responsive Designing</a:t>
            </a:r>
          </a:p>
          <a:p>
            <a:pPr marL="342900" indent="-342900" algn="l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Web Performance</a:t>
            </a:r>
          </a:p>
          <a:p>
            <a:pPr algn="l"/>
            <a:endParaRPr lang="en-US" b="1" dirty="0" smtClean="0">
              <a:solidFill>
                <a:srgbClr val="002060"/>
              </a:solidFill>
            </a:endParaRPr>
          </a:p>
          <a:p>
            <a:pPr algn="l"/>
            <a:endParaRPr lang="en-US" b="1" dirty="0">
              <a:solidFill>
                <a:srgbClr val="002060"/>
              </a:solidFill>
            </a:endParaRPr>
          </a:p>
          <a:p>
            <a:pPr algn="l"/>
            <a:endParaRPr lang="en-US" b="1" dirty="0" smtClean="0">
              <a:solidFill>
                <a:srgbClr val="002060"/>
              </a:solidFill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</a:rPr>
              <a:t>Backend </a:t>
            </a:r>
            <a:r>
              <a:rPr lang="en-US" b="1" dirty="0" smtClean="0">
                <a:solidFill>
                  <a:srgbClr val="002060"/>
                </a:solidFill>
              </a:rPr>
              <a:t>Development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2060"/>
                </a:solidFill>
              </a:rPr>
              <a:t>Any </a:t>
            </a:r>
            <a:r>
              <a:rPr lang="en-US" dirty="0">
                <a:solidFill>
                  <a:srgbClr val="002060"/>
                </a:solidFill>
              </a:rPr>
              <a:t>Programming language like PHP, Python, C#, C++ etc.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Database Skill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SQL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Logical Mind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Problem Solving </a:t>
            </a:r>
            <a:r>
              <a:rPr lang="en-US" dirty="0" smtClean="0">
                <a:solidFill>
                  <a:srgbClr val="002060"/>
                </a:solidFill>
              </a:rPr>
              <a:t>Skill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7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285"/>
            <a:ext cx="9817290" cy="113252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sz="44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hat </a:t>
            </a:r>
            <a:r>
              <a:rPr lang="en-US" sz="44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Full Stack Devolvement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11" y="1399807"/>
            <a:ext cx="11929401" cy="5212007"/>
          </a:xfrm>
        </p:spPr>
        <p:txBody>
          <a:bodyPr numCol="2">
            <a:no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</a:rPr>
              <a:t>Database</a:t>
            </a:r>
          </a:p>
          <a:p>
            <a:pPr lvl="1" algn="l"/>
            <a:r>
              <a:rPr lang="en-US" sz="1800" dirty="0">
                <a:solidFill>
                  <a:srgbClr val="002060"/>
                </a:solidFill>
              </a:rPr>
              <a:t>MYSQL</a:t>
            </a:r>
          </a:p>
          <a:p>
            <a:pPr lvl="1" algn="l"/>
            <a:r>
              <a:rPr lang="en-US" sz="1800" dirty="0">
                <a:solidFill>
                  <a:srgbClr val="002060"/>
                </a:solidFill>
              </a:rPr>
              <a:t>MS SQL</a:t>
            </a:r>
          </a:p>
          <a:p>
            <a:pPr lvl="1" algn="l"/>
            <a:r>
              <a:rPr lang="en-US" sz="1800" dirty="0">
                <a:solidFill>
                  <a:srgbClr val="002060"/>
                </a:solidFill>
              </a:rPr>
              <a:t>MongoDB</a:t>
            </a:r>
          </a:p>
          <a:p>
            <a:pPr lvl="1" algn="l"/>
            <a:r>
              <a:rPr lang="en-US" sz="1800" dirty="0" err="1">
                <a:solidFill>
                  <a:srgbClr val="002060"/>
                </a:solidFill>
              </a:rPr>
              <a:t>CouchDB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Version Control </a:t>
            </a:r>
          </a:p>
          <a:p>
            <a:pPr lvl="1" algn="l"/>
            <a:r>
              <a:rPr lang="en-US" sz="1800" dirty="0">
                <a:solidFill>
                  <a:srgbClr val="002060"/>
                </a:solidFill>
              </a:rPr>
              <a:t>GIT</a:t>
            </a:r>
          </a:p>
          <a:p>
            <a:pPr lvl="1" algn="l"/>
            <a:r>
              <a:rPr lang="en-US" sz="1800" dirty="0">
                <a:solidFill>
                  <a:srgbClr val="002060"/>
                </a:solidFill>
              </a:rPr>
              <a:t>Grunt</a:t>
            </a:r>
          </a:p>
          <a:p>
            <a:pPr lvl="1" algn="l"/>
            <a:r>
              <a:rPr lang="en-US" sz="1800" dirty="0" err="1">
                <a:solidFill>
                  <a:srgbClr val="002060"/>
                </a:solidFill>
              </a:rPr>
              <a:t>XDebug</a:t>
            </a:r>
            <a:endParaRPr lang="en-US" sz="1800" dirty="0">
              <a:solidFill>
                <a:srgbClr val="002060"/>
              </a:solidFill>
            </a:endParaRPr>
          </a:p>
          <a:p>
            <a:pPr lvl="1" algn="l"/>
            <a:r>
              <a:rPr lang="en-US" sz="1800" dirty="0">
                <a:solidFill>
                  <a:srgbClr val="002060"/>
                </a:solidFill>
              </a:rPr>
              <a:t>Subversion</a:t>
            </a: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Project Management Tools</a:t>
            </a:r>
          </a:p>
          <a:p>
            <a:pPr lvl="1" algn="l"/>
            <a:r>
              <a:rPr lang="en-US" sz="1800" dirty="0">
                <a:solidFill>
                  <a:srgbClr val="002060"/>
                </a:solidFill>
              </a:rPr>
              <a:t>Jira</a:t>
            </a:r>
          </a:p>
          <a:p>
            <a:pPr lvl="1" algn="l"/>
            <a:r>
              <a:rPr lang="en-US" sz="1800" dirty="0">
                <a:solidFill>
                  <a:srgbClr val="002060"/>
                </a:solidFill>
              </a:rPr>
              <a:t>Trello</a:t>
            </a:r>
          </a:p>
          <a:p>
            <a:pPr lvl="1" algn="l"/>
            <a:r>
              <a:rPr lang="en-US" sz="1800" dirty="0">
                <a:solidFill>
                  <a:srgbClr val="002060"/>
                </a:solidFill>
              </a:rPr>
              <a:t>Basecamp</a:t>
            </a:r>
          </a:p>
          <a:p>
            <a:pPr lvl="1" algn="l"/>
            <a:r>
              <a:rPr lang="en-US" sz="1800" dirty="0" err="1">
                <a:solidFill>
                  <a:srgbClr val="002060"/>
                </a:solidFill>
              </a:rPr>
              <a:t>Redmine</a:t>
            </a:r>
            <a:endParaRPr lang="en-US" sz="1800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ound Same Side Corner Rectangle 4"/>
          <p:cNvSpPr/>
          <p:nvPr/>
        </p:nvSpPr>
        <p:spPr>
          <a:xfrm>
            <a:off x="126611" y="112540"/>
            <a:ext cx="3931046" cy="518614"/>
          </a:xfrm>
          <a:prstGeom prst="round2SameRect">
            <a:avLst/>
          </a:prstGeom>
          <a:gradFill>
            <a:gsLst>
              <a:gs pos="44000">
                <a:schemeClr val="accent3">
                  <a:lumMod val="89000"/>
                </a:schemeClr>
              </a:gs>
              <a:gs pos="42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88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More Courses: </a:t>
            </a:r>
            <a:r>
              <a:rPr lang="en-US" sz="2800" b="1" dirty="0" smtClean="0">
                <a:solidFill>
                  <a:srgbClr val="002060"/>
                </a:solidFill>
              </a:rPr>
              <a:t>JafriCode.com</a:t>
            </a: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18080" y="3580920"/>
              <a:ext cx="393120" cy="2036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720" y="3571560"/>
                <a:ext cx="411840" cy="20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53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36" y="1773236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Website: 		JafriCode.com	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WhatsApp:		0092-309-44-99-154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1: 		</a:t>
            </a:r>
            <a:r>
              <a:rPr lang="en-US" dirty="0">
                <a:solidFill>
                  <a:srgbClr val="002060"/>
                </a:solidFill>
              </a:rPr>
              <a:t> admin@jafricode.com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2:		</a:t>
            </a:r>
            <a:r>
              <a:rPr lang="en-US" dirty="0">
                <a:solidFill>
                  <a:srgbClr val="002060"/>
                </a:solidFill>
              </a:rPr>
              <a:t> JafriCode@gmail.com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YouTube:		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75420" y="1151245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Contact 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3" y="-349157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221175"/>
            <a:ext cx="450717" cy="3062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671065"/>
            <a:ext cx="450717" cy="3062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2178287"/>
            <a:ext cx="527714" cy="4803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2562317"/>
            <a:ext cx="687506" cy="687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4143889"/>
            <a:ext cx="572973" cy="2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0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139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What Is Full Stack Devolvement </vt:lpstr>
      <vt:lpstr>What Is Full Stack Devolvement </vt:lpstr>
      <vt:lpstr>What Is Full Stack Devolvement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93</cp:revision>
  <dcterms:created xsi:type="dcterms:W3CDTF">2021-12-07T14:58:02Z</dcterms:created>
  <dcterms:modified xsi:type="dcterms:W3CDTF">2021-12-18T03:25:05Z</dcterms:modified>
</cp:coreProperties>
</file>