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53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375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5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83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278A23-AFD9-4CE5-9A7C-81189C8E1FE7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308E70-6B4B-4F19-B90A-0D2CF238D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6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База данных мини-отеля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780" y="4290016"/>
            <a:ext cx="7175863" cy="1655762"/>
          </a:xfrm>
        </p:spPr>
        <p:txBody>
          <a:bodyPr/>
          <a:lstStyle/>
          <a:p>
            <a:r>
              <a:rPr lang="ru-RU" dirty="0" smtClean="0"/>
              <a:t>Выполнил студент гр. ИС-17-2о</a:t>
            </a:r>
          </a:p>
          <a:p>
            <a:r>
              <a:rPr lang="ru-RU" dirty="0" smtClean="0"/>
              <a:t>Горбенко К.Н.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01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59" y="4971426"/>
            <a:ext cx="10387200" cy="1507067"/>
          </a:xfrm>
        </p:spPr>
        <p:txBody>
          <a:bodyPr/>
          <a:lstStyle/>
          <a:p>
            <a:r>
              <a:rPr lang="ru-RU" dirty="0" smtClean="0"/>
              <a:t>Разработка клиентского приложения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59" y="282772"/>
            <a:ext cx="8621153" cy="50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данных гостя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934277"/>
            <a:ext cx="9593159" cy="27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услуг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69655"/>
            <a:ext cx="9541512" cy="44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базе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– администратор базы данных.</a:t>
            </a:r>
          </a:p>
          <a:p>
            <a:r>
              <a:rPr lang="ru-RU" dirty="0" smtClean="0"/>
              <a:t>Использование – учет занятых и свободных номеров, учет предоставляемых услуг.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05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базы данных</a:t>
            </a:r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1045028" y="1036320"/>
            <a:ext cx="2211977" cy="1367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Постоялец заселяется</a:t>
            </a: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4332514" y="1938866"/>
            <a:ext cx="2211977" cy="1367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Заказывает услуги</a:t>
            </a:r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7785463" y="2953415"/>
            <a:ext cx="2211977" cy="1367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выселяется</a:t>
            </a:r>
            <a:endParaRPr lang="ru-RU" dirty="0"/>
          </a:p>
        </p:txBody>
      </p:sp>
      <p:cxnSp>
        <p:nvCxnSpPr>
          <p:cNvPr id="9" name="Straight Arrow Connector 8"/>
          <p:cNvCxnSpPr>
            <a:stCxn id="5" idx="6"/>
            <a:endCxn id="6" idx="1"/>
          </p:cNvCxnSpPr>
          <p:nvPr/>
        </p:nvCxnSpPr>
        <p:spPr>
          <a:xfrm>
            <a:off x="3257005" y="1719943"/>
            <a:ext cx="1399446" cy="4191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1"/>
          </p:cNvCxnSpPr>
          <p:nvPr/>
        </p:nvCxnSpPr>
        <p:spPr>
          <a:xfrm>
            <a:off x="6544491" y="2622489"/>
            <a:ext cx="1564909" cy="5311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сущности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750" y="505097"/>
            <a:ext cx="8534400" cy="1764060"/>
          </a:xfrm>
        </p:spPr>
        <p:txBody>
          <a:bodyPr/>
          <a:lstStyle/>
          <a:p>
            <a:r>
              <a:rPr lang="ru-RU" dirty="0" smtClean="0"/>
              <a:t>Сложная сетевая модель</a:t>
            </a:r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39" y="2269157"/>
            <a:ext cx="10765964" cy="17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простой сетевой модели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028993"/>
            <a:ext cx="10645241" cy="28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древовидной модели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002866"/>
            <a:ext cx="10737404" cy="28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05" y="5654281"/>
            <a:ext cx="8534400" cy="1507067"/>
          </a:xfrm>
        </p:spPr>
        <p:txBody>
          <a:bodyPr/>
          <a:lstStyle/>
          <a:p>
            <a:r>
              <a:rPr lang="ru-RU" dirty="0" smtClean="0"/>
              <a:t>МОДЕЛЬ В НОТАЦИИ </a:t>
            </a:r>
            <a:r>
              <a:rPr lang="ru-RU" dirty="0" err="1" smtClean="0"/>
              <a:t>П.Чена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319" y="215537"/>
            <a:ext cx="9165710" cy="58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НОРМАЛИЗАЦИя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нормализации к первой нормальной форме не будем выделять ФИО в три различных атрибута, так как перед базой данных не стоит цели выборки по различным частям имен постояльца.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62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0802"/>
            <a:ext cx="8534400" cy="941364"/>
          </a:xfrm>
        </p:spPr>
        <p:txBody>
          <a:bodyPr/>
          <a:lstStyle/>
          <a:p>
            <a:r>
              <a:rPr lang="ru-RU" dirty="0" smtClean="0"/>
              <a:t>НОРМАЛИЗАЦИЯ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65" y="1016638"/>
            <a:ext cx="9219343" cy="46041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2191" y="75274"/>
            <a:ext cx="9131526" cy="1100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результате нормализации получим полную атрибутивную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995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106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База данных мини-отеля</vt:lpstr>
      <vt:lpstr>Требования к базе данных</vt:lpstr>
      <vt:lpstr>Использование базы данных</vt:lpstr>
      <vt:lpstr>Основные сущности</vt:lpstr>
      <vt:lpstr>Преобразование к простой сетевой модели</vt:lpstr>
      <vt:lpstr>Преобразование к древовидной модели</vt:lpstr>
      <vt:lpstr>МОДЕЛЬ В НОТАЦИИ П.Чена</vt:lpstr>
      <vt:lpstr>НОРМАЛИЗАЦИя</vt:lpstr>
      <vt:lpstr>НОРМАЛИЗАЦИЯ</vt:lpstr>
      <vt:lpstr>Разработка клиентского приложения</vt:lpstr>
      <vt:lpstr>Редактирование данных гостя</vt:lpstr>
      <vt:lpstr>Добавление услуг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мини-отеля</dc:title>
  <dc:creator>Kirill Gorbenko</dc:creator>
  <cp:lastModifiedBy>Kirill Gorbenko</cp:lastModifiedBy>
  <cp:revision>4</cp:revision>
  <dcterms:created xsi:type="dcterms:W3CDTF">2020-02-19T09:11:16Z</dcterms:created>
  <dcterms:modified xsi:type="dcterms:W3CDTF">2020-02-19T09:48:52Z</dcterms:modified>
</cp:coreProperties>
</file>