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9" r:id="rId9"/>
    <p:sldId id="263" r:id="rId10"/>
    <p:sldId id="266" r:id="rId11"/>
    <p:sldId id="264" r:id="rId12"/>
    <p:sldId id="267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36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1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1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6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01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9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1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3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8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1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D0112C-8D33-4EDD-95ED-1373DDED5D1D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C1DF9E-790C-4853-89C5-AF590FF17D6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6765" y="357349"/>
            <a:ext cx="6383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Севастопольский государственный университет</a:t>
            </a:r>
          </a:p>
          <a:p>
            <a:pPr algn="ctr"/>
            <a:r>
              <a:rPr lang="ru-RU" sz="2400" dirty="0" smtClean="0"/>
              <a:t>Кафедра «Информационные системы»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42259" y="64096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2019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311839" y="1775797"/>
            <a:ext cx="453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Курсовая работа по дисциплине </a:t>
            </a:r>
            <a:endParaRPr lang="ru-RU" sz="2400" dirty="0" smtClean="0"/>
          </a:p>
          <a:p>
            <a:pPr algn="ctr"/>
            <a:r>
              <a:rPr lang="ru-RU" sz="2400" dirty="0" smtClean="0"/>
              <a:t>«</a:t>
            </a:r>
            <a:r>
              <a:rPr lang="ru-RU" sz="2400" dirty="0"/>
              <a:t>Объектно-ориентированное программирование»</a:t>
            </a:r>
          </a:p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29809" y="5044435"/>
            <a:ext cx="335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 студент группы ИС-22</a:t>
            </a:r>
          </a:p>
          <a:p>
            <a:r>
              <a:rPr lang="ru-RU" dirty="0" smtClean="0"/>
              <a:t>Горбенко К.Н.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829089" y="3448252"/>
            <a:ext cx="5279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/>
              <a:t>На тему «Проектирование и программная реализация системы контроля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4818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59384"/>
            <a:ext cx="7543800" cy="6755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документа </a:t>
            </a:r>
            <a:r>
              <a:rPr lang="en-US" dirty="0" smtClean="0"/>
              <a:t>BSON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635" t="45233" r="51878" b="3060"/>
          <a:stretch/>
        </p:blipFill>
        <p:spPr>
          <a:xfrm>
            <a:off x="609004" y="834887"/>
            <a:ext cx="3757518" cy="5443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439" t="45766" r="51611" b="31311"/>
          <a:stretch/>
        </p:blipFill>
        <p:spPr>
          <a:xfrm>
            <a:off x="4809769" y="834887"/>
            <a:ext cx="3690076" cy="2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8972"/>
          </a:xfrm>
        </p:spPr>
        <p:txBody>
          <a:bodyPr/>
          <a:lstStyle/>
          <a:p>
            <a:pPr algn="ctr"/>
            <a:r>
              <a:rPr lang="ru-RU" dirty="0" smtClean="0"/>
              <a:t>Паттерн</a:t>
            </a:r>
            <a:r>
              <a:rPr lang="en-US" dirty="0" smtClean="0"/>
              <a:t> Singleton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singleton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344758"/>
            <a:ext cx="7543800" cy="3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993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Внедрение зависимостей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r="28598" b="58728"/>
          <a:stretch/>
        </p:blipFill>
        <p:spPr>
          <a:xfrm>
            <a:off x="979546" y="1369184"/>
            <a:ext cx="7387214" cy="3345939"/>
          </a:xfrm>
        </p:spPr>
      </p:pic>
      <p:sp>
        <p:nvSpPr>
          <p:cNvPr id="6" name="Rectangle 5"/>
          <p:cNvSpPr/>
          <p:nvPr/>
        </p:nvSpPr>
        <p:spPr>
          <a:xfrm>
            <a:off x="1311965" y="1979875"/>
            <a:ext cx="2282024" cy="6758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732351" y="1877833"/>
            <a:ext cx="2320456" cy="8653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7166"/>
          </a:xfrm>
        </p:spPr>
        <p:txBody>
          <a:bodyPr/>
          <a:lstStyle/>
          <a:p>
            <a:pPr algn="ctr"/>
            <a:r>
              <a:rPr lang="ru-RU" dirty="0" smtClean="0"/>
              <a:t>Создание представлений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456" t="30005" r="6700" b="51019"/>
          <a:stretch/>
        </p:blipFill>
        <p:spPr>
          <a:xfrm>
            <a:off x="2138900" y="1526651"/>
            <a:ext cx="5637476" cy="45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20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Результат: страницы аутентификации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055" t="7077" r="37357" b="58925"/>
          <a:stretch/>
        </p:blipFill>
        <p:spPr>
          <a:xfrm>
            <a:off x="473102" y="2013668"/>
            <a:ext cx="4236912" cy="332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980" t="7054" r="37770" b="51711"/>
          <a:stretch/>
        </p:blipFill>
        <p:spPr>
          <a:xfrm>
            <a:off x="4930803" y="1749286"/>
            <a:ext cx="3994756" cy="3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9114"/>
          </a:xfrm>
        </p:spPr>
        <p:txBody>
          <a:bodyPr/>
          <a:lstStyle/>
          <a:p>
            <a:pPr algn="ctr"/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74" t="7473" r="24307" b="42717"/>
          <a:stretch/>
        </p:blipFill>
        <p:spPr>
          <a:xfrm>
            <a:off x="604297" y="1304013"/>
            <a:ext cx="8253456" cy="47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" y="198783"/>
            <a:ext cx="9123127" cy="5327374"/>
          </a:xfrm>
        </p:spPr>
      </p:pic>
    </p:spTree>
    <p:extLst>
      <p:ext uri="{BB962C8B-B14F-4D97-AF65-F5344CB8AC3E}">
        <p14:creationId xmlns:p14="http://schemas.microsoft.com/office/powerpoint/2010/main" val="13581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500" dirty="0" smtClean="0"/>
              <a:t>Программа: веб тайм-</a:t>
            </a:r>
            <a:r>
              <a:rPr lang="ru-RU" sz="4500" dirty="0" err="1" smtClean="0"/>
              <a:t>трекер</a:t>
            </a:r>
            <a:endParaRPr lang="ru-RU" sz="4500" dirty="0"/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651510" y="2533292"/>
            <a:ext cx="7886700" cy="2460128"/>
          </a:xfrm>
        </p:spPr>
        <p:txBody>
          <a:bodyPr>
            <a:normAutofit/>
          </a:bodyPr>
          <a:lstStyle/>
          <a:p>
            <a:r>
              <a:rPr lang="ru-RU" dirty="0" smtClean="0"/>
              <a:t>Требования: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Аутентификация;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Создание задач, выделение под них времени и сохранение состояния таймеров;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Иметь веб-интерфейс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4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Абстракция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11219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Выделим сущности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02410" y="2565326"/>
            <a:ext cx="6384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Пользователь;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/>
              <a:t>Аутентификатор</a:t>
            </a:r>
            <a:r>
              <a:rPr lang="ru-RU" sz="2800" dirty="0"/>
              <a:t>;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Хранилище пользователей;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Таймер;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Хранилище таймеров;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Задача (цель);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Хранилище задач;</a:t>
            </a:r>
          </a:p>
        </p:txBody>
      </p:sp>
    </p:spTree>
    <p:extLst>
      <p:ext uri="{BB962C8B-B14F-4D97-AF65-F5344CB8AC3E}">
        <p14:creationId xmlns:p14="http://schemas.microsoft.com/office/powerpoint/2010/main" val="10677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4180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Модель «Клиент-Сервер»</a:t>
            </a:r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5" name="Picture 4" descr="ÐÐ°ÑÑÐ¸Ð½ÐºÐ¸ Ð¿Ð¾ Ð·Ð°Ð¿ÑÐ¾ÑÑ Ð¼Ð¾Ð´ÐµÐ»Ñ ÐºÐ»Ð¸ÐµÐ½Ñ ÑÐµÑÐ²ÐµÑ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4" y="2687541"/>
            <a:ext cx="6483781" cy="23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1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54441"/>
            <a:ext cx="7543800" cy="799107"/>
          </a:xfrm>
        </p:spPr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272210"/>
            <a:ext cx="7543800" cy="84283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Паттерн </a:t>
            </a:r>
            <a:r>
              <a:rPr lang="en-US" sz="2800" dirty="0" smtClean="0"/>
              <a:t>MVC</a:t>
            </a:r>
            <a:endParaRPr lang="ru-RU" sz="2800" dirty="0" smtClean="0"/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6" name="Picture 5" descr="ÐÐ°ÑÑÐ¸Ð½ÐºÐ¸ Ð¿Ð¾ Ð·Ð°Ð¿ÑÐ¾ÑÑ MV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71" y="2477862"/>
            <a:ext cx="6898374" cy="3040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6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834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Описание сущностей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2150" y="2500011"/>
            <a:ext cx="1756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Пользователь: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Id;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Имя;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email;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Пароль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328937" y="2500011"/>
            <a:ext cx="28704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Таймер: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Секундомер;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Имя задачи;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Времени прошло;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Старт таймера;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Стоп;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Сброс.</a:t>
            </a:r>
            <a:r>
              <a:rPr lang="ru-RU" dirty="0" smtClean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0620" y="2500011"/>
            <a:ext cx="3913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Задача: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Имя;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Количество недель;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Количество часов в неделю;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Всего времени запланировано;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Времени запланировано сегодня.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028953" y="5740842"/>
            <a:ext cx="7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0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993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Взаимодействие классов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4" y="914399"/>
            <a:ext cx="8718881" cy="5209955"/>
          </a:xfrm>
        </p:spPr>
      </p:pic>
    </p:spTree>
    <p:extLst>
      <p:ext uri="{BB962C8B-B14F-4D97-AF65-F5344CB8AC3E}">
        <p14:creationId xmlns:p14="http://schemas.microsoft.com/office/powerpoint/2010/main" val="6815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45848"/>
          </a:xfrm>
        </p:spPr>
        <p:txBody>
          <a:bodyPr/>
          <a:lstStyle/>
          <a:p>
            <a:pPr algn="ctr"/>
            <a:r>
              <a:rPr lang="ru-RU" dirty="0" smtClean="0"/>
              <a:t>Система контроля версий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89" r="80939" b="70983"/>
          <a:stretch/>
        </p:blipFill>
        <p:spPr>
          <a:xfrm>
            <a:off x="1781092" y="1677725"/>
            <a:ext cx="5188353" cy="3689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3486" y="4412973"/>
            <a:ext cx="4134678" cy="437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55017"/>
          </a:xfrm>
        </p:spPr>
        <p:txBody>
          <a:bodyPr/>
          <a:lstStyle/>
          <a:p>
            <a:pPr algn="ctr"/>
            <a:r>
              <a:rPr lang="ru-RU" dirty="0" smtClean="0"/>
              <a:t>Паттерн «</a:t>
            </a:r>
            <a:r>
              <a:rPr lang="ru-RU" dirty="0" err="1" smtClean="0"/>
              <a:t>Репозиторий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repository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47" y="1041621"/>
            <a:ext cx="4400026" cy="520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163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PowerPoint Presentation</vt:lpstr>
      <vt:lpstr>Программа: веб тайм-трекер</vt:lpstr>
      <vt:lpstr>Абстракция</vt:lpstr>
      <vt:lpstr>Архитектура</vt:lpstr>
      <vt:lpstr>Архитектура</vt:lpstr>
      <vt:lpstr>Описание сущностей</vt:lpstr>
      <vt:lpstr>Взаимодействие классов</vt:lpstr>
      <vt:lpstr>Система контроля версий</vt:lpstr>
      <vt:lpstr>Паттерн «Репозиторий»</vt:lpstr>
      <vt:lpstr>Структура документа BSON</vt:lpstr>
      <vt:lpstr>Паттерн Singleton</vt:lpstr>
      <vt:lpstr>Внедрение зависимостей</vt:lpstr>
      <vt:lpstr>Создание представлений</vt:lpstr>
      <vt:lpstr>Результат: страницы аутентификации</vt:lpstr>
      <vt:lpstr>Главная страница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Gorbenko</dc:creator>
  <cp:lastModifiedBy>Kirill Gorbenko</cp:lastModifiedBy>
  <cp:revision>13</cp:revision>
  <dcterms:created xsi:type="dcterms:W3CDTF">2019-05-28T22:59:15Z</dcterms:created>
  <dcterms:modified xsi:type="dcterms:W3CDTF">2019-05-29T05:27:58Z</dcterms:modified>
</cp:coreProperties>
</file>