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9720263" cy="5400675"/>
  <p:notesSz cx="6858000" cy="9144000"/>
  <p:defaultTextStyle>
    <a:defPPr>
      <a:defRPr lang="zh-CN"/>
    </a:defPPr>
    <a:lvl1pPr marL="0" algn="l" defTabSz="725577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362787" algn="l" defTabSz="725577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725577" algn="l" defTabSz="725577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088364" algn="l" defTabSz="725577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1451154" algn="l" defTabSz="725577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1813941" algn="l" defTabSz="725577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2176728" algn="l" defTabSz="725577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2539518" algn="l" defTabSz="725577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2902305" algn="l" defTabSz="725577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0" autoAdjust="0"/>
    <p:restoredTop sz="94660"/>
  </p:normalViewPr>
  <p:slideViewPr>
    <p:cSldViewPr snapToGrid="0">
      <p:cViewPr>
        <p:scale>
          <a:sx n="100" d="100"/>
          <a:sy n="100" d="100"/>
        </p:scale>
        <p:origin x="1824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4" y="883868"/>
            <a:ext cx="7290197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4" y="2836605"/>
            <a:ext cx="7290197" cy="1303914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6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441-D003-4A57-89AE-A5388C120769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F71-DB23-414C-8913-DFE5CCD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33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441-D003-4A57-89AE-A5388C120769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F71-DB23-414C-8913-DFE5CCD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95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287546"/>
            <a:ext cx="2095932" cy="45768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76" y="287546"/>
            <a:ext cx="6166292" cy="457682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441-D003-4A57-89AE-A5388C120769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F71-DB23-414C-8913-DFE5CCD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0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441-D003-4A57-89AE-A5388C120769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F71-DB23-414C-8913-DFE5CCD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9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346429"/>
            <a:ext cx="8383727" cy="2246529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3614210"/>
            <a:ext cx="838372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441-D003-4A57-89AE-A5388C120769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F71-DB23-414C-8913-DFE5CCD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5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76" y="1437681"/>
            <a:ext cx="4131111" cy="34266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5" y="1437681"/>
            <a:ext cx="4131111" cy="34266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441-D003-4A57-89AE-A5388C120769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F71-DB23-414C-8913-DFE5CCD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5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5" y="287538"/>
            <a:ext cx="8383727" cy="10438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42" y="1323923"/>
            <a:ext cx="411212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6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42" y="1972746"/>
            <a:ext cx="4112127" cy="290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5" y="1323923"/>
            <a:ext cx="413237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6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5" y="1972746"/>
            <a:ext cx="4132377" cy="290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441-D003-4A57-89AE-A5388C120769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F71-DB23-414C-8913-DFE5CCD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06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441-D003-4A57-89AE-A5388C120769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F71-DB23-414C-8913-DFE5CCD087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14" descr="https://www.relken.com/sites/default/files/Matlab_Logo.png">
            <a:extLst>
              <a:ext uri="{FF2B5EF4-FFF2-40B4-BE49-F238E27FC236}">
                <a16:creationId xmlns:a16="http://schemas.microsoft.com/office/drawing/2014/main" id="{CD18AA0F-D82A-4669-96A6-E8683A06B6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701" y="1727944"/>
            <a:ext cx="2952234" cy="265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://rs3.sinahk.net/cap/34/2016/08/08/e/eb69fec2738b36a82accc9bc5ec5351a.jpg">
            <a:extLst>
              <a:ext uri="{FF2B5EF4-FFF2-40B4-BE49-F238E27FC236}">
                <a16:creationId xmlns:a16="http://schemas.microsoft.com/office/drawing/2014/main" id="{86BA1FBB-F807-4052-B0F1-6FC12DC994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12716" y="1386472"/>
            <a:ext cx="1773204" cy="18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27408404-9696-4C42-88AE-7A9465198D54}"/>
              </a:ext>
            </a:extLst>
          </p:cNvPr>
          <p:cNvGrpSpPr/>
          <p:nvPr userDrawn="1"/>
        </p:nvGrpSpPr>
        <p:grpSpPr>
          <a:xfrm>
            <a:off x="4842995" y="3520938"/>
            <a:ext cx="862482" cy="861522"/>
            <a:chOff x="766606" y="1111097"/>
            <a:chExt cx="349519" cy="349128"/>
          </a:xfrm>
        </p:grpSpPr>
        <p:pic>
          <p:nvPicPr>
            <p:cNvPr id="9" name="Picture 10" descr="http://vignette3.wikia.nocookie.net/youtubepoop/images/4/4c/Pokeball.png/revision/latest?cb=20150418234807">
              <a:extLst>
                <a:ext uri="{FF2B5EF4-FFF2-40B4-BE49-F238E27FC236}">
                  <a16:creationId xmlns:a16="http://schemas.microsoft.com/office/drawing/2014/main" id="{F45A1EA1-7197-4842-82FE-2B9B8D1F6A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606" y="1111097"/>
              <a:ext cx="349519" cy="349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05A173B-BC9D-42BE-9245-F0E5466BF21D}"/>
                </a:ext>
              </a:extLst>
            </p:cNvPr>
            <p:cNvSpPr txBox="1"/>
            <p:nvPr/>
          </p:nvSpPr>
          <p:spPr>
            <a:xfrm>
              <a:off x="896268" y="1282797"/>
              <a:ext cx="202406" cy="168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</a:rPr>
                <a:t>2</a:t>
              </a:r>
              <a:endParaRPr lang="zh-CN" altLang="en-US" sz="2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94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441-D003-4A57-89AE-A5388C120769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F71-DB23-414C-8913-DFE5CCD087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Picture 14" descr="https://www.relken.com/sites/default/files/Matlab_Logo.png">
            <a:extLst>
              <a:ext uri="{FF2B5EF4-FFF2-40B4-BE49-F238E27FC236}">
                <a16:creationId xmlns:a16="http://schemas.microsoft.com/office/drawing/2014/main" id="{FA07BB93-F717-4FDE-8661-409E794452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701" y="1727944"/>
            <a:ext cx="2952234" cy="265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://rs3.sinahk.net/cap/34/2016/08/08/e/eb69fec2738b36a82accc9bc5ec5351a.jpg">
            <a:extLst>
              <a:ext uri="{FF2B5EF4-FFF2-40B4-BE49-F238E27FC236}">
                <a16:creationId xmlns:a16="http://schemas.microsoft.com/office/drawing/2014/main" id="{733FAC9C-A99A-488D-8D03-57393CD37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07716" y="1386472"/>
            <a:ext cx="1773204" cy="18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BB31E94-E121-4B29-B39E-43B42E59CA42}"/>
              </a:ext>
            </a:extLst>
          </p:cNvPr>
          <p:cNvGrpSpPr/>
          <p:nvPr userDrawn="1"/>
        </p:nvGrpSpPr>
        <p:grpSpPr>
          <a:xfrm>
            <a:off x="2299820" y="3520938"/>
            <a:ext cx="862482" cy="861522"/>
            <a:chOff x="766606" y="1111097"/>
            <a:chExt cx="349519" cy="349128"/>
          </a:xfrm>
        </p:grpSpPr>
        <p:pic>
          <p:nvPicPr>
            <p:cNvPr id="8" name="Picture 10" descr="http://vignette3.wikia.nocookie.net/youtubepoop/images/4/4c/Pokeball.png/revision/latest?cb=20150418234807">
              <a:extLst>
                <a:ext uri="{FF2B5EF4-FFF2-40B4-BE49-F238E27FC236}">
                  <a16:creationId xmlns:a16="http://schemas.microsoft.com/office/drawing/2014/main" id="{B95F36BA-CD5E-4EE6-B829-54BDCA93F5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606" y="1111097"/>
              <a:ext cx="349519" cy="349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BA6A995-2041-4FC8-966F-C3C6E24BDDCE}"/>
                </a:ext>
              </a:extLst>
            </p:cNvPr>
            <p:cNvSpPr txBox="1"/>
            <p:nvPr/>
          </p:nvSpPr>
          <p:spPr>
            <a:xfrm>
              <a:off x="896268" y="1282797"/>
              <a:ext cx="202406" cy="168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</a:rPr>
                <a:t>2</a:t>
              </a:r>
              <a:endParaRPr lang="zh-CN" altLang="en-US" sz="2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42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42" y="360053"/>
            <a:ext cx="3135039" cy="1260159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85" y="777605"/>
            <a:ext cx="4920884" cy="3837981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42" y="1620201"/>
            <a:ext cx="313503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4"/>
            </a:lvl2pPr>
            <a:lvl3pPr marL="720090" indent="0">
              <a:buNone/>
              <a:defRPr sz="945"/>
            </a:lvl3pPr>
            <a:lvl4pPr marL="1080135" indent="0">
              <a:buNone/>
              <a:defRPr sz="789"/>
            </a:lvl4pPr>
            <a:lvl5pPr marL="1440180" indent="0">
              <a:buNone/>
              <a:defRPr sz="789"/>
            </a:lvl5pPr>
            <a:lvl6pPr marL="1800225" indent="0">
              <a:buNone/>
              <a:defRPr sz="789"/>
            </a:lvl6pPr>
            <a:lvl7pPr marL="2160270" indent="0">
              <a:buNone/>
              <a:defRPr sz="789"/>
            </a:lvl7pPr>
            <a:lvl8pPr marL="2520315" indent="0">
              <a:buNone/>
              <a:defRPr sz="789"/>
            </a:lvl8pPr>
            <a:lvl9pPr marL="2880360" indent="0">
              <a:buNone/>
              <a:defRPr sz="78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441-D003-4A57-89AE-A5388C120769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F71-DB23-414C-8913-DFE5CCD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98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42" y="360053"/>
            <a:ext cx="3135039" cy="1260159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85" y="777605"/>
            <a:ext cx="4920884" cy="3837981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42" y="1620201"/>
            <a:ext cx="313503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4"/>
            </a:lvl2pPr>
            <a:lvl3pPr marL="720090" indent="0">
              <a:buNone/>
              <a:defRPr sz="945"/>
            </a:lvl3pPr>
            <a:lvl4pPr marL="1080135" indent="0">
              <a:buNone/>
              <a:defRPr sz="789"/>
            </a:lvl4pPr>
            <a:lvl5pPr marL="1440180" indent="0">
              <a:buNone/>
              <a:defRPr sz="789"/>
            </a:lvl5pPr>
            <a:lvl6pPr marL="1800225" indent="0">
              <a:buNone/>
              <a:defRPr sz="789"/>
            </a:lvl6pPr>
            <a:lvl7pPr marL="2160270" indent="0">
              <a:buNone/>
              <a:defRPr sz="789"/>
            </a:lvl7pPr>
            <a:lvl8pPr marL="2520315" indent="0">
              <a:buNone/>
              <a:defRPr sz="789"/>
            </a:lvl8pPr>
            <a:lvl9pPr marL="2880360" indent="0">
              <a:buNone/>
              <a:defRPr sz="78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441-D003-4A57-89AE-A5388C120769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F71-DB23-414C-8913-DFE5CCD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9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9" y="287538"/>
            <a:ext cx="8383727" cy="1043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9" y="1437681"/>
            <a:ext cx="8383727" cy="3426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5005634"/>
            <a:ext cx="2187060" cy="287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4F441-D003-4A57-89AE-A5388C120769}" type="datetimeFigureOut">
              <a:rPr lang="zh-CN" altLang="en-US" smtClean="0"/>
              <a:t>2019-01-07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5005634"/>
            <a:ext cx="3280590" cy="287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5" y="5005634"/>
            <a:ext cx="2187060" cy="287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8F71-DB23-414C-8913-DFE5CCD08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89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4" indent="-180024" algn="l" defTabSz="720090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9" indent="-180024" algn="l" defTabSz="72009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4" indent="-180024" algn="l" defTabSz="72009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9" indent="-180024" algn="l" defTabSz="72009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4" indent="-180024" algn="l" defTabSz="72009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9" indent="-180024" algn="l" defTabSz="72009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4" indent="-180024" algn="l" defTabSz="72009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9" indent="-180024" algn="l" defTabSz="72009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4" indent="-180024" algn="l" defTabSz="72009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6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BE3F25F-EDCE-4D85-9BEC-A767FBB49A7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9937" y="1935410"/>
            <a:ext cx="3101944" cy="26100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C70B23D-6EC2-4FB2-862E-AE553BD8E7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0953" y="1146264"/>
            <a:ext cx="2342441" cy="1349692"/>
          </a:xfrm>
          <a:prstGeom prst="rect">
            <a:avLst/>
          </a:prstGeom>
        </p:spPr>
      </p:pic>
      <p:sp>
        <p:nvSpPr>
          <p:cNvPr id="13" name="标题 12">
            <a:extLst>
              <a:ext uri="{FF2B5EF4-FFF2-40B4-BE49-F238E27FC236}">
                <a16:creationId xmlns:a16="http://schemas.microsoft.com/office/drawing/2014/main" id="{6CEFF719-E5D8-4CE6-BA88-047AB6B8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00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92FC1-D74D-4C34-BB73-82636AC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1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A1B4573-417D-4AE4-AADC-C1D557953E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205" y="862955"/>
            <a:ext cx="3101944" cy="26100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3E8636F-5F33-4E19-B378-97F9A9EB08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7992" y="1493141"/>
            <a:ext cx="2342441" cy="13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5130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63A98E1E-2B77-469B-8B02-BFD52AB54457}" vid="{A78E0E52-C40C-4134-907A-F66886017D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56</TotalTime>
  <Words>0</Words>
  <Application>Microsoft Office PowerPoint</Application>
  <PresentationFormat>自定义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主题1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Peng</dc:creator>
  <cp:lastModifiedBy>Hao Peng</cp:lastModifiedBy>
  <cp:revision>9</cp:revision>
  <dcterms:created xsi:type="dcterms:W3CDTF">2016-11-10T02:50:46Z</dcterms:created>
  <dcterms:modified xsi:type="dcterms:W3CDTF">2019-01-07T21:13:14Z</dcterms:modified>
</cp:coreProperties>
</file>