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506" r:id="rId2"/>
    <p:sldId id="535" r:id="rId3"/>
    <p:sldId id="545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080"/>
    <a:srgbClr val="8080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1136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200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503E4-B324-F54D-9AEF-8418F54CCCC4}" type="datetimeFigureOut">
              <a:rPr lang="en-US" smtClean="0"/>
              <a:pPr/>
              <a:t>12/30/19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7770C-74B2-114E-BF93-4899C9FB6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2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7770C-74B2-114E-BF93-4899C9FB6E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successes in ML in </a:t>
            </a:r>
            <a:r>
              <a:rPr lang="en-US" dirty="0" err="1"/>
              <a:t>astro</a:t>
            </a:r>
            <a:endParaRPr lang="en-US" dirty="0"/>
          </a:p>
          <a:p>
            <a:r>
              <a:rPr lang="en-US" dirty="0"/>
              <a:t>How I see ML evolving in the last few decades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7770C-74B2-114E-BF93-4899C9FB6E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7721D0-62F7-E44C-B161-6524AB505F7F}" type="datetimeFigureOut">
              <a:rPr lang="en-US" smtClean="0"/>
              <a:pPr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AD8BFF-36FC-9D49-A041-B89518928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3872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6298"/>
            <a:ext cx="8229600" cy="36483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7721D0-62F7-E44C-B161-6524AB505F7F}" type="datetimeFigureOut">
              <a:rPr lang="en-US" smtClean="0"/>
              <a:pPr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AD8BFF-36FC-9D49-A041-B89518928E0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Shape 135">
            <a:extLst>
              <a:ext uri="{FF2B5EF4-FFF2-40B4-BE49-F238E27FC236}">
                <a16:creationId xmlns:a16="http://schemas.microsoft.com/office/drawing/2014/main" id="{219AAA27-F05B-9844-91A2-29295435944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6611" y="138407"/>
            <a:ext cx="548700" cy="54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27668"/>
          </a:xfrm>
        </p:spPr>
        <p:txBody>
          <a:bodyPr>
            <a:normAutofit/>
          </a:bodyPr>
          <a:lstStyle>
            <a:lvl1pPr>
              <a:defRPr sz="2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4" y="871870"/>
            <a:ext cx="8229601" cy="387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Shape 135">
            <a:extLst>
              <a:ext uri="{FF2B5EF4-FFF2-40B4-BE49-F238E27FC236}">
                <a16:creationId xmlns:a16="http://schemas.microsoft.com/office/drawing/2014/main" id="{04F159A0-31EC-EB49-9815-65801729BF9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6611" y="138407"/>
            <a:ext cx="548700" cy="54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C5B729-320E-0C4A-8BBD-C9CF344BD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177713"/>
            <a:ext cx="1168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0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35">
            <a:extLst>
              <a:ext uri="{FF2B5EF4-FFF2-40B4-BE49-F238E27FC236}">
                <a16:creationId xmlns:a16="http://schemas.microsoft.com/office/drawing/2014/main" id="{6E465C59-A0DD-FB4A-A8CC-F7D7AD03FD2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6611" y="138407"/>
            <a:ext cx="548700" cy="547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22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754"/>
            <a:ext cx="8229600" cy="517037"/>
          </a:xfrm>
        </p:spPr>
        <p:txBody>
          <a:bodyPr>
            <a:noAutofit/>
          </a:bodyPr>
          <a:lstStyle>
            <a:lvl1pPr>
              <a:defRPr sz="2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CE63F-F27B-47A5-AB89-96B6D3653DA0}" type="datetimeFigureOut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12/30/19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35B48-BC87-4C67-8C56-4A493D3CD1B2}" type="slidenum">
              <a:rPr lang="en-US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Shape 135">
            <a:extLst>
              <a:ext uri="{FF2B5EF4-FFF2-40B4-BE49-F238E27FC236}">
                <a16:creationId xmlns:a16="http://schemas.microsoft.com/office/drawing/2014/main" id="{96782AED-0168-1344-830E-F9431249D2A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6611" y="138407"/>
            <a:ext cx="548700" cy="547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2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17721D0-62F7-E44C-B161-6524AB505F7F}" type="datetimeFigureOut">
              <a:rPr lang="en-US" smtClean="0"/>
              <a:pPr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CAD8BFF-36FC-9D49-A041-B89518928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1" r:id="rId3"/>
    <p:sldLayoutId id="2147483692" r:id="rId4"/>
    <p:sldLayoutId id="214748369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2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BAAE80F-35FF-CE42-83C1-FF32D1050B64}"/>
              </a:ext>
            </a:extLst>
          </p:cNvPr>
          <p:cNvSpPr txBox="1"/>
          <p:nvPr/>
        </p:nvSpPr>
        <p:spPr>
          <a:xfrm>
            <a:off x="1158949" y="1667885"/>
            <a:ext cx="70068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Statistics, Data Mining, and Machine Learning in Astronomy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Andrew Connolly, </a:t>
            </a:r>
            <a:r>
              <a:rPr lang="en-US" sz="2000" b="1" dirty="0" err="1">
                <a:solidFill>
                  <a:schemeClr val="bg1"/>
                </a:solidFill>
              </a:rPr>
              <a:t>Brigitta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Sipocz</a:t>
            </a:r>
            <a:r>
              <a:rPr lang="en-US" sz="2000" b="1" dirty="0">
                <a:solidFill>
                  <a:schemeClr val="bg1"/>
                </a:solidFill>
              </a:rPr>
              <a:t>, </a:t>
            </a:r>
            <a:r>
              <a:rPr lang="en-US" sz="2000" b="1" dirty="0" err="1">
                <a:solidFill>
                  <a:schemeClr val="bg1"/>
                </a:solidFill>
              </a:rPr>
              <a:t>Zeljko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Ivezic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45797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F710-BEE9-7A4F-BD15-CE435018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DA59E-4CB4-DA4A-B412-0AADBD0B5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astroML</a:t>
            </a:r>
            <a:endParaRPr lang="en-US" dirty="0"/>
          </a:p>
          <a:p>
            <a:r>
              <a:rPr lang="en-US" dirty="0" err="1"/>
              <a:t>Whats</a:t>
            </a:r>
            <a:r>
              <a:rPr lang="en-US" dirty="0"/>
              <a:t> new in </a:t>
            </a:r>
            <a:r>
              <a:rPr lang="en-US" dirty="0" err="1"/>
              <a:t>astroML</a:t>
            </a:r>
            <a:endParaRPr lang="en-US" dirty="0"/>
          </a:p>
          <a:p>
            <a:pPr lvl="1"/>
            <a:r>
              <a:rPr lang="en-US" dirty="0"/>
              <a:t>Hierarchical Bayes</a:t>
            </a:r>
          </a:p>
          <a:p>
            <a:pPr lvl="1"/>
            <a:r>
              <a:rPr lang="en-US" dirty="0"/>
              <a:t>Approximate Bayesian Computation</a:t>
            </a:r>
          </a:p>
          <a:p>
            <a:pPr lvl="1"/>
            <a:r>
              <a:rPr lang="en-US" dirty="0"/>
              <a:t>Regression with Uncertainty</a:t>
            </a:r>
          </a:p>
          <a:p>
            <a:pPr lvl="1"/>
            <a:r>
              <a:rPr lang="en-US" dirty="0"/>
              <a:t>Deep Learning</a:t>
            </a:r>
          </a:p>
          <a:p>
            <a:r>
              <a:rPr lang="en-US" dirty="0"/>
              <a:t>The next year(s) of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0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21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57731</TotalTime>
  <Words>67</Words>
  <Application>Microsoft Macintosh PowerPoint</Application>
  <PresentationFormat>On-screen Show (16:9)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Connolly</dc:creator>
  <cp:lastModifiedBy>Andy Connolly</cp:lastModifiedBy>
  <cp:revision>403</cp:revision>
  <dcterms:created xsi:type="dcterms:W3CDTF">2015-01-30T16:03:04Z</dcterms:created>
  <dcterms:modified xsi:type="dcterms:W3CDTF">2019-12-30T19:07:38Z</dcterms:modified>
</cp:coreProperties>
</file>