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2XA4Ihf4V6jepft5Tvupjz6e0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6" name="Google Shape;66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9" name="Google Shape;79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0.png"/><Relationship Id="rId13" Type="http://schemas.openxmlformats.org/officeDocument/2006/relationships/image" Target="../media/image3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5" Type="http://schemas.openxmlformats.org/officeDocument/2006/relationships/image" Target="../media/image30.png"/><Relationship Id="rId14" Type="http://schemas.openxmlformats.org/officeDocument/2006/relationships/image" Target="../media/image23.png"/><Relationship Id="rId17" Type="http://schemas.openxmlformats.org/officeDocument/2006/relationships/image" Target="../media/image34.png"/><Relationship Id="rId16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259632" y="1700808"/>
            <a:ext cx="7498080" cy="286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400"/>
              <a:buFont typeface="Gill Sans"/>
              <a:buNone/>
            </a:pPr>
            <a:r>
              <a:rPr b="1" lang="es-AR" sz="4400"/>
              <a:t>ANÁLISIS NUMÉRICO</a:t>
            </a:r>
            <a:endParaRPr b="1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1259632" y="404664"/>
            <a:ext cx="4536504" cy="902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s-AR" sz="2800">
                <a:solidFill>
                  <a:schemeClr val="dk1"/>
                </a:solidFill>
              </a:rPr>
              <a:t>Propagación de errores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1115616" y="1124744"/>
            <a:ext cx="7992900" cy="554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|</a:t>
            </a:r>
            <a:endParaRPr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128" y="4653136"/>
            <a:ext cx="1728192" cy="1526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1187624" y="548680"/>
            <a:ext cx="7498080" cy="5326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8" r="0" t="-11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.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1850156" y="3501008"/>
            <a:ext cx="7110536" cy="782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1628800" y="2495605"/>
            <a:ext cx="7110536" cy="10054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1850156" y="4365104"/>
            <a:ext cx="7110536" cy="9221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4072780" y="5184635"/>
            <a:ext cx="2664296" cy="1143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575060" y="5949280"/>
            <a:ext cx="2664296" cy="8400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4131344" y="5973255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012160" y="6165304"/>
            <a:ext cx="93610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4499992" y="6021288"/>
            <a:ext cx="2448272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5580112" y="6165304"/>
            <a:ext cx="432048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4716016" y="6165304"/>
            <a:ext cx="93610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1115616" y="692696"/>
            <a:ext cx="7970472" cy="58326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57" r="-1987" t="-10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.</a:t>
            </a:r>
            <a:endParaRPr/>
          </a:p>
        </p:txBody>
      </p:sp>
      <p:sp>
        <p:nvSpPr>
          <p:cNvPr id="217" name="Google Shape;21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259632" y="572616"/>
            <a:ext cx="7498080" cy="59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s-AR" sz="1800"/>
              <a:t>PROBLEMA 				 SOLUCIÓN NUMÉRICA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s-AR" sz="1800"/>
              <a:t>					</a:t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s-AR" sz="1800"/>
              <a:t>- Si no contamos con una solución analítica, ¿cómo sabremos si los resultados obtenidos sirven?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s-AR" sz="1800"/>
              <a:t>- Estos algoritmos deben ser además rápidos (de convergencia rápida)</a:t>
            </a:r>
            <a:endParaRPr sz="1800"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805" y="119285"/>
            <a:ext cx="1489126" cy="1584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2699792" y="2200424"/>
            <a:ext cx="720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8" name="Google Shape;108;p2"/>
          <p:cNvCxnSpPr/>
          <p:nvPr/>
        </p:nvCxnSpPr>
        <p:spPr>
          <a:xfrm>
            <a:off x="5076056" y="2200424"/>
            <a:ext cx="720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" name="Google Shape;109;p2"/>
          <p:cNvSpPr txBox="1"/>
          <p:nvPr/>
        </p:nvSpPr>
        <p:spPr>
          <a:xfrm>
            <a:off x="6300192" y="234888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+ ERROR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259632" y="1700808"/>
            <a:ext cx="7498080" cy="286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400"/>
              <a:buFont typeface="Gill Sans"/>
              <a:buNone/>
            </a:pPr>
            <a:r>
              <a:rPr b="1" lang="es-AR" sz="4400"/>
              <a:t>TEORÍA DE ERRORES</a:t>
            </a:r>
            <a:endParaRPr b="1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764" y="903040"/>
            <a:ext cx="7848872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43608" y="764704"/>
            <a:ext cx="8100392" cy="35283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Font typeface="Gill Sans"/>
              <a:buNone/>
            </a:pPr>
            <a:r>
              <a:rPr lang="es-AR"/>
              <a:t> 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084168" y="3429000"/>
            <a:ext cx="1584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OJO!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>
            <a:off x="1187624" y="4797152"/>
            <a:ext cx="72008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" name="Google Shape;128;p5"/>
          <p:cNvSpPr txBox="1"/>
          <p:nvPr/>
        </p:nvSpPr>
        <p:spPr>
          <a:xfrm>
            <a:off x="2051720" y="4509120"/>
            <a:ext cx="70922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Errores de redondeo:  los que surgen al utilizar una calculadora o una computadora para cálculos con números reales.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115616" y="620688"/>
            <a:ext cx="30963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Fuentes de error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280" y="1124744"/>
            <a:ext cx="865229" cy="155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2539" y="4805164"/>
            <a:ext cx="61150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3846386" y="1836231"/>
            <a:ext cx="28546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Errores inherentes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547664" y="3923764"/>
            <a:ext cx="5401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Errores de Truncamiento/discretización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1" y="1255494"/>
            <a:ext cx="2160240" cy="136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403648" y="692696"/>
            <a:ext cx="5040560" cy="868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s-AR" sz="2800">
                <a:solidFill>
                  <a:schemeClr val="dk1"/>
                </a:solidFill>
              </a:rPr>
              <a:t>Error absoluto y error relativo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1403648" y="1447800"/>
            <a:ext cx="7498200" cy="48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.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1291592" y="620688"/>
            <a:ext cx="2272296" cy="7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s-AR" sz="2800">
                <a:solidFill>
                  <a:schemeClr val="dk1"/>
                </a:solidFill>
              </a:rPr>
              <a:t>Convención</a:t>
            </a:r>
            <a:endParaRPr sz="2800"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187624" y="1447800"/>
            <a:ext cx="7746064" cy="5221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6" r="0" t="-9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.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5436096" y="6021288"/>
            <a:ext cx="1723485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1403648" y="1169748"/>
            <a:ext cx="7498080" cy="55716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AR"/>
              <a:t>.</a:t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3851920" y="1484784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6084168" y="1619508"/>
            <a:ext cx="93610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4283968" y="1484784"/>
            <a:ext cx="3096344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5652120" y="1619508"/>
            <a:ext cx="43204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4572000" y="1619508"/>
            <a:ext cx="93610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58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3851920" y="2492896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3851920" y="3717032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283968" y="2564904"/>
            <a:ext cx="3096344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319972" y="3789040"/>
            <a:ext cx="3096344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5652120" y="2704274"/>
            <a:ext cx="432048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5652120" y="3928410"/>
            <a:ext cx="432048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6084168" y="2705750"/>
            <a:ext cx="93610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084168" y="3928410"/>
            <a:ext cx="93610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4572000" y="2704274"/>
            <a:ext cx="93610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58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4572000" y="3928410"/>
            <a:ext cx="936104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519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3851920" y="4739290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652120" y="4931876"/>
            <a:ext cx="43204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6084168" y="4950668"/>
            <a:ext cx="936104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4572000" y="4950668"/>
            <a:ext cx="936104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4319972" y="4811298"/>
            <a:ext cx="3096344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3851920" y="5765522"/>
            <a:ext cx="216024" cy="7920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5652120" y="5939987"/>
            <a:ext cx="432048" cy="36933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6080460" y="5944634"/>
            <a:ext cx="936104" cy="369333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4568292" y="5944634"/>
            <a:ext cx="936104" cy="369333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-6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4319972" y="5805264"/>
            <a:ext cx="3096344" cy="6480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475656" y="692696"/>
            <a:ext cx="19442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Ejemplos: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FF0C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es-AR" sz="2400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TEORÍA DE ERRORES</a:t>
            </a:r>
            <a:endParaRPr b="1" sz="24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2018-10-15T23:11:18Z</dcterms:created>
  <dc:creator>NOBLEX</dc:creator>
</cp:coreProperties>
</file>