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5"/>
  </p:notesMasterIdLst>
  <p:sldIdLst>
    <p:sldId id="295" r:id="rId2"/>
    <p:sldId id="296" r:id="rId3"/>
    <p:sldId id="259" r:id="rId4"/>
    <p:sldId id="257" r:id="rId5"/>
    <p:sldId id="297" r:id="rId6"/>
    <p:sldId id="298" r:id="rId7"/>
    <p:sldId id="266" r:id="rId8"/>
    <p:sldId id="294" r:id="rId9"/>
    <p:sldId id="258" r:id="rId10"/>
    <p:sldId id="261" r:id="rId11"/>
    <p:sldId id="265" r:id="rId12"/>
    <p:sldId id="277" r:id="rId13"/>
    <p:sldId id="262" r:id="rId14"/>
    <p:sldId id="270" r:id="rId15"/>
    <p:sldId id="278" r:id="rId16"/>
    <p:sldId id="299" r:id="rId17"/>
    <p:sldId id="260" r:id="rId18"/>
    <p:sldId id="263" r:id="rId19"/>
    <p:sldId id="264" r:id="rId20"/>
    <p:sldId id="267" r:id="rId21"/>
    <p:sldId id="268" r:id="rId22"/>
    <p:sldId id="269" r:id="rId23"/>
    <p:sldId id="271" r:id="rId24"/>
    <p:sldId id="272" r:id="rId25"/>
    <p:sldId id="273" r:id="rId26"/>
    <p:sldId id="274" r:id="rId27"/>
    <p:sldId id="275" r:id="rId28"/>
    <p:sldId id="276"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9144000" cy="5143500" type="screen16x9"/>
  <p:notesSz cx="6858000" cy="9144000"/>
  <p:embeddedFontLst>
    <p:embeddedFont>
      <p:font typeface="Roboto" charset="0"/>
      <p:regular r:id="rId46"/>
      <p:bold r:id="rId47"/>
      <p:italic r:id="rId48"/>
      <p:boldItalic r:id="rId49"/>
    </p:embeddedFont>
    <p:embeddedFont>
      <p:font typeface="Calibri" pitchFamily="34" charset="0"/>
      <p:regular r:id="rId50"/>
      <p:bold r:id="rId51"/>
      <p:italic r:id="rId52"/>
      <p:boldItalic r:id="rId53"/>
    </p:embeddedFont>
    <p:embeddedFont>
      <p:font typeface="Dosis" charset="0"/>
      <p:regular r:id="rId54"/>
      <p:bold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40" d="100"/>
          <a:sy n="140" d="100"/>
        </p:scale>
        <p:origin x="-804" y="-1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443207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49b49e95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49b49e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49b49e95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49b49e95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49b49e95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49b49e95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49b49e95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49b49e95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49b49e95e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49b49e95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e49b49e95e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e49b49e95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e49b49e95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e49b49e95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e49b49e95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e49b49e95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e49b49e95e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e49b49e95e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e49b49e95e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e49b49e95e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851bd4863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851bd4863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70986e556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70986e556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hyperlink" Target="http://startupstockphoto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fontsquirrel.com/fonts/dosis"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hyperlink" Target="https://material.google.com/resources/roboto-noto-fonts.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755576" y="339502"/>
            <a:ext cx="7632848" cy="2096322"/>
          </a:xfrm>
          <a:prstGeom prst="rect">
            <a:avLst/>
          </a:prstGeom>
        </p:spPr>
        <p:txBody>
          <a:bodyPr spcFirstLastPara="1" wrap="square" lIns="91425" tIns="91425" rIns="91425" bIns="91425" anchor="b" anchorCtr="0">
            <a:noAutofit/>
          </a:bodyPr>
          <a:lstStyle/>
          <a:p>
            <a:pPr lvl="0"/>
            <a:r>
              <a:rPr lang="en" sz="4000" dirty="0" smtClean="0">
                <a:latin typeface="Roboto" charset="0"/>
                <a:ea typeface="Roboto" charset="0"/>
              </a:rPr>
              <a:t>TITLE </a:t>
            </a:r>
            <a:r>
              <a:rPr lang="en" sz="4000" dirty="0">
                <a:latin typeface="Roboto" charset="0"/>
                <a:ea typeface="Roboto" charset="0"/>
              </a:rPr>
              <a:t>:</a:t>
            </a:r>
            <a:r>
              <a:rPr lang="en" sz="4000" dirty="0" smtClean="0">
                <a:latin typeface="Roboto" charset="0"/>
                <a:ea typeface="Roboto" charset="0"/>
              </a:rPr>
              <a:t> </a:t>
            </a:r>
            <a:r>
              <a:rPr lang="en-US" sz="4000" dirty="0">
                <a:latin typeface="Roboto" charset="0"/>
                <a:ea typeface="Roboto" charset="0"/>
              </a:rPr>
              <a:t>Cyclistic Bike-share Analysis for Targeted Casual-users marketing </a:t>
            </a:r>
            <a:endParaRPr sz="4000" dirty="0">
              <a:latin typeface="Roboto" charset="0"/>
              <a:ea typeface="Roboto" charset="0"/>
            </a:endParaRPr>
          </a:p>
        </p:txBody>
      </p:sp>
      <p:sp>
        <p:nvSpPr>
          <p:cNvPr id="2" name="TextBox 1"/>
          <p:cNvSpPr txBox="1"/>
          <p:nvPr/>
        </p:nvSpPr>
        <p:spPr>
          <a:xfrm>
            <a:off x="755576" y="2643758"/>
            <a:ext cx="4129657" cy="1246495"/>
          </a:xfrm>
          <a:prstGeom prst="rect">
            <a:avLst/>
          </a:prstGeom>
          <a:noFill/>
        </p:spPr>
        <p:txBody>
          <a:bodyPr wrap="none" rtlCol="0">
            <a:spAutoFit/>
          </a:bodyPr>
          <a:lstStyle/>
          <a:p>
            <a:r>
              <a:rPr lang="en-US" sz="2500" dirty="0" smtClean="0">
                <a:solidFill>
                  <a:schemeClr val="bg1"/>
                </a:solidFill>
                <a:latin typeface="Roboto" charset="0"/>
                <a:ea typeface="Roboto" charset="0"/>
              </a:rPr>
              <a:t>Name : Tamojit Roy</a:t>
            </a:r>
          </a:p>
          <a:p>
            <a:r>
              <a:rPr lang="en-US" sz="2500" dirty="0" smtClean="0">
                <a:solidFill>
                  <a:schemeClr val="bg1"/>
                </a:solidFill>
                <a:latin typeface="Roboto" charset="0"/>
                <a:ea typeface="Roboto" charset="0"/>
              </a:rPr>
              <a:t>Reg. No : 19BCE1156</a:t>
            </a:r>
          </a:p>
          <a:p>
            <a:r>
              <a:rPr lang="en-US" sz="2500" dirty="0" smtClean="0">
                <a:solidFill>
                  <a:schemeClr val="bg1"/>
                </a:solidFill>
                <a:latin typeface="Roboto" charset="0"/>
                <a:ea typeface="Roboto" charset="0"/>
              </a:rPr>
              <a:t>Guide : Dr. A Sheik Abdullah</a:t>
            </a:r>
            <a:endParaRPr lang="en-IN" sz="2500" dirty="0">
              <a:solidFill>
                <a:schemeClr val="bg1"/>
              </a:solidFill>
              <a:latin typeface="Roboto" charset="0"/>
              <a:ea typeface="Roboto" charset="0"/>
            </a:endParaRPr>
          </a:p>
        </p:txBody>
      </p:sp>
      <p:sp>
        <p:nvSpPr>
          <p:cNvPr id="3" name="TextBox 2"/>
          <p:cNvSpPr txBox="1"/>
          <p:nvPr/>
        </p:nvSpPr>
        <p:spPr>
          <a:xfrm>
            <a:off x="2123728" y="4731990"/>
            <a:ext cx="5389617" cy="307777"/>
          </a:xfrm>
          <a:prstGeom prst="rect">
            <a:avLst/>
          </a:prstGeom>
          <a:noFill/>
        </p:spPr>
        <p:txBody>
          <a:bodyPr wrap="none" rtlCol="0">
            <a:spAutoFit/>
          </a:bodyPr>
          <a:lstStyle/>
          <a:p>
            <a:r>
              <a:rPr lang="en-US" dirty="0" smtClean="0">
                <a:solidFill>
                  <a:schemeClr val="bg1"/>
                </a:solidFill>
              </a:rPr>
              <a:t>Review-1 : Capstone Project (Final Year) – B.Tech CSE [2019-23]</a:t>
            </a:r>
            <a:endParaRPr lang="en-IN" dirty="0">
              <a:solidFill>
                <a:schemeClr val="bg1"/>
              </a:solidFill>
            </a:endParaRPr>
          </a:p>
        </p:txBody>
      </p:sp>
    </p:spTree>
    <p:extLst>
      <p:ext uri="{BB962C8B-B14F-4D97-AF65-F5344CB8AC3E}">
        <p14:creationId xmlns:p14="http://schemas.microsoft.com/office/powerpoint/2010/main" val="1136896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IV. RESEARCH CHALLENGES</a:t>
            </a:r>
            <a:endParaRPr sz="3200" dirty="0"/>
          </a:p>
        </p:txBody>
      </p:sp>
      <p:sp>
        <p:nvSpPr>
          <p:cNvPr id="145" name="Google Shape;145;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6"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smtClean="0"/>
              <a:t>I. </a:t>
            </a:r>
            <a:r>
              <a:rPr lang="en-US" sz="1400" dirty="0" smtClean="0"/>
              <a:t>As this study involves a broad topic, any universal ideas applicable to all types of cyclistic schemes can not be formulated independently. Hence, only a region specific analysis can be made, that too considering some limited techniques and approaches which are suitable.</a:t>
            </a:r>
          </a:p>
          <a:p>
            <a:pPr marL="0" lvl="0" indent="0" algn="l" rtl="0">
              <a:spcBef>
                <a:spcPts val="600"/>
              </a:spcBef>
              <a:spcAft>
                <a:spcPts val="0"/>
              </a:spcAft>
              <a:buNone/>
            </a:pPr>
            <a:r>
              <a:rPr lang="en-US" sz="1400" b="1" dirty="0" smtClean="0"/>
              <a:t>II. </a:t>
            </a:r>
            <a:r>
              <a:rPr lang="en-US" sz="1400" dirty="0" smtClean="0"/>
              <a:t>Open datasets for study is not easily available. As this idea of bikeshare is still not widely in prevalence around all the parts of the world and is not ubiquitous, only certain companies agreeing to make the collected data public can become the only basis. Hence, appropriate, descriptive, and valid data is unusually rare.</a:t>
            </a:r>
          </a:p>
          <a:p>
            <a:pPr marL="0" lvl="0" indent="0" algn="l" rtl="0">
              <a:spcBef>
                <a:spcPts val="600"/>
              </a:spcBef>
              <a:spcAft>
                <a:spcPts val="0"/>
              </a:spcAft>
              <a:buNone/>
            </a:pPr>
            <a:r>
              <a:rPr lang="en-US" sz="1400" b="1" dirty="0" smtClean="0"/>
              <a:t>III. </a:t>
            </a:r>
            <a:r>
              <a:rPr lang="en-US" sz="1400" dirty="0" smtClean="0"/>
              <a:t>Studying the rider characteristics poses great challenges as a multitude of factors come into play (many of which can’t be tracked </a:t>
            </a:r>
            <a:r>
              <a:rPr lang="en-US" sz="1400" smtClean="0"/>
              <a:t>or even made </a:t>
            </a:r>
            <a:r>
              <a:rPr lang="en-US" sz="1400" dirty="0" smtClean="0"/>
              <a:t>proper sense of) for a wholesome case study.</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V. RESEARCH OBJECTIVE</a:t>
            </a:r>
            <a:endParaRPr sz="3200" dirty="0"/>
          </a:p>
        </p:txBody>
      </p:sp>
      <p:sp>
        <p:nvSpPr>
          <p:cNvPr id="188" name="Google Shape;188;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
        <p:nvSpPr>
          <p:cNvPr id="7"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318" name="Google Shape;318;p34"/>
          <p:cNvSpPr txBox="1">
            <a:spLocks noGrp="1"/>
          </p:cNvSpPr>
          <p:nvPr>
            <p:ph type="body" idx="4294967295"/>
          </p:nvPr>
        </p:nvSpPr>
        <p:spPr>
          <a:xfrm>
            <a:off x="1259632" y="195486"/>
            <a:ext cx="7272808" cy="713061"/>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600" dirty="0" smtClean="0">
                <a:solidFill>
                  <a:schemeClr val="tx1"/>
                </a:solidFill>
                <a:latin typeface="Dosis"/>
                <a:ea typeface="Dosis"/>
                <a:cs typeface="Dosis"/>
                <a:sym typeface="Dosis"/>
              </a:rPr>
              <a:t>VI. WHAT IS TO BE DONE NEXT</a:t>
            </a:r>
            <a:endParaRPr sz="3600" dirty="0">
              <a:solidFill>
                <a:schemeClr val="tx1"/>
              </a:solidFill>
            </a:endParaRPr>
          </a:p>
        </p:txBody>
      </p:sp>
      <p:grpSp>
        <p:nvGrpSpPr>
          <p:cNvPr id="319" name="Google Shape;319;p34"/>
          <p:cNvGrpSpPr/>
          <p:nvPr/>
        </p:nvGrpSpPr>
        <p:grpSpPr>
          <a:xfrm>
            <a:off x="335973" y="1347614"/>
            <a:ext cx="5068158" cy="2969373"/>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24" name="Google Shape;324;p34"/>
          <p:cNvPicPr preferRelativeResize="0"/>
          <p:nvPr/>
        </p:nvPicPr>
        <p:blipFill rotWithShape="1">
          <a:blip r:embed="rId3">
            <a:alphaModFix/>
          </a:blip>
          <a:srcRect b="6620"/>
          <a:stretch/>
        </p:blipFill>
        <p:spPr>
          <a:xfrm>
            <a:off x="900374" y="1514700"/>
            <a:ext cx="3939355" cy="250236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64" name="Google Shape;16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150" name="Google Shape;150;p19"/>
          <p:cNvSpPr txBox="1">
            <a:spLocks noGrp="1"/>
          </p:cNvSpPr>
          <p:nvPr>
            <p:ph type="ctrTitle" idx="4294967295"/>
          </p:nvPr>
        </p:nvSpPr>
        <p:spPr>
          <a:xfrm>
            <a:off x="971600" y="195486"/>
            <a:ext cx="7367587" cy="8240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VII. RESEARCH PAPER STATUS</a:t>
            </a:r>
            <a:endParaRPr sz="4000" dirty="0">
              <a:solidFill>
                <a:schemeClr val="accent1"/>
              </a:solidFill>
            </a:endParaRPr>
          </a:p>
        </p:txBody>
      </p:sp>
      <p:grpSp>
        <p:nvGrpSpPr>
          <p:cNvPr id="152" name="Google Shape;152;p19"/>
          <p:cNvGrpSpPr/>
          <p:nvPr/>
        </p:nvGrpSpPr>
        <p:grpSpPr>
          <a:xfrm>
            <a:off x="6971720" y="1287686"/>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874986" y="3148053"/>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577872" y="1667781"/>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273115" y="2925341"/>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582057" y="2712468"/>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399638" y="2408695"/>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230" name="Google Shape;230;p27"/>
          <p:cNvSpPr txBox="1">
            <a:spLocks noGrp="1"/>
          </p:cNvSpPr>
          <p:nvPr>
            <p:ph type="ctrTitle" idx="4294967295"/>
          </p:nvPr>
        </p:nvSpPr>
        <p:spPr>
          <a:xfrm>
            <a:off x="971600" y="195486"/>
            <a:ext cx="7848872" cy="8640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tx1"/>
                </a:solidFill>
              </a:rPr>
              <a:t>VIII. GUIDE APPROVAL MAIL SNAPSHOT</a:t>
            </a:r>
            <a:endParaRPr sz="4000" dirty="0">
              <a:solidFill>
                <a:schemeClr val="tx1"/>
              </a:solidFill>
            </a:endParaRPr>
          </a:p>
        </p:txBody>
      </p:sp>
      <p:sp>
        <p:nvSpPr>
          <p:cNvPr id="5"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330" name="Google Shape;330;p35"/>
          <p:cNvSpPr txBox="1">
            <a:spLocks noGrp="1"/>
          </p:cNvSpPr>
          <p:nvPr>
            <p:ph type="ctrTitle" idx="4294967295"/>
          </p:nvPr>
        </p:nvSpPr>
        <p:spPr>
          <a:xfrm>
            <a:off x="1115616" y="195486"/>
            <a:ext cx="6672263" cy="7729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chemeClr val="accent1"/>
                </a:solidFill>
              </a:rPr>
              <a:t>IX. REFERENCES</a:t>
            </a:r>
            <a:endParaRPr sz="4000" dirty="0">
              <a:solidFill>
                <a:schemeClr val="accent1"/>
              </a:solidFill>
            </a:endParaRPr>
          </a:p>
        </p:txBody>
      </p:sp>
      <p:sp>
        <p:nvSpPr>
          <p:cNvPr id="5"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solidFill>
                  <a:schemeClr val="bg1"/>
                </a:solidFill>
              </a:rPr>
              <a:t>Lorem ipsum text will go here.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sp>
        <p:nvSpPr>
          <p:cNvPr id="331" name="Google Shape;331;p35"/>
          <p:cNvSpPr txBox="1">
            <a:spLocks noGrp="1"/>
          </p:cNvSpPr>
          <p:nvPr>
            <p:ph type="subTitle" idx="4294967295"/>
          </p:nvPr>
        </p:nvSpPr>
        <p:spPr>
          <a:xfrm>
            <a:off x="1033300" y="2630575"/>
            <a:ext cx="7571148"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a:p>
            <a:pPr marL="0" lvl="0" indent="0" algn="l" rtl="0">
              <a:spcBef>
                <a:spcPts val="600"/>
              </a:spcBef>
              <a:spcAft>
                <a:spcPts val="0"/>
              </a:spcAft>
              <a:buClr>
                <a:schemeClr val="dk1"/>
              </a:buClr>
              <a:buSzPts val="1100"/>
              <a:buFont typeface="Arial"/>
              <a:buNone/>
            </a:pPr>
            <a:r>
              <a:rPr lang="en" sz="2400" dirty="0">
                <a:solidFill>
                  <a:schemeClr val="lt1"/>
                </a:solidFill>
              </a:rPr>
              <a:t>You can find me at </a:t>
            </a:r>
            <a:r>
              <a:rPr lang="en" sz="2400" i="1" dirty="0" smtClean="0">
                <a:solidFill>
                  <a:schemeClr val="lt1"/>
                </a:solidFill>
              </a:rPr>
              <a:t>tamojit.roy2019@vitstudent.ac.in</a:t>
            </a:r>
            <a:endParaRPr sz="2400" b="1" i="1" dirty="0">
              <a:solidFill>
                <a:schemeClr val="lt1"/>
              </a:solidFill>
            </a:endParaRPr>
          </a:p>
        </p:txBody>
      </p:sp>
    </p:spTree>
    <p:extLst>
      <p:ext uri="{BB962C8B-B14F-4D97-AF65-F5344CB8AC3E}">
        <p14:creationId xmlns:p14="http://schemas.microsoft.com/office/powerpoint/2010/main" val="3168443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169" name="Google Shape;169;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71" name="Google Shape;171;p20"/>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172" name="Google Shape;172;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178" name="Google Shape;178;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79" name="Google Shape;179;p21"/>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80" name="Google Shape;180;p21"/>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81" name="Google Shape;181;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2050" name="Picture 2" descr="F:\VIT\BOOKS AND REFERENCES\7. FALL SEMESTER 2022-23\Cyclistic-Bike-Share\vault\Bicycle_Picture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470"/>
            <a:ext cx="7704856" cy="481013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4;p15"/>
          <p:cNvSpPr txBox="1">
            <a:spLocks/>
          </p:cNvSpPr>
          <p:nvPr/>
        </p:nvSpPr>
        <p:spPr>
          <a:xfrm>
            <a:off x="1673678" y="1491630"/>
            <a:ext cx="7092788" cy="2520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1"/>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2"/>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5"/>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accent5"/>
              </a:buClr>
              <a:buSzPts val="1800"/>
              <a:buFont typeface="Roboto"/>
              <a:buChar char="▹"/>
              <a:defRPr sz="1800" b="0" i="0" u="none" strike="noStrike" cap="none">
                <a:solidFill>
                  <a:schemeClr val="dk1"/>
                </a:solidFill>
                <a:latin typeface="Roboto"/>
                <a:ea typeface="Roboto"/>
                <a:cs typeface="Roboto"/>
                <a:sym typeface="Roboto"/>
              </a:defRPr>
            </a:lvl9pPr>
          </a:lstStyle>
          <a:p>
            <a:pPr marL="0" indent="0">
              <a:buFont typeface="Roboto"/>
              <a:buNone/>
            </a:pPr>
            <a:r>
              <a:rPr lang="en-US" sz="2000" dirty="0" smtClean="0">
                <a:solidFill>
                  <a:schemeClr val="bg1"/>
                </a:solidFill>
              </a:rPr>
              <a:t>This research work will mainly revolve around understanding how annual members and casual riders use cyclistic bikes differently. The comparison along with other tasks will later be used to design marketing strategies aimed at converting casual riders to annual members.</a:t>
            </a:r>
            <a:endParaRPr lang="en-US" sz="2000" b="1" dirty="0">
              <a:solidFill>
                <a:schemeClr val="bg1"/>
              </a:solidFill>
            </a:endParaRPr>
          </a:p>
        </p:txBody>
      </p:sp>
      <p:sp>
        <p:nvSpPr>
          <p:cNvPr id="7" name="Google Shape;123;p15"/>
          <p:cNvSpPr txBox="1">
            <a:spLocks/>
          </p:cNvSpPr>
          <p:nvPr/>
        </p:nvSpPr>
        <p:spPr>
          <a:xfrm>
            <a:off x="1763688" y="195486"/>
            <a:ext cx="3550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4800" dirty="0" smtClean="0">
                <a:solidFill>
                  <a:srgbClr val="FF8700"/>
                </a:solidFill>
              </a:rPr>
              <a:t>OUTLINE</a:t>
            </a:r>
            <a:endParaRPr lang="en-IN" sz="4800" dirty="0">
              <a:solidFill>
                <a:srgbClr val="FF8700"/>
              </a:solidFill>
            </a:endParaRPr>
          </a:p>
        </p:txBody>
      </p:sp>
    </p:spTree>
    <p:extLst>
      <p:ext uri="{BB962C8B-B14F-4D97-AF65-F5344CB8AC3E}">
        <p14:creationId xmlns:p14="http://schemas.microsoft.com/office/powerpoint/2010/main" val="4251855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204" name="Google Shape;204;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201" name="Google Shape;201;p24"/>
          <p:cNvSpPr/>
          <p:nvPr/>
        </p:nvSpPr>
        <p:spPr>
          <a:xfrm>
            <a:off x="3450538" y="1808525"/>
            <a:ext cx="2412300" cy="2412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Gray</a:t>
            </a:r>
            <a:endParaRPr sz="1800" b="1">
              <a:solidFill>
                <a:srgbClr val="FFFFFF"/>
              </a:solidFill>
              <a:latin typeface="Roboto"/>
              <a:ea typeface="Roboto"/>
              <a:cs typeface="Roboto"/>
              <a:sym typeface="Roboto"/>
            </a:endParaRPr>
          </a:p>
        </p:txBody>
      </p:sp>
      <p:sp>
        <p:nvSpPr>
          <p:cNvPr id="202" name="Google Shape;202;p24"/>
          <p:cNvSpPr/>
          <p:nvPr/>
        </p:nvSpPr>
        <p:spPr>
          <a:xfrm>
            <a:off x="1389800"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White</a:t>
            </a:r>
            <a:endParaRPr sz="1800" b="1">
              <a:solidFill>
                <a:srgbClr val="FFFFFF"/>
              </a:solidFill>
              <a:latin typeface="Roboto"/>
              <a:ea typeface="Roboto"/>
              <a:cs typeface="Roboto"/>
              <a:sym typeface="Roboto"/>
            </a:endParaRPr>
          </a:p>
        </p:txBody>
      </p:sp>
      <p:sp>
        <p:nvSpPr>
          <p:cNvPr id="203" name="Google Shape;203;p24"/>
          <p:cNvSpPr/>
          <p:nvPr/>
        </p:nvSpPr>
        <p:spPr>
          <a:xfrm>
            <a:off x="5511277" y="1808525"/>
            <a:ext cx="2412300" cy="2412300"/>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a:ea typeface="Roboto"/>
                <a:cs typeface="Roboto"/>
                <a:sym typeface="Roboto"/>
              </a:rPr>
              <a:t>Black</a:t>
            </a:r>
            <a:endParaRPr sz="1800" b="1">
              <a:solidFill>
                <a:srgbClr val="FFFF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sp>
        <p:nvSpPr>
          <p:cNvPr id="211" name="Google Shape;211;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graphicFrame>
        <p:nvGraphicFramePr>
          <p:cNvPr id="210" name="Google Shape;210;p25"/>
          <p:cNvGraphicFramePr/>
          <p:nvPr/>
        </p:nvGraphicFramePr>
        <p:xfrm>
          <a:off x="1423200" y="1640681"/>
          <a:ext cx="6768300" cy="2744600"/>
        </p:xfrm>
        <a:graphic>
          <a:graphicData uri="http://schemas.openxmlformats.org/drawingml/2006/table">
            <a:tbl>
              <a:tblPr>
                <a:noFill/>
                <a:tableStyleId>{AF57B9CE-27B7-45A4-9341-B09BDB51A24E}</a:tableStyleId>
              </a:tblPr>
              <a:tblGrid>
                <a:gridCol w="1692075"/>
                <a:gridCol w="1692075"/>
                <a:gridCol w="1692075"/>
                <a:gridCol w="1692075"/>
              </a:tblGrid>
              <a:tr h="686150">
                <a:tc>
                  <a:txBody>
                    <a:bodyPr/>
                    <a:lstStyle/>
                    <a:p>
                      <a:pPr marL="0" lvl="0" indent="0" algn="l" rtl="0">
                        <a:spcBef>
                          <a:spcPts val="0"/>
                        </a:spcBef>
                        <a:spcAft>
                          <a:spcPts val="0"/>
                        </a:spcAft>
                        <a:buNone/>
                      </a:pP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A</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B</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1"/>
                          </a:solidFill>
                          <a:latin typeface="Roboto"/>
                          <a:ea typeface="Roboto"/>
                          <a:cs typeface="Roboto"/>
                          <a:sym typeface="Roboto"/>
                        </a:rPr>
                        <a:t>C</a:t>
                      </a:r>
                      <a:endParaRPr>
                        <a:solidFill>
                          <a:schemeClr val="accent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Yellow</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7</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Blue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30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10</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6150">
                <a:tc>
                  <a:txBody>
                    <a:bodyPr/>
                    <a:lstStyle/>
                    <a:p>
                      <a:pPr marL="0" lvl="0" indent="0" algn="r" rtl="0">
                        <a:spcBef>
                          <a:spcPts val="0"/>
                        </a:spcBef>
                        <a:spcAft>
                          <a:spcPts val="0"/>
                        </a:spcAft>
                        <a:buNone/>
                      </a:pPr>
                      <a:r>
                        <a:rPr lang="en">
                          <a:solidFill>
                            <a:schemeClr val="dk1"/>
                          </a:solidFill>
                          <a:latin typeface="Roboto"/>
                          <a:ea typeface="Roboto"/>
                          <a:cs typeface="Roboto"/>
                          <a:sym typeface="Roboto"/>
                        </a:rPr>
                        <a:t>Orange</a:t>
                      </a:r>
                      <a:endParaRPr>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5</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24</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Roboto"/>
                          <a:ea typeface="Roboto"/>
                          <a:cs typeface="Roboto"/>
                          <a:sym typeface="Roboto"/>
                        </a:rPr>
                        <a:t>16</a:t>
                      </a:r>
                      <a:endParaRPr sz="1800" b="1">
                        <a:solidFill>
                          <a:schemeClr val="dk1"/>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762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912200" y="874082"/>
            <a:ext cx="8155305" cy="3885008"/>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217" name="Google Shape;217;p26"/>
          <p:cNvSpPr txBox="1">
            <a:spLocks noGrp="1"/>
          </p:cNvSpPr>
          <p:nvPr>
            <p:ph type="title" idx="4294967295"/>
          </p:nvPr>
        </p:nvSpPr>
        <p:spPr>
          <a:xfrm>
            <a:off x="0" y="0"/>
            <a:ext cx="6724650"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Maps</a:t>
            </a:r>
            <a:endParaRPr/>
          </a:p>
        </p:txBody>
      </p:sp>
      <p:sp>
        <p:nvSpPr>
          <p:cNvPr id="218" name="Google Shape;218;p26"/>
          <p:cNvSpPr/>
          <p:nvPr/>
        </p:nvSpPr>
        <p:spPr>
          <a:xfrm>
            <a:off x="2285350" y="1538450"/>
            <a:ext cx="796200" cy="394500"/>
          </a:xfrm>
          <a:prstGeom prst="wedgeRectCallout">
            <a:avLst>
              <a:gd name="adj1" fmla="val -21428"/>
              <a:gd name="adj2" fmla="val 842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Roboto"/>
                <a:ea typeface="Roboto"/>
                <a:cs typeface="Roboto"/>
                <a:sym typeface="Roboto"/>
              </a:rPr>
              <a:t>our office</a:t>
            </a:r>
            <a:endParaRPr sz="1000" b="1">
              <a:latin typeface="Roboto"/>
              <a:ea typeface="Roboto"/>
              <a:cs typeface="Roboto"/>
              <a:sym typeface="Roboto"/>
            </a:endParaRPr>
          </a:p>
        </p:txBody>
      </p:sp>
      <p:sp>
        <p:nvSpPr>
          <p:cNvPr id="220" name="Google Shape;220;p26"/>
          <p:cNvSpPr/>
          <p:nvPr/>
        </p:nvSpPr>
        <p:spPr>
          <a:xfrm rot="-8100000">
            <a:off x="1514932" y="19226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rot="-8100000">
            <a:off x="3309132" y="3246121"/>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rot="-8100000">
            <a:off x="4230757" y="17567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rot="-8100000">
            <a:off x="49457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rot="-8100000">
            <a:off x="7072857" y="22520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8100000">
            <a:off x="7730432" y="3826446"/>
            <a:ext cx="238436" cy="227406"/>
          </a:xfrm>
          <a:prstGeom prst="halfFrame">
            <a:avLst>
              <a:gd name="adj1" fmla="val 38776"/>
              <a:gd name="adj2" fmla="val 4015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3" name="Google Shape;243;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237" name="Google Shape;237;p28"/>
          <p:cNvSpPr txBox="1">
            <a:spLocks noGrp="1"/>
          </p:cNvSpPr>
          <p:nvPr>
            <p:ph type="ctrTitle" idx="4294967295"/>
          </p:nvPr>
        </p:nvSpPr>
        <p:spPr>
          <a:xfrm>
            <a:off x="2247900" y="876300"/>
            <a:ext cx="68961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89,526,124$</a:t>
            </a:r>
            <a:endParaRPr sz="6000">
              <a:solidFill>
                <a:schemeClr val="accent1"/>
              </a:solidFill>
            </a:endParaRPr>
          </a:p>
        </p:txBody>
      </p:sp>
      <p:sp>
        <p:nvSpPr>
          <p:cNvPr id="238" name="Google Shape;238;p28"/>
          <p:cNvSpPr txBox="1">
            <a:spLocks noGrp="1"/>
          </p:cNvSpPr>
          <p:nvPr>
            <p:ph type="subTitle" idx="4294967295"/>
          </p:nvPr>
        </p:nvSpPr>
        <p:spPr>
          <a:xfrm>
            <a:off x="2247900" y="1487488"/>
            <a:ext cx="68961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That’s a lot of money</a:t>
            </a:r>
            <a:endParaRPr sz="1800"/>
          </a:p>
        </p:txBody>
      </p:sp>
      <p:sp>
        <p:nvSpPr>
          <p:cNvPr id="239" name="Google Shape;239;p28"/>
          <p:cNvSpPr txBox="1">
            <a:spLocks noGrp="1"/>
          </p:cNvSpPr>
          <p:nvPr>
            <p:ph type="ctrTitle" idx="4294967295"/>
          </p:nvPr>
        </p:nvSpPr>
        <p:spPr>
          <a:xfrm>
            <a:off x="3670300" y="3505200"/>
            <a:ext cx="5473700"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100%</a:t>
            </a:r>
            <a:endParaRPr sz="6000">
              <a:solidFill>
                <a:schemeClr val="accent1"/>
              </a:solidFill>
            </a:endParaRPr>
          </a:p>
        </p:txBody>
      </p:sp>
      <p:sp>
        <p:nvSpPr>
          <p:cNvPr id="240" name="Google Shape;240;p28"/>
          <p:cNvSpPr txBox="1">
            <a:spLocks noGrp="1"/>
          </p:cNvSpPr>
          <p:nvPr>
            <p:ph type="subTitle" idx="4294967295"/>
          </p:nvPr>
        </p:nvSpPr>
        <p:spPr>
          <a:xfrm>
            <a:off x="3670300" y="4116388"/>
            <a:ext cx="5473700"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success!</a:t>
            </a:r>
            <a:endParaRPr sz="1800"/>
          </a:p>
        </p:txBody>
      </p:sp>
      <p:sp>
        <p:nvSpPr>
          <p:cNvPr id="241" name="Google Shape;241;p28"/>
          <p:cNvSpPr txBox="1">
            <a:spLocks noGrp="1"/>
          </p:cNvSpPr>
          <p:nvPr>
            <p:ph type="ctrTitle" idx="4294967295"/>
          </p:nvPr>
        </p:nvSpPr>
        <p:spPr>
          <a:xfrm>
            <a:off x="2981325" y="2190750"/>
            <a:ext cx="6162675" cy="895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chemeClr val="accent1"/>
                </a:solidFill>
              </a:rPr>
              <a:t>185,244 users</a:t>
            </a:r>
            <a:endParaRPr sz="6000">
              <a:solidFill>
                <a:schemeClr val="accent1"/>
              </a:solidFill>
            </a:endParaRPr>
          </a:p>
        </p:txBody>
      </p:sp>
      <p:sp>
        <p:nvSpPr>
          <p:cNvPr id="242" name="Google Shape;242;p28"/>
          <p:cNvSpPr txBox="1">
            <a:spLocks noGrp="1"/>
          </p:cNvSpPr>
          <p:nvPr>
            <p:ph type="subTitle" idx="4294967295"/>
          </p:nvPr>
        </p:nvSpPr>
        <p:spPr>
          <a:xfrm>
            <a:off x="2981325" y="2801938"/>
            <a:ext cx="6162675" cy="4635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And a lot of users</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250" name="Google Shape;250;p2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249" name="Google Shape;249;p29"/>
          <p:cNvSpPr/>
          <p:nvPr/>
        </p:nvSpPr>
        <p:spPr>
          <a:xfrm>
            <a:off x="1753950"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first</a:t>
            </a:r>
            <a:endParaRPr sz="1800">
              <a:solidFill>
                <a:schemeClr val="accent1"/>
              </a:solidFill>
              <a:latin typeface="Roboto"/>
              <a:ea typeface="Roboto"/>
              <a:cs typeface="Roboto"/>
              <a:sym typeface="Roboto"/>
            </a:endParaRPr>
          </a:p>
        </p:txBody>
      </p:sp>
      <p:sp>
        <p:nvSpPr>
          <p:cNvPr id="251" name="Google Shape;251;p29"/>
          <p:cNvSpPr/>
          <p:nvPr/>
        </p:nvSpPr>
        <p:spPr>
          <a:xfrm>
            <a:off x="3853636"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second</a:t>
            </a:r>
            <a:endParaRPr sz="1800">
              <a:solidFill>
                <a:schemeClr val="accent1"/>
              </a:solidFill>
              <a:latin typeface="Roboto"/>
              <a:ea typeface="Roboto"/>
              <a:cs typeface="Roboto"/>
              <a:sym typeface="Roboto"/>
            </a:endParaRPr>
          </a:p>
        </p:txBody>
      </p:sp>
      <p:sp>
        <p:nvSpPr>
          <p:cNvPr id="252" name="Google Shape;252;p29"/>
          <p:cNvSpPr/>
          <p:nvPr/>
        </p:nvSpPr>
        <p:spPr>
          <a:xfrm>
            <a:off x="5953321" y="2241950"/>
            <a:ext cx="2378700" cy="1443300"/>
          </a:xfrm>
          <a:prstGeom prst="chevron">
            <a:avLst>
              <a:gd name="adj" fmla="val 25486"/>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Roboto"/>
                <a:ea typeface="Roboto"/>
                <a:cs typeface="Roboto"/>
                <a:sym typeface="Roboto"/>
              </a:rPr>
              <a:t>last</a:t>
            </a:r>
            <a:endParaRPr sz="1800">
              <a:solidFill>
                <a:schemeClr val="accent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258" name="Google Shape;258;p30"/>
          <p:cNvSpPr txBox="1">
            <a:spLocks noGrp="1"/>
          </p:cNvSpPr>
          <p:nvPr>
            <p:ph type="body" idx="1"/>
          </p:nvPr>
        </p:nvSpPr>
        <p:spPr>
          <a:xfrm>
            <a:off x="1104900"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2" name="Google Shape;262;p30"/>
          <p:cNvSpPr txBox="1">
            <a:spLocks noGrp="1"/>
          </p:cNvSpPr>
          <p:nvPr>
            <p:ph type="body" idx="2"/>
          </p:nvPr>
        </p:nvSpPr>
        <p:spPr>
          <a:xfrm>
            <a:off x="1104900" y="29769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59" name="Google Shape;259;p30"/>
          <p:cNvSpPr txBox="1">
            <a:spLocks noGrp="1"/>
          </p:cNvSpPr>
          <p:nvPr>
            <p:ph type="body" idx="3"/>
          </p:nvPr>
        </p:nvSpPr>
        <p:spPr>
          <a:xfrm>
            <a:off x="3652188" y="1376750"/>
            <a:ext cx="2423100" cy="164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1" name="Google Shape;261;p3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260" name="Google Shape;260;p30"/>
          <p:cNvSpPr txBox="1">
            <a:spLocks noGrp="1"/>
          </p:cNvSpPr>
          <p:nvPr>
            <p:ph type="body" idx="4294967295"/>
          </p:nvPr>
        </p:nvSpPr>
        <p:spPr>
          <a:xfrm>
            <a:off x="6719888" y="13763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3" name="Google Shape;263;p30"/>
          <p:cNvSpPr txBox="1">
            <a:spLocks noGrp="1"/>
          </p:cNvSpPr>
          <p:nvPr>
            <p:ph type="body" idx="4294967295"/>
          </p:nvPr>
        </p:nvSpPr>
        <p:spPr>
          <a:xfrm>
            <a:off x="6721475" y="2976563"/>
            <a:ext cx="2422525"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4" name="Google Shape;264;p30"/>
          <p:cNvSpPr txBox="1">
            <a:spLocks noGrp="1"/>
          </p:cNvSpPr>
          <p:nvPr>
            <p:ph type="body" idx="4294967295"/>
          </p:nvPr>
        </p:nvSpPr>
        <p:spPr>
          <a:xfrm>
            <a:off x="6719888" y="2976563"/>
            <a:ext cx="2424112" cy="16462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a:spLocks noGrp="1"/>
          </p:cNvSpPr>
          <p:nvPr>
            <p:ph type="body" idx="1"/>
          </p:nvPr>
        </p:nvSpPr>
        <p:spPr>
          <a:prstGeom prst="rect">
            <a:avLst/>
          </a:prstGeom>
        </p:spPr>
        <p:txBody>
          <a:bodyPr spcFirstLastPara="1" wrap="square" lIns="91425" tIns="91425" rIns="91425" bIns="91425" anchor="ctr" anchorCtr="0">
            <a:noAutofit/>
          </a:bodyPr>
          <a:lstStyle/>
          <a:p>
            <a:pPr marL="0" lvl="0" indent="0" algn="l" rtl="0">
              <a:spcBef>
                <a:spcPts val="360"/>
              </a:spcBef>
              <a:spcAft>
                <a:spcPts val="0"/>
              </a:spcAft>
              <a:buNone/>
            </a:pPr>
            <a:r>
              <a:rPr lang="en"/>
              <a:t>You can insert graphs from Excel and Google Sheets</a:t>
            </a:r>
            <a:endParaRPr/>
          </a:p>
        </p:txBody>
      </p:sp>
      <p:sp>
        <p:nvSpPr>
          <p:cNvPr id="270" name="Google Shape;270;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cxnSp>
        <p:nvCxnSpPr>
          <p:cNvPr id="271" name="Google Shape;271;p31"/>
          <p:cNvCxnSpPr/>
          <p:nvPr/>
        </p:nvCxnSpPr>
        <p:spPr>
          <a:xfrm>
            <a:off x="952500" y="1074701"/>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2" name="Google Shape;272;p31"/>
          <p:cNvCxnSpPr/>
          <p:nvPr/>
        </p:nvCxnSpPr>
        <p:spPr>
          <a:xfrm>
            <a:off x="952500" y="1784183"/>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3" name="Google Shape;273;p31"/>
          <p:cNvCxnSpPr/>
          <p:nvPr/>
        </p:nvCxnSpPr>
        <p:spPr>
          <a:xfrm>
            <a:off x="952500" y="2493664"/>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4" name="Google Shape;274;p31"/>
          <p:cNvCxnSpPr/>
          <p:nvPr/>
        </p:nvCxnSpPr>
        <p:spPr>
          <a:xfrm>
            <a:off x="952500" y="3203146"/>
            <a:ext cx="7239000" cy="0"/>
          </a:xfrm>
          <a:prstGeom prst="straightConnector1">
            <a:avLst/>
          </a:prstGeom>
          <a:noFill/>
          <a:ln w="9525" cap="flat" cmpd="sng">
            <a:solidFill>
              <a:srgbClr val="D9D9D9"/>
            </a:solidFill>
            <a:prstDash val="solid"/>
            <a:round/>
            <a:headEnd type="none" w="med" len="med"/>
            <a:tailEnd type="none" w="med" len="med"/>
          </a:ln>
        </p:spPr>
      </p:cxnSp>
      <p:cxnSp>
        <p:nvCxnSpPr>
          <p:cNvPr id="275" name="Google Shape;275;p31"/>
          <p:cNvCxnSpPr/>
          <p:nvPr/>
        </p:nvCxnSpPr>
        <p:spPr>
          <a:xfrm>
            <a:off x="952500" y="3934526"/>
            <a:ext cx="7239000" cy="0"/>
          </a:xfrm>
          <a:prstGeom prst="straightConnector1">
            <a:avLst/>
          </a:prstGeom>
          <a:noFill/>
          <a:ln w="9525" cap="flat" cmpd="sng">
            <a:solidFill>
              <a:srgbClr val="D9D9D9"/>
            </a:solidFill>
            <a:prstDash val="solid"/>
            <a:round/>
            <a:headEnd type="none" w="med" len="med"/>
            <a:tailEnd type="none" w="med" len="med"/>
          </a:ln>
        </p:spPr>
      </p:cxnSp>
      <p:sp>
        <p:nvSpPr>
          <p:cNvPr id="276" name="Google Shape;276;p31"/>
          <p:cNvSpPr txBox="1"/>
          <p:nvPr/>
        </p:nvSpPr>
        <p:spPr>
          <a:xfrm>
            <a:off x="952500" y="915950"/>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Roboto"/>
                <a:ea typeface="Roboto"/>
                <a:cs typeface="Roboto"/>
                <a:sym typeface="Roboto"/>
              </a:rPr>
              <a:t>4000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3000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2000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0"/>
              </a:spcAft>
              <a:buNone/>
            </a:pPr>
            <a:r>
              <a:rPr lang="en" sz="1000">
                <a:solidFill>
                  <a:schemeClr val="dk2"/>
                </a:solidFill>
                <a:latin typeface="Roboto"/>
                <a:ea typeface="Roboto"/>
                <a:cs typeface="Roboto"/>
                <a:sym typeface="Roboto"/>
              </a:rPr>
              <a:t>1000</a:t>
            </a:r>
            <a:endParaRPr sz="1000">
              <a:solidFill>
                <a:schemeClr val="dk2"/>
              </a:solidFill>
              <a:latin typeface="Roboto"/>
              <a:ea typeface="Roboto"/>
              <a:cs typeface="Roboto"/>
              <a:sym typeface="Roboto"/>
            </a:endParaRPr>
          </a:p>
          <a:p>
            <a:pPr marL="0" marR="0" lvl="0" indent="0" algn="r" rtl="0">
              <a:lnSpc>
                <a:spcPct val="100000"/>
              </a:lnSpc>
              <a:spcBef>
                <a:spcPts val="4400"/>
              </a:spcBef>
              <a:spcAft>
                <a:spcPts val="4400"/>
              </a:spcAft>
              <a:buNone/>
            </a:pPr>
            <a:r>
              <a:rPr lang="en" sz="1000">
                <a:solidFill>
                  <a:schemeClr val="dk2"/>
                </a:solidFill>
                <a:latin typeface="Roboto"/>
                <a:ea typeface="Roboto"/>
                <a:cs typeface="Roboto"/>
                <a:sym typeface="Roboto"/>
              </a:rPr>
              <a:t>0</a:t>
            </a:r>
            <a:endParaRPr sz="1000">
              <a:solidFill>
                <a:schemeClr val="dk2"/>
              </a:solidFill>
              <a:latin typeface="Roboto"/>
              <a:ea typeface="Roboto"/>
              <a:cs typeface="Roboto"/>
              <a:sym typeface="Roboto"/>
            </a:endParaRPr>
          </a:p>
        </p:txBody>
      </p:sp>
      <p:sp>
        <p:nvSpPr>
          <p:cNvPr id="277" name="Google Shape;277;p31"/>
          <p:cNvSpPr/>
          <p:nvPr/>
        </p:nvSpPr>
        <p:spPr>
          <a:xfrm>
            <a:off x="1572782" y="2380937"/>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887026" y="1986874"/>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2201270" y="2493664"/>
            <a:ext cx="233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3325786" y="2694727"/>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640031" y="2096344"/>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954275" y="1229025"/>
            <a:ext cx="233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078791" y="2140120"/>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393035" y="1074577"/>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707280" y="2322562"/>
            <a:ext cx="233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831796" y="2753101"/>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7146040" y="1293620"/>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7460284" y="1607410"/>
            <a:ext cx="233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294" name="Google Shape;294;p32"/>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MOBILE</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295" name="Google Shape;295;p32"/>
          <p:cNvGrpSpPr/>
          <p:nvPr/>
        </p:nvGrpSpPr>
        <p:grpSpPr>
          <a:xfrm>
            <a:off x="1613200" y="297372"/>
            <a:ext cx="2119546" cy="4396359"/>
            <a:chOff x="2547150" y="238125"/>
            <a:chExt cx="2525675" cy="5238750"/>
          </a:xfrm>
        </p:grpSpPr>
        <p:sp>
          <p:nvSpPr>
            <p:cNvPr id="296" name="Google Shape;29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32"/>
          <p:cNvPicPr preferRelativeResize="0"/>
          <p:nvPr/>
        </p:nvPicPr>
        <p:blipFill rotWithShape="1">
          <a:blip r:embed="rId3">
            <a:alphaModFix/>
          </a:blip>
          <a:srcRect b="23786"/>
          <a:stretch/>
        </p:blipFill>
        <p:spPr>
          <a:xfrm>
            <a:off x="1659525" y="679887"/>
            <a:ext cx="2025525" cy="3631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306" name="Google Shape;306;p33"/>
          <p:cNvSpPr txBox="1">
            <a:spLocks noGrp="1"/>
          </p:cNvSpPr>
          <p:nvPr>
            <p:ph type="body" idx="4294967295"/>
          </p:nvPr>
        </p:nvSpPr>
        <p:spPr>
          <a:xfrm>
            <a:off x="6354763" y="534988"/>
            <a:ext cx="2789237" cy="411797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a:solidFill>
                  <a:schemeClr val="accent1"/>
                </a:solidFill>
                <a:latin typeface="Dosis"/>
                <a:ea typeface="Dosis"/>
                <a:cs typeface="Dosis"/>
                <a:sym typeface="Dosis"/>
              </a:rPr>
              <a:t>TABLET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a:solidFill>
                  <a:schemeClr val="accent1"/>
                </a:solidFill>
                <a:latin typeface="Dosis"/>
                <a:ea typeface="Dosis"/>
                <a:cs typeface="Dosis"/>
                <a:sym typeface="Dosis"/>
              </a:rPr>
              <a:t>PROJECT</a:t>
            </a:r>
            <a:endParaRPr>
              <a:solidFill>
                <a:schemeClr val="accent1"/>
              </a:solidFill>
              <a:latin typeface="Dosis"/>
              <a:ea typeface="Dosis"/>
              <a:cs typeface="Dosis"/>
              <a:sym typeface="Dosis"/>
            </a:endParaRPr>
          </a:p>
          <a:p>
            <a:pPr marL="0" lvl="0" indent="0" algn="l" rtl="0">
              <a:spcBef>
                <a:spcPts val="600"/>
              </a:spcBef>
              <a:spcAft>
                <a:spcPts val="0"/>
              </a:spcAft>
              <a:buNone/>
            </a:pPr>
            <a:r>
              <a:rPr lang="en" sz="1800"/>
              <a:t>Show and explain your web, app or software projects using these gadget templates.</a:t>
            </a:r>
            <a:endParaRPr sz="1800"/>
          </a:p>
        </p:txBody>
      </p:sp>
      <p:grpSp>
        <p:nvGrpSpPr>
          <p:cNvPr id="307" name="Google Shape;307;p33"/>
          <p:cNvGrpSpPr/>
          <p:nvPr/>
        </p:nvGrpSpPr>
        <p:grpSpPr>
          <a:xfrm>
            <a:off x="1726027" y="389759"/>
            <a:ext cx="2736410" cy="4222433"/>
            <a:chOff x="2112475" y="238125"/>
            <a:chExt cx="3395050" cy="5238750"/>
          </a:xfrm>
        </p:grpSpPr>
        <p:sp>
          <p:nvSpPr>
            <p:cNvPr id="308" name="Google Shape;30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2" name="Google Shape;312;p33"/>
          <p:cNvPicPr preferRelativeResize="0"/>
          <p:nvPr/>
        </p:nvPicPr>
        <p:blipFill>
          <a:blip r:embed="rId3">
            <a:alphaModFix/>
          </a:blip>
          <a:stretch>
            <a:fillRect/>
          </a:stretch>
        </p:blipFill>
        <p:spPr>
          <a:xfrm>
            <a:off x="1793613" y="763488"/>
            <a:ext cx="2597800" cy="34637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337" name="Google Shape;337;p3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0" lvl="0" indent="0" algn="l" rtl="0">
              <a:spcBef>
                <a:spcPts val="600"/>
              </a:spcBef>
              <a:spcAft>
                <a:spcPts val="0"/>
              </a:spcAft>
              <a:buNone/>
            </a:pP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Startupstockphotos</a:t>
            </a:r>
            <a:endParaRPr sz="2400"/>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779662"/>
            <a:ext cx="6927901"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 INTRODUCTION</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344" name="Google Shape;344;p37"/>
          <p:cNvSpPr txBox="1">
            <a:spLocks noGrp="1"/>
          </p:cNvSpPr>
          <p:nvPr>
            <p:ph type="body" idx="1"/>
          </p:nvPr>
        </p:nvSpPr>
        <p:spPr>
          <a:xfrm>
            <a:off x="1104900" y="1200150"/>
            <a:ext cx="75819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This presentation uses the following typographies and colors:</a:t>
            </a:r>
            <a:endParaRPr sz="1800"/>
          </a:p>
          <a:p>
            <a:pPr marL="457200" lvl="0" indent="-342900" algn="l" rtl="0">
              <a:lnSpc>
                <a:spcPct val="115000"/>
              </a:lnSpc>
              <a:spcBef>
                <a:spcPts val="600"/>
              </a:spcBef>
              <a:spcAft>
                <a:spcPts val="0"/>
              </a:spcAft>
              <a:buSzPts val="1800"/>
              <a:buChar char="▸"/>
            </a:pPr>
            <a:r>
              <a:rPr lang="en" sz="1800"/>
              <a:t>Titles: </a:t>
            </a:r>
            <a:r>
              <a:rPr lang="en" sz="1800" b="1"/>
              <a:t>Dosis</a:t>
            </a:r>
            <a:endParaRPr sz="1800" b="1"/>
          </a:p>
          <a:p>
            <a:pPr marL="457200" lvl="0" indent="-342900" algn="l" rtl="0">
              <a:lnSpc>
                <a:spcPct val="115000"/>
              </a:lnSpc>
              <a:spcBef>
                <a:spcPts val="0"/>
              </a:spcBef>
              <a:spcAft>
                <a:spcPts val="0"/>
              </a:spcAft>
              <a:buSzPts val="1800"/>
              <a:buChar char="▸"/>
            </a:pPr>
            <a:r>
              <a:rPr lang="en" sz="1800"/>
              <a:t>Body copy: </a:t>
            </a:r>
            <a:r>
              <a:rPr lang="en" sz="1800" b="1"/>
              <a:t>Roboto</a:t>
            </a:r>
            <a:endParaRPr sz="1800" b="1"/>
          </a:p>
          <a:p>
            <a:pPr marL="0" lvl="0" indent="0" algn="l" rtl="0">
              <a:lnSpc>
                <a:spcPct val="115000"/>
              </a:lnSpc>
              <a:spcBef>
                <a:spcPts val="600"/>
              </a:spcBef>
              <a:spcAft>
                <a:spcPts val="0"/>
              </a:spcAft>
              <a:buNone/>
            </a:pPr>
            <a:r>
              <a:rPr lang="en" sz="1800"/>
              <a:t>You can download the fonts on these pages:</a:t>
            </a:r>
            <a:endParaRPr sz="1800"/>
          </a:p>
          <a:p>
            <a:pPr marL="0" lvl="0" indent="0" algn="l" rtl="0">
              <a:lnSpc>
                <a:spcPct val="115000"/>
              </a:lnSpc>
              <a:spcBef>
                <a:spcPts val="600"/>
              </a:spcBef>
              <a:spcAft>
                <a:spcPts val="0"/>
              </a:spcAft>
              <a:buNone/>
            </a:pPr>
            <a:r>
              <a:rPr lang="en" sz="1800" u="sng">
                <a:hlinkClick r:id="rId3"/>
              </a:rPr>
              <a:t>https://www.fontsquirrel.com/fonts/dosis</a:t>
            </a:r>
            <a:endParaRPr sz="1800"/>
          </a:p>
          <a:p>
            <a:pPr marL="0" lvl="0" indent="0" algn="l" rtl="0">
              <a:lnSpc>
                <a:spcPct val="115000"/>
              </a:lnSpc>
              <a:spcBef>
                <a:spcPts val="600"/>
              </a:spcBef>
              <a:spcAft>
                <a:spcPts val="0"/>
              </a:spcAft>
              <a:buNone/>
            </a:pPr>
            <a:r>
              <a:rPr lang="en" sz="1800" u="sng">
                <a:hlinkClick r:id="rId4"/>
              </a:rPr>
              <a:t>https://material.google.com/resources/roboto-noto-fonts.html</a:t>
            </a:r>
            <a:endParaRPr sz="1800"/>
          </a:p>
          <a:p>
            <a:pPr marL="0" lvl="0" indent="0" algn="l" rtl="0">
              <a:lnSpc>
                <a:spcPct val="115000"/>
              </a:lnSpc>
              <a:spcBef>
                <a:spcPts val="600"/>
              </a:spcBef>
              <a:spcAft>
                <a:spcPts val="0"/>
              </a:spcAft>
              <a:buNone/>
            </a:pPr>
            <a:endParaRPr sz="1800"/>
          </a:p>
          <a:p>
            <a:pPr marL="457200" lvl="0" indent="-342900" algn="l" rtl="0">
              <a:lnSpc>
                <a:spcPct val="115000"/>
              </a:lnSpc>
              <a:spcBef>
                <a:spcPts val="600"/>
              </a:spcBef>
              <a:spcAft>
                <a:spcPts val="0"/>
              </a:spcAft>
              <a:buSzPts val="1800"/>
              <a:buChar char="▸"/>
            </a:pPr>
            <a:r>
              <a:rPr lang="en" sz="1800"/>
              <a:t>Orange </a:t>
            </a:r>
            <a:r>
              <a:rPr lang="en" sz="1800" b="1">
                <a:solidFill>
                  <a:schemeClr val="accent1"/>
                </a:solidFill>
              </a:rPr>
              <a:t>#ff8700</a:t>
            </a:r>
            <a:endParaRPr sz="1800" b="1">
              <a:solidFill>
                <a:schemeClr val="accent1"/>
              </a:solidFill>
            </a:endParaRPr>
          </a:p>
        </p:txBody>
      </p:sp>
      <p:sp>
        <p:nvSpPr>
          <p:cNvPr id="346" name="Google Shape;346;p3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345" name="Google Shape;345;p37"/>
          <p:cNvSpPr txBox="1"/>
          <p:nvPr/>
        </p:nvSpPr>
        <p:spPr>
          <a:xfrm>
            <a:off x="1104900" y="4400250"/>
            <a:ext cx="68859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Dosis"/>
                <a:ea typeface="Dosis"/>
                <a:cs typeface="Dosis"/>
                <a:sym typeface="Dosis"/>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Dosis"/>
              <a:ea typeface="Dosis"/>
              <a:cs typeface="Dosis"/>
              <a:sym typeface="Dosis"/>
            </a:endParaRPr>
          </a:p>
          <a:p>
            <a:pPr marL="0" lvl="0" indent="0" algn="l" rtl="0">
              <a:spcBef>
                <a:spcPts val="0"/>
              </a:spcBef>
              <a:spcAft>
                <a:spcPts val="0"/>
              </a:spcAft>
              <a:buClr>
                <a:schemeClr val="dk1"/>
              </a:buClr>
              <a:buSzPts val="1100"/>
              <a:buFont typeface="Arial"/>
              <a:buNone/>
            </a:pPr>
            <a:endParaRPr sz="1200">
              <a:solidFill>
                <a:schemeClr val="accent1"/>
              </a:solidFill>
              <a:latin typeface="Dosis"/>
              <a:ea typeface="Dosis"/>
              <a:cs typeface="Dosis"/>
              <a:sym typeface="Dosis"/>
            </a:endParaRPr>
          </a:p>
          <a:p>
            <a:pPr marL="0" lvl="0" indent="0" algn="l" rtl="0">
              <a:spcBef>
                <a:spcPts val="0"/>
              </a:spcBef>
              <a:spcAft>
                <a:spcPts val="0"/>
              </a:spcAft>
              <a:buNone/>
            </a:pPr>
            <a:endParaRPr sz="1200">
              <a:solidFill>
                <a:schemeClr val="accent1"/>
              </a:solidFill>
              <a:latin typeface="Dosis"/>
              <a:ea typeface="Dosis"/>
              <a:cs typeface="Dosis"/>
              <a:sym typeface="Dosi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352" name="Google Shape;352;p38"/>
          <p:cNvSpPr txBox="1">
            <a:spLocks noGrp="1"/>
          </p:cNvSpPr>
          <p:nvPr>
            <p:ph type="subTitle" idx="1"/>
          </p:nvPr>
        </p:nvSpPr>
        <p:spPr>
          <a:xfrm>
            <a:off x="1028475" y="3449650"/>
            <a:ext cx="74979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For Business Plans, Marketing Plans, Project Proposals, Lessons, etc</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Timeline</a:t>
            </a:r>
            <a:endParaRPr/>
          </a:p>
        </p:txBody>
      </p:sp>
      <p:sp>
        <p:nvSpPr>
          <p:cNvPr id="358" name="Google Shape;358;p3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359" name="Google Shape;359;p39"/>
          <p:cNvSpPr/>
          <p:nvPr/>
        </p:nvSpPr>
        <p:spPr>
          <a:xfrm>
            <a:off x="7735208"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DEC</a:t>
            </a:r>
            <a:endParaRPr sz="1000">
              <a:solidFill>
                <a:schemeClr val="lt1"/>
              </a:solidFill>
              <a:latin typeface="Roboto"/>
              <a:ea typeface="Roboto"/>
              <a:cs typeface="Roboto"/>
              <a:sym typeface="Roboto"/>
            </a:endParaRPr>
          </a:p>
        </p:txBody>
      </p:sp>
      <p:sp>
        <p:nvSpPr>
          <p:cNvPr id="360" name="Google Shape;360;p39"/>
          <p:cNvSpPr/>
          <p:nvPr/>
        </p:nvSpPr>
        <p:spPr>
          <a:xfrm>
            <a:off x="7075124"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NOV</a:t>
            </a:r>
            <a:endParaRPr sz="1000">
              <a:solidFill>
                <a:schemeClr val="lt1"/>
              </a:solidFill>
              <a:latin typeface="Roboto"/>
              <a:ea typeface="Roboto"/>
              <a:cs typeface="Roboto"/>
              <a:sym typeface="Roboto"/>
            </a:endParaRPr>
          </a:p>
        </p:txBody>
      </p:sp>
      <p:sp>
        <p:nvSpPr>
          <p:cNvPr id="361" name="Google Shape;361;p39"/>
          <p:cNvSpPr/>
          <p:nvPr/>
        </p:nvSpPr>
        <p:spPr>
          <a:xfrm>
            <a:off x="6415040" y="26035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OCT</a:t>
            </a:r>
            <a:endParaRPr sz="1000">
              <a:solidFill>
                <a:schemeClr val="lt1"/>
              </a:solidFill>
              <a:latin typeface="Roboto"/>
              <a:ea typeface="Roboto"/>
              <a:cs typeface="Roboto"/>
              <a:sym typeface="Roboto"/>
            </a:endParaRPr>
          </a:p>
        </p:txBody>
      </p:sp>
      <p:sp>
        <p:nvSpPr>
          <p:cNvPr id="362" name="Google Shape;362;p39"/>
          <p:cNvSpPr/>
          <p:nvPr/>
        </p:nvSpPr>
        <p:spPr>
          <a:xfrm>
            <a:off x="5754956"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SEP</a:t>
            </a:r>
            <a:endParaRPr sz="1000">
              <a:solidFill>
                <a:schemeClr val="lt1"/>
              </a:solidFill>
              <a:latin typeface="Roboto"/>
              <a:ea typeface="Roboto"/>
              <a:cs typeface="Roboto"/>
              <a:sym typeface="Roboto"/>
            </a:endParaRPr>
          </a:p>
        </p:txBody>
      </p:sp>
      <p:sp>
        <p:nvSpPr>
          <p:cNvPr id="363" name="Google Shape;363;p39"/>
          <p:cNvSpPr/>
          <p:nvPr/>
        </p:nvSpPr>
        <p:spPr>
          <a:xfrm>
            <a:off x="5094872"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AUG</a:t>
            </a:r>
            <a:endParaRPr sz="1000">
              <a:solidFill>
                <a:schemeClr val="lt1"/>
              </a:solidFill>
              <a:latin typeface="Roboto"/>
              <a:ea typeface="Roboto"/>
              <a:cs typeface="Roboto"/>
              <a:sym typeface="Roboto"/>
            </a:endParaRPr>
          </a:p>
        </p:txBody>
      </p:sp>
      <p:sp>
        <p:nvSpPr>
          <p:cNvPr id="364" name="Google Shape;364;p39"/>
          <p:cNvSpPr/>
          <p:nvPr/>
        </p:nvSpPr>
        <p:spPr>
          <a:xfrm>
            <a:off x="4434788" y="26035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JUL</a:t>
            </a:r>
            <a:endParaRPr sz="1000">
              <a:solidFill>
                <a:schemeClr val="lt1"/>
              </a:solidFill>
              <a:latin typeface="Roboto"/>
              <a:ea typeface="Roboto"/>
              <a:cs typeface="Roboto"/>
              <a:sym typeface="Roboto"/>
            </a:endParaRPr>
          </a:p>
        </p:txBody>
      </p:sp>
      <p:sp>
        <p:nvSpPr>
          <p:cNvPr id="365" name="Google Shape;365;p39"/>
          <p:cNvSpPr/>
          <p:nvPr/>
        </p:nvSpPr>
        <p:spPr>
          <a:xfrm>
            <a:off x="3774704"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JUN</a:t>
            </a:r>
            <a:endParaRPr sz="1000">
              <a:solidFill>
                <a:schemeClr val="lt1"/>
              </a:solidFill>
              <a:latin typeface="Roboto"/>
              <a:ea typeface="Roboto"/>
              <a:cs typeface="Roboto"/>
              <a:sym typeface="Roboto"/>
            </a:endParaRPr>
          </a:p>
        </p:txBody>
      </p:sp>
      <p:sp>
        <p:nvSpPr>
          <p:cNvPr id="366" name="Google Shape;366;p39"/>
          <p:cNvSpPr/>
          <p:nvPr/>
        </p:nvSpPr>
        <p:spPr>
          <a:xfrm>
            <a:off x="3114619"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MAY</a:t>
            </a:r>
            <a:endParaRPr sz="1000">
              <a:solidFill>
                <a:schemeClr val="lt1"/>
              </a:solidFill>
              <a:latin typeface="Roboto"/>
              <a:ea typeface="Roboto"/>
              <a:cs typeface="Roboto"/>
              <a:sym typeface="Roboto"/>
            </a:endParaRPr>
          </a:p>
        </p:txBody>
      </p:sp>
      <p:sp>
        <p:nvSpPr>
          <p:cNvPr id="367" name="Google Shape;367;p39"/>
          <p:cNvSpPr/>
          <p:nvPr/>
        </p:nvSpPr>
        <p:spPr>
          <a:xfrm>
            <a:off x="2454535" y="26035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APR</a:t>
            </a:r>
            <a:endParaRPr sz="1000">
              <a:solidFill>
                <a:schemeClr val="lt1"/>
              </a:solidFill>
              <a:latin typeface="Roboto"/>
              <a:ea typeface="Roboto"/>
              <a:cs typeface="Roboto"/>
              <a:sym typeface="Roboto"/>
            </a:endParaRPr>
          </a:p>
        </p:txBody>
      </p:sp>
      <p:sp>
        <p:nvSpPr>
          <p:cNvPr id="368" name="Google Shape;368;p39"/>
          <p:cNvSpPr/>
          <p:nvPr/>
        </p:nvSpPr>
        <p:spPr>
          <a:xfrm>
            <a:off x="1794451"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MAR</a:t>
            </a:r>
            <a:endParaRPr sz="1000">
              <a:solidFill>
                <a:schemeClr val="lt1"/>
              </a:solidFill>
              <a:latin typeface="Roboto"/>
              <a:ea typeface="Roboto"/>
              <a:cs typeface="Roboto"/>
              <a:sym typeface="Roboto"/>
            </a:endParaRPr>
          </a:p>
        </p:txBody>
      </p:sp>
      <p:sp>
        <p:nvSpPr>
          <p:cNvPr id="369" name="Google Shape;369;p39"/>
          <p:cNvSpPr/>
          <p:nvPr/>
        </p:nvSpPr>
        <p:spPr>
          <a:xfrm>
            <a:off x="1134367"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FEB</a:t>
            </a:r>
            <a:endParaRPr sz="1000">
              <a:solidFill>
                <a:schemeClr val="lt1"/>
              </a:solidFill>
              <a:latin typeface="Roboto"/>
              <a:ea typeface="Roboto"/>
              <a:cs typeface="Roboto"/>
              <a:sym typeface="Roboto"/>
            </a:endParaRPr>
          </a:p>
        </p:txBody>
      </p:sp>
      <p:sp>
        <p:nvSpPr>
          <p:cNvPr id="370" name="Google Shape;370;p39"/>
          <p:cNvSpPr/>
          <p:nvPr/>
        </p:nvSpPr>
        <p:spPr>
          <a:xfrm>
            <a:off x="474283" y="26035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Roboto"/>
                <a:ea typeface="Roboto"/>
                <a:cs typeface="Roboto"/>
                <a:sym typeface="Roboto"/>
              </a:rPr>
              <a:t>JAN</a:t>
            </a:r>
            <a:endParaRPr sz="1000">
              <a:solidFill>
                <a:schemeClr val="lt1"/>
              </a:solidFill>
              <a:latin typeface="Roboto"/>
              <a:ea typeface="Roboto"/>
              <a:cs typeface="Roboto"/>
              <a:sym typeface="Roboto"/>
            </a:endParaRPr>
          </a:p>
        </p:txBody>
      </p:sp>
      <p:sp>
        <p:nvSpPr>
          <p:cNvPr id="371" name="Google Shape;371;p39"/>
          <p:cNvSpPr/>
          <p:nvPr/>
        </p:nvSpPr>
        <p:spPr>
          <a:xfrm>
            <a:off x="0" y="2603550"/>
            <a:ext cx="637200" cy="393600"/>
          </a:xfrm>
          <a:prstGeom prst="homePlate">
            <a:avLst>
              <a:gd name="adj" fmla="val 32030"/>
            </a:avLst>
          </a:prstGeom>
          <a:solidFill>
            <a:schemeClr val="lt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372" name="Google Shape;372;p39"/>
          <p:cNvCxnSpPr/>
          <p:nvPr/>
        </p:nvCxnSpPr>
        <p:spPr>
          <a:xfrm rot="10800000">
            <a:off x="76892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3" name="Google Shape;373;p39"/>
          <p:cNvSpPr txBox="1"/>
          <p:nvPr/>
        </p:nvSpPr>
        <p:spPr>
          <a:xfrm>
            <a:off x="72790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74" name="Google Shape;374;p39"/>
          <p:cNvCxnSpPr/>
          <p:nvPr/>
        </p:nvCxnSpPr>
        <p:spPr>
          <a:xfrm rot="10800000">
            <a:off x="209015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5" name="Google Shape;375;p39"/>
          <p:cNvSpPr txBox="1"/>
          <p:nvPr/>
        </p:nvSpPr>
        <p:spPr>
          <a:xfrm>
            <a:off x="2050642"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76" name="Google Shape;376;p39"/>
          <p:cNvCxnSpPr/>
          <p:nvPr/>
        </p:nvCxnSpPr>
        <p:spPr>
          <a:xfrm rot="10800000">
            <a:off x="341139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7" name="Google Shape;377;p39"/>
          <p:cNvSpPr txBox="1"/>
          <p:nvPr/>
        </p:nvSpPr>
        <p:spPr>
          <a:xfrm>
            <a:off x="3373384"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78" name="Google Shape;378;p39"/>
          <p:cNvCxnSpPr/>
          <p:nvPr/>
        </p:nvCxnSpPr>
        <p:spPr>
          <a:xfrm rot="10800000">
            <a:off x="473262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79" name="Google Shape;379;p39"/>
          <p:cNvSpPr txBox="1"/>
          <p:nvPr/>
        </p:nvSpPr>
        <p:spPr>
          <a:xfrm>
            <a:off x="4696126"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0" name="Google Shape;380;p39"/>
          <p:cNvCxnSpPr/>
          <p:nvPr/>
        </p:nvCxnSpPr>
        <p:spPr>
          <a:xfrm rot="10800000">
            <a:off x="6053863"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1" name="Google Shape;381;p39"/>
          <p:cNvSpPr txBox="1"/>
          <p:nvPr/>
        </p:nvSpPr>
        <p:spPr>
          <a:xfrm>
            <a:off x="6018868"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2" name="Google Shape;382;p39"/>
          <p:cNvCxnSpPr/>
          <p:nvPr/>
        </p:nvCxnSpPr>
        <p:spPr>
          <a:xfrm rot="10800000">
            <a:off x="7375098" y="2129531"/>
            <a:ext cx="0" cy="498600"/>
          </a:xfrm>
          <a:prstGeom prst="straightConnector1">
            <a:avLst/>
          </a:prstGeom>
          <a:noFill/>
          <a:ln w="9525" cap="flat" cmpd="sng">
            <a:solidFill>
              <a:srgbClr val="D9D9D9"/>
            </a:solidFill>
            <a:prstDash val="solid"/>
            <a:round/>
            <a:headEnd type="oval" w="med" len="med"/>
            <a:tailEnd type="oval" w="med" len="med"/>
          </a:ln>
        </p:spPr>
      </p:cxnSp>
      <p:sp>
        <p:nvSpPr>
          <p:cNvPr id="383" name="Google Shape;383;p39"/>
          <p:cNvSpPr txBox="1"/>
          <p:nvPr/>
        </p:nvSpPr>
        <p:spPr>
          <a:xfrm>
            <a:off x="7341610" y="15748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84" name="Google Shape;384;p39"/>
          <p:cNvCxnSpPr/>
          <p:nvPr/>
        </p:nvCxnSpPr>
        <p:spPr>
          <a:xfrm rot="10800000">
            <a:off x="143968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5" name="Google Shape;385;p39"/>
          <p:cNvSpPr txBox="1"/>
          <p:nvPr/>
        </p:nvSpPr>
        <p:spPr>
          <a:xfrm>
            <a:off x="1369548"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cxnSp>
        <p:nvCxnSpPr>
          <p:cNvPr id="386" name="Google Shape;386;p39"/>
          <p:cNvCxnSpPr/>
          <p:nvPr/>
        </p:nvCxnSpPr>
        <p:spPr>
          <a:xfrm rot="10800000">
            <a:off x="276092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7" name="Google Shape;387;p39"/>
          <p:cNvSpPr txBox="1"/>
          <p:nvPr/>
        </p:nvSpPr>
        <p:spPr>
          <a:xfrm>
            <a:off x="2699944"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cxnSp>
        <p:nvCxnSpPr>
          <p:cNvPr id="388" name="Google Shape;388;p39"/>
          <p:cNvCxnSpPr/>
          <p:nvPr/>
        </p:nvCxnSpPr>
        <p:spPr>
          <a:xfrm rot="10800000">
            <a:off x="408215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89" name="Google Shape;389;p39"/>
          <p:cNvSpPr txBox="1"/>
          <p:nvPr/>
        </p:nvSpPr>
        <p:spPr>
          <a:xfrm>
            <a:off x="4030339"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cxnSp>
        <p:nvCxnSpPr>
          <p:cNvPr id="390" name="Google Shape;390;p39"/>
          <p:cNvCxnSpPr/>
          <p:nvPr/>
        </p:nvCxnSpPr>
        <p:spPr>
          <a:xfrm rot="10800000">
            <a:off x="540339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1" name="Google Shape;391;p39"/>
          <p:cNvSpPr txBox="1"/>
          <p:nvPr/>
        </p:nvSpPr>
        <p:spPr>
          <a:xfrm>
            <a:off x="5360735"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cxnSp>
        <p:nvCxnSpPr>
          <p:cNvPr id="392" name="Google Shape;392;p39"/>
          <p:cNvCxnSpPr/>
          <p:nvPr/>
        </p:nvCxnSpPr>
        <p:spPr>
          <a:xfrm rot="10800000">
            <a:off x="6724627"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3" name="Google Shape;393;p39"/>
          <p:cNvSpPr txBox="1"/>
          <p:nvPr/>
        </p:nvSpPr>
        <p:spPr>
          <a:xfrm>
            <a:off x="6691131" y="34957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cxnSp>
        <p:nvCxnSpPr>
          <p:cNvPr id="394" name="Google Shape;394;p39"/>
          <p:cNvCxnSpPr/>
          <p:nvPr/>
        </p:nvCxnSpPr>
        <p:spPr>
          <a:xfrm rot="10800000">
            <a:off x="8045862" y="2972569"/>
            <a:ext cx="0" cy="498600"/>
          </a:xfrm>
          <a:prstGeom prst="straightConnector1">
            <a:avLst/>
          </a:prstGeom>
          <a:noFill/>
          <a:ln w="9525" cap="flat" cmpd="sng">
            <a:solidFill>
              <a:srgbClr val="D9D9D9"/>
            </a:solidFill>
            <a:prstDash val="solid"/>
            <a:round/>
            <a:headEnd type="oval" w="med" len="med"/>
            <a:tailEnd type="oval" w="med" len="med"/>
          </a:ln>
        </p:spPr>
      </p:cxnSp>
      <p:sp>
        <p:nvSpPr>
          <p:cNvPr id="395" name="Google Shape;395;p39"/>
          <p:cNvSpPr txBox="1"/>
          <p:nvPr/>
        </p:nvSpPr>
        <p:spPr>
          <a:xfrm>
            <a:off x="8008073" y="34957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Roadmap</a:t>
            </a:r>
            <a:endParaRPr/>
          </a:p>
        </p:txBody>
      </p:sp>
      <p:sp>
        <p:nvSpPr>
          <p:cNvPr id="401" name="Google Shape;401;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402" name="Google Shape;402;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40"/>
          <p:cNvGrpSpPr/>
          <p:nvPr/>
        </p:nvGrpSpPr>
        <p:grpSpPr>
          <a:xfrm>
            <a:off x="1786339" y="1703401"/>
            <a:ext cx="473400" cy="473400"/>
            <a:chOff x="1786339" y="1703401"/>
            <a:chExt cx="473400" cy="473400"/>
          </a:xfrm>
        </p:grpSpPr>
        <p:sp>
          <p:nvSpPr>
            <p:cNvPr id="405" name="Google Shape;405;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6" name="Google Shape;406;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1</a:t>
              </a:r>
              <a:endParaRPr sz="600">
                <a:solidFill>
                  <a:schemeClr val="dk2"/>
                </a:solidFill>
                <a:latin typeface="Roboto"/>
                <a:ea typeface="Roboto"/>
                <a:cs typeface="Roboto"/>
                <a:sym typeface="Roboto"/>
              </a:endParaRPr>
            </a:p>
          </p:txBody>
        </p:sp>
      </p:grpSp>
      <p:grpSp>
        <p:nvGrpSpPr>
          <p:cNvPr id="407" name="Google Shape;407;p40"/>
          <p:cNvGrpSpPr/>
          <p:nvPr/>
        </p:nvGrpSpPr>
        <p:grpSpPr>
          <a:xfrm>
            <a:off x="3814414" y="1703401"/>
            <a:ext cx="473400" cy="473400"/>
            <a:chOff x="3814414" y="1703401"/>
            <a:chExt cx="473400" cy="473400"/>
          </a:xfrm>
        </p:grpSpPr>
        <p:sp>
          <p:nvSpPr>
            <p:cNvPr id="408" name="Google Shape;408;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9" name="Google Shape;409;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3</a:t>
              </a:r>
              <a:endParaRPr sz="600">
                <a:solidFill>
                  <a:schemeClr val="dk2"/>
                </a:solidFill>
                <a:latin typeface="Roboto"/>
                <a:ea typeface="Roboto"/>
                <a:cs typeface="Roboto"/>
                <a:sym typeface="Roboto"/>
              </a:endParaRPr>
            </a:p>
          </p:txBody>
        </p:sp>
      </p:grpSp>
      <p:grpSp>
        <p:nvGrpSpPr>
          <p:cNvPr id="410" name="Google Shape;410;p40"/>
          <p:cNvGrpSpPr/>
          <p:nvPr/>
        </p:nvGrpSpPr>
        <p:grpSpPr>
          <a:xfrm>
            <a:off x="5842489" y="1703401"/>
            <a:ext cx="473400" cy="473400"/>
            <a:chOff x="5842489" y="1703401"/>
            <a:chExt cx="473400" cy="473400"/>
          </a:xfrm>
        </p:grpSpPr>
        <p:sp>
          <p:nvSpPr>
            <p:cNvPr id="411" name="Google Shape;411;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5</a:t>
              </a:r>
              <a:endParaRPr sz="600">
                <a:solidFill>
                  <a:schemeClr val="dk2"/>
                </a:solidFill>
                <a:latin typeface="Roboto"/>
                <a:ea typeface="Roboto"/>
                <a:cs typeface="Roboto"/>
                <a:sym typeface="Roboto"/>
              </a:endParaRPr>
            </a:p>
          </p:txBody>
        </p:sp>
      </p:grpSp>
      <p:grpSp>
        <p:nvGrpSpPr>
          <p:cNvPr id="413" name="Google Shape;413;p40"/>
          <p:cNvGrpSpPr/>
          <p:nvPr/>
        </p:nvGrpSpPr>
        <p:grpSpPr>
          <a:xfrm>
            <a:off x="6880814" y="3576300"/>
            <a:ext cx="473400" cy="473400"/>
            <a:chOff x="6880814" y="3576300"/>
            <a:chExt cx="473400" cy="473400"/>
          </a:xfrm>
        </p:grpSpPr>
        <p:sp>
          <p:nvSpPr>
            <p:cNvPr id="414" name="Google Shape;414;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5" name="Google Shape;415;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6</a:t>
              </a:r>
              <a:endParaRPr sz="600">
                <a:solidFill>
                  <a:schemeClr val="dk2"/>
                </a:solidFill>
                <a:latin typeface="Roboto"/>
                <a:ea typeface="Roboto"/>
                <a:cs typeface="Roboto"/>
                <a:sym typeface="Roboto"/>
              </a:endParaRPr>
            </a:p>
          </p:txBody>
        </p:sp>
      </p:grpSp>
      <p:grpSp>
        <p:nvGrpSpPr>
          <p:cNvPr id="416" name="Google Shape;416;p40"/>
          <p:cNvGrpSpPr/>
          <p:nvPr/>
        </p:nvGrpSpPr>
        <p:grpSpPr>
          <a:xfrm>
            <a:off x="4852739" y="3576300"/>
            <a:ext cx="473400" cy="473400"/>
            <a:chOff x="4852739" y="3576300"/>
            <a:chExt cx="473400" cy="473400"/>
          </a:xfrm>
        </p:grpSpPr>
        <p:sp>
          <p:nvSpPr>
            <p:cNvPr id="417" name="Google Shape;417;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8" name="Google Shape;418;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4</a:t>
              </a:r>
              <a:endParaRPr sz="600">
                <a:solidFill>
                  <a:schemeClr val="dk2"/>
                </a:solidFill>
                <a:latin typeface="Roboto"/>
                <a:ea typeface="Roboto"/>
                <a:cs typeface="Roboto"/>
                <a:sym typeface="Roboto"/>
              </a:endParaRPr>
            </a:p>
          </p:txBody>
        </p:sp>
      </p:grpSp>
      <p:grpSp>
        <p:nvGrpSpPr>
          <p:cNvPr id="419" name="Google Shape;419;p40"/>
          <p:cNvGrpSpPr/>
          <p:nvPr/>
        </p:nvGrpSpPr>
        <p:grpSpPr>
          <a:xfrm>
            <a:off x="2824664" y="3576300"/>
            <a:ext cx="473400" cy="473400"/>
            <a:chOff x="2824664" y="3576300"/>
            <a:chExt cx="473400" cy="473400"/>
          </a:xfrm>
        </p:grpSpPr>
        <p:sp>
          <p:nvSpPr>
            <p:cNvPr id="420" name="Google Shape;420;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21" name="Google Shape;421;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a:ea typeface="Roboto"/>
                  <a:cs typeface="Roboto"/>
                  <a:sym typeface="Roboto"/>
                </a:rPr>
                <a:t>2</a:t>
              </a:r>
              <a:endParaRPr sz="600">
                <a:solidFill>
                  <a:schemeClr val="dk2"/>
                </a:solidFill>
                <a:latin typeface="Roboto"/>
                <a:ea typeface="Roboto"/>
                <a:cs typeface="Roboto"/>
                <a:sym typeface="Roboto"/>
              </a:endParaRPr>
            </a:p>
          </p:txBody>
        </p:sp>
      </p:grpSp>
      <p:sp>
        <p:nvSpPr>
          <p:cNvPr id="422" name="Google Shape;422;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
        <p:nvSpPr>
          <p:cNvPr id="423" name="Google Shape;423;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Red is the colour of danger and courage</a:t>
            </a:r>
            <a:endParaRPr sz="900">
              <a:solidFill>
                <a:schemeClr val="dk2"/>
              </a:solidFill>
              <a:latin typeface="Roboto"/>
              <a:ea typeface="Roboto"/>
              <a:cs typeface="Roboto"/>
              <a:sym typeface="Roboto"/>
            </a:endParaRPr>
          </a:p>
        </p:txBody>
      </p:sp>
      <p:sp>
        <p:nvSpPr>
          <p:cNvPr id="424" name="Google Shape;424;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Black is the color of ebony and of outer space</a:t>
            </a:r>
            <a:endParaRPr sz="900">
              <a:solidFill>
                <a:schemeClr val="dk2"/>
              </a:solidFill>
              <a:latin typeface="Roboto"/>
              <a:ea typeface="Roboto"/>
              <a:cs typeface="Roboto"/>
              <a:sym typeface="Roboto"/>
            </a:endParaRPr>
          </a:p>
        </p:txBody>
      </p:sp>
      <p:sp>
        <p:nvSpPr>
          <p:cNvPr id="425" name="Google Shape;425;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Yellow is the color of gold, butter and ripe lemons</a:t>
            </a:r>
            <a:endParaRPr sz="900">
              <a:solidFill>
                <a:schemeClr val="dk2"/>
              </a:solidFill>
              <a:latin typeface="Roboto"/>
              <a:ea typeface="Roboto"/>
              <a:cs typeface="Roboto"/>
              <a:sym typeface="Roboto"/>
            </a:endParaRPr>
          </a:p>
        </p:txBody>
      </p:sp>
      <p:sp>
        <p:nvSpPr>
          <p:cNvPr id="426" name="Google Shape;426;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White is the color of milk and fresh snow</a:t>
            </a:r>
            <a:endParaRPr sz="900">
              <a:solidFill>
                <a:schemeClr val="dk2"/>
              </a:solidFill>
              <a:latin typeface="Roboto"/>
              <a:ea typeface="Roboto"/>
              <a:cs typeface="Roboto"/>
              <a:sym typeface="Roboto"/>
            </a:endParaRPr>
          </a:p>
        </p:txBody>
      </p:sp>
      <p:sp>
        <p:nvSpPr>
          <p:cNvPr id="427" name="Google Shape;427;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Roboto"/>
                <a:ea typeface="Roboto"/>
                <a:cs typeface="Roboto"/>
                <a:sym typeface="Roboto"/>
              </a:rPr>
              <a:t>Blue is the colour of the clear sky and the deep sea</a:t>
            </a:r>
            <a:endParaRPr sz="900">
              <a:solidFill>
                <a:schemeClr val="dk2"/>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Gantt chart</a:t>
            </a:r>
            <a:endParaRPr/>
          </a:p>
        </p:txBody>
      </p:sp>
      <p:sp>
        <p:nvSpPr>
          <p:cNvPr id="433" name="Google Shape;433;p4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34</a:t>
            </a:fld>
            <a:endParaRPr/>
          </a:p>
        </p:txBody>
      </p:sp>
      <p:graphicFrame>
        <p:nvGraphicFramePr>
          <p:cNvPr id="434" name="Google Shape;434;p41"/>
          <p:cNvGraphicFramePr/>
          <p:nvPr/>
        </p:nvGraphicFramePr>
        <p:xfrm>
          <a:off x="1141325" y="1025231"/>
          <a:ext cx="8002525" cy="3903250"/>
        </p:xfrm>
        <a:graphic>
          <a:graphicData uri="http://schemas.openxmlformats.org/drawingml/2006/table">
            <a:tbl>
              <a:tblPr>
                <a:noFill/>
                <a:tableStyleId>{AF57B9CE-27B7-45A4-9341-B09BDB51A24E}</a:tableStyleId>
              </a:tblPr>
              <a:tblGrid>
                <a:gridCol w="1378075"/>
                <a:gridCol w="473175"/>
                <a:gridCol w="473175"/>
                <a:gridCol w="473175"/>
                <a:gridCol w="473175"/>
                <a:gridCol w="473175"/>
                <a:gridCol w="473175"/>
                <a:gridCol w="473175"/>
                <a:gridCol w="473175"/>
                <a:gridCol w="473175"/>
                <a:gridCol w="473175"/>
                <a:gridCol w="473175"/>
                <a:gridCol w="473175"/>
                <a:gridCol w="473175"/>
                <a:gridCol w="473175"/>
              </a:tblGrid>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1</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Roboto"/>
                          <a:ea typeface="Roboto"/>
                          <a:cs typeface="Roboto"/>
                          <a:sym typeface="Roboto"/>
                        </a:rPr>
                        <a:t>Week 2</a:t>
                      </a:r>
                      <a:endParaRPr sz="800" b="1">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0325">
                <a:tc>
                  <a:txBody>
                    <a:bodyPr/>
                    <a:lstStyle/>
                    <a:p>
                      <a:pPr marL="0" lvl="0" indent="0" algn="l" rtl="0">
                        <a:spcBef>
                          <a:spcPts val="0"/>
                        </a:spcBef>
                        <a:spcAft>
                          <a:spcPts val="0"/>
                        </a:spcAft>
                        <a:buNone/>
                      </a:pPr>
                      <a:endParaRPr sz="800">
                        <a:solidFill>
                          <a:schemeClr val="dk2"/>
                        </a:solidFill>
                        <a:latin typeface="Roboto"/>
                        <a:ea typeface="Roboto"/>
                        <a:cs typeface="Roboto"/>
                        <a:sym typeface="Robo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9</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10</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Roboto"/>
                          <a:ea typeface="Roboto"/>
                          <a:cs typeface="Roboto"/>
                          <a:sym typeface="Roboto"/>
                        </a:rPr>
                        <a:t>14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Task 1</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2</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3</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4</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5</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Roboto"/>
                          <a:ea typeface="Roboto"/>
                          <a:cs typeface="Roboto"/>
                          <a:sym typeface="Roboto"/>
                        </a:rPr>
                        <a:t>◆</a:t>
                      </a: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6</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7</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r>
              <a:tr h="39032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Roboto"/>
                          <a:ea typeface="Roboto"/>
                          <a:cs typeface="Roboto"/>
                          <a:sym typeface="Roboto"/>
                        </a:rPr>
                        <a:t>Task 8</a:t>
                      </a:r>
                      <a:endParaRPr sz="800">
                        <a:solidFill>
                          <a:schemeClr val="dk2"/>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Roboto"/>
                        <a:ea typeface="Roboto"/>
                        <a:cs typeface="Roboto"/>
                        <a:sym typeface="Robo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SWOT Analysis</a:t>
            </a:r>
            <a:endParaRPr/>
          </a:p>
        </p:txBody>
      </p:sp>
      <p:sp>
        <p:nvSpPr>
          <p:cNvPr id="440" name="Google Shape;440;p4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
        <p:nvSpPr>
          <p:cNvPr id="441" name="Google Shape;441;p42"/>
          <p:cNvSpPr/>
          <p:nvPr/>
        </p:nvSpPr>
        <p:spPr>
          <a:xfrm>
            <a:off x="1217825" y="1544601"/>
            <a:ext cx="3618000" cy="13632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STRENGTHS</a:t>
            </a:r>
            <a:endParaRPr b="1">
              <a:solidFill>
                <a:schemeClr val="dk1"/>
              </a:solidFill>
              <a:latin typeface="Roboto"/>
              <a:ea typeface="Roboto"/>
              <a:cs typeface="Roboto"/>
              <a:sym typeface="Roboto"/>
            </a:endParaRPr>
          </a:p>
          <a:p>
            <a:pPr marL="0" lvl="0" indent="0" algn="l" rtl="0">
              <a:spcBef>
                <a:spcPts val="600"/>
              </a:spcBef>
              <a:spcAft>
                <a:spcPts val="600"/>
              </a:spcAft>
              <a:buNone/>
            </a:pPr>
            <a:r>
              <a:rPr lang="en">
                <a:solidFill>
                  <a:schemeClr val="dk1"/>
                </a:solidFill>
                <a:latin typeface="Roboto"/>
                <a:ea typeface="Roboto"/>
                <a:cs typeface="Roboto"/>
                <a:sym typeface="Roboto"/>
              </a:rPr>
              <a:t>Blue is the colour of the clear sky and the deep sea</a:t>
            </a:r>
            <a:endParaRPr>
              <a:solidFill>
                <a:schemeClr val="dk1"/>
              </a:solidFill>
              <a:latin typeface="Roboto"/>
              <a:ea typeface="Roboto"/>
              <a:cs typeface="Roboto"/>
              <a:sym typeface="Roboto"/>
            </a:endParaRPr>
          </a:p>
        </p:txBody>
      </p:sp>
      <p:sp>
        <p:nvSpPr>
          <p:cNvPr id="442" name="Google Shape;442;p42"/>
          <p:cNvSpPr/>
          <p:nvPr/>
        </p:nvSpPr>
        <p:spPr>
          <a:xfrm>
            <a:off x="4985573" y="1544601"/>
            <a:ext cx="3618000" cy="13632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WEAKNESSES</a:t>
            </a:r>
            <a:endParaRPr b="1">
              <a:solidFill>
                <a:schemeClr val="dk1"/>
              </a:solidFill>
              <a:latin typeface="Roboto"/>
              <a:ea typeface="Roboto"/>
              <a:cs typeface="Roboto"/>
              <a:sym typeface="Roboto"/>
            </a:endParaRPr>
          </a:p>
          <a:p>
            <a:pPr marL="0" lvl="0" indent="0" algn="r" rtl="0">
              <a:spcBef>
                <a:spcPts val="600"/>
              </a:spcBef>
              <a:spcAft>
                <a:spcPts val="600"/>
              </a:spcAft>
              <a:buNone/>
            </a:pPr>
            <a:r>
              <a:rPr lang="en">
                <a:solidFill>
                  <a:schemeClr val="dk1"/>
                </a:solidFill>
                <a:latin typeface="Roboto"/>
                <a:ea typeface="Roboto"/>
                <a:cs typeface="Roboto"/>
                <a:sym typeface="Roboto"/>
              </a:rPr>
              <a:t>Yellow is the color of gold, butter and ripe lemons</a:t>
            </a:r>
            <a:endParaRPr>
              <a:solidFill>
                <a:schemeClr val="dk1"/>
              </a:solidFill>
              <a:latin typeface="Roboto"/>
              <a:ea typeface="Roboto"/>
              <a:cs typeface="Roboto"/>
              <a:sym typeface="Roboto"/>
            </a:endParaRPr>
          </a:p>
        </p:txBody>
      </p:sp>
      <p:sp>
        <p:nvSpPr>
          <p:cNvPr id="443" name="Google Shape;443;p42"/>
          <p:cNvSpPr/>
          <p:nvPr/>
        </p:nvSpPr>
        <p:spPr>
          <a:xfrm>
            <a:off x="1217825" y="3057191"/>
            <a:ext cx="3618000" cy="13632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Black is the color of ebony and of outer space</a:t>
            </a:r>
            <a:endParaRPr>
              <a:solidFill>
                <a:schemeClr val="dk1"/>
              </a:solidFill>
              <a:latin typeface="Roboto"/>
              <a:ea typeface="Roboto"/>
              <a:cs typeface="Roboto"/>
              <a:sym typeface="Roboto"/>
            </a:endParaRPr>
          </a:p>
          <a:p>
            <a:pPr marL="0" lvl="0" indent="0" algn="l" rtl="0">
              <a:spcBef>
                <a:spcPts val="600"/>
              </a:spcBef>
              <a:spcAft>
                <a:spcPts val="600"/>
              </a:spcAft>
              <a:buClr>
                <a:schemeClr val="dk1"/>
              </a:buClr>
              <a:buSzPts val="1100"/>
              <a:buFont typeface="Arial"/>
              <a:buNone/>
            </a:pPr>
            <a:r>
              <a:rPr lang="en" b="1">
                <a:solidFill>
                  <a:schemeClr val="dk1"/>
                </a:solidFill>
                <a:latin typeface="Roboto"/>
                <a:ea typeface="Roboto"/>
                <a:cs typeface="Roboto"/>
                <a:sym typeface="Roboto"/>
              </a:rPr>
              <a:t>OPPORTUNITIES</a:t>
            </a:r>
            <a:endParaRPr>
              <a:solidFill>
                <a:schemeClr val="dk1"/>
              </a:solidFill>
              <a:latin typeface="Roboto"/>
              <a:ea typeface="Roboto"/>
              <a:cs typeface="Roboto"/>
              <a:sym typeface="Roboto"/>
            </a:endParaRPr>
          </a:p>
        </p:txBody>
      </p:sp>
      <p:sp>
        <p:nvSpPr>
          <p:cNvPr id="444" name="Google Shape;444;p42"/>
          <p:cNvSpPr/>
          <p:nvPr/>
        </p:nvSpPr>
        <p:spPr>
          <a:xfrm>
            <a:off x="4985573" y="3057191"/>
            <a:ext cx="3618000" cy="13632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White is the color of milk and fresh snow</a:t>
            </a:r>
            <a:endParaRPr>
              <a:solidFill>
                <a:schemeClr val="dk1"/>
              </a:solidFill>
              <a:latin typeface="Roboto"/>
              <a:ea typeface="Roboto"/>
              <a:cs typeface="Roboto"/>
              <a:sym typeface="Roboto"/>
            </a:endParaRPr>
          </a:p>
          <a:p>
            <a:pPr marL="0" lvl="0" indent="0" algn="r" rtl="0">
              <a:spcBef>
                <a:spcPts val="600"/>
              </a:spcBef>
              <a:spcAft>
                <a:spcPts val="600"/>
              </a:spcAft>
              <a:buNone/>
            </a:pPr>
            <a:r>
              <a:rPr lang="en" b="1">
                <a:solidFill>
                  <a:schemeClr val="dk1"/>
                </a:solidFill>
                <a:latin typeface="Roboto"/>
                <a:ea typeface="Roboto"/>
                <a:cs typeface="Roboto"/>
                <a:sym typeface="Roboto"/>
              </a:rPr>
              <a:t>THREATS</a:t>
            </a:r>
            <a:endParaRPr>
              <a:solidFill>
                <a:schemeClr val="dk1"/>
              </a:solidFill>
              <a:latin typeface="Roboto"/>
              <a:ea typeface="Roboto"/>
              <a:cs typeface="Roboto"/>
              <a:sym typeface="Roboto"/>
            </a:endParaRPr>
          </a:p>
        </p:txBody>
      </p:sp>
      <p:sp>
        <p:nvSpPr>
          <p:cNvPr id="445" name="Google Shape;445;p42"/>
          <p:cNvSpPr/>
          <p:nvPr/>
        </p:nvSpPr>
        <p:spPr>
          <a:xfrm>
            <a:off x="3797308" y="1867151"/>
            <a:ext cx="2079300" cy="2079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rot="5400000">
            <a:off x="3946981" y="1867151"/>
            <a:ext cx="2079300" cy="20793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rot="10800000">
            <a:off x="3946981" y="2018000"/>
            <a:ext cx="2079300" cy="2079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rot="-5400000">
            <a:off x="3797308" y="2018000"/>
            <a:ext cx="2079300" cy="20793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4352164" y="2300833"/>
            <a:ext cx="249154" cy="395770"/>
          </a:xfrm>
          <a:prstGeom prst="rect">
            <a:avLst/>
          </a:prstGeom>
        </p:spPr>
        <p:txBody>
          <a:bodyPr>
            <a:prstTxWarp prst="textPlain">
              <a:avLst/>
            </a:prstTxWarp>
          </a:bodyPr>
          <a:lstStyle/>
          <a:p>
            <a:pPr lvl="0" algn="ctr"/>
            <a:r>
              <a:rPr b="1" i="0">
                <a:ln>
                  <a:noFill/>
                </a:ln>
                <a:solidFill>
                  <a:schemeClr val="lt1"/>
                </a:solidFill>
                <a:latin typeface="Dosis"/>
              </a:rPr>
              <a:t>S</a:t>
            </a:r>
          </a:p>
        </p:txBody>
      </p:sp>
      <p:sp>
        <p:nvSpPr>
          <p:cNvPr id="450" name="Google Shape;450;p42"/>
          <p:cNvSpPr/>
          <p:nvPr/>
        </p:nvSpPr>
        <p:spPr>
          <a:xfrm>
            <a:off x="5225758" y="2307473"/>
            <a:ext cx="459527" cy="391520"/>
          </a:xfrm>
          <a:prstGeom prst="rect">
            <a:avLst/>
          </a:prstGeom>
        </p:spPr>
        <p:txBody>
          <a:bodyPr>
            <a:prstTxWarp prst="textPlain">
              <a:avLst/>
            </a:prstTxWarp>
          </a:bodyPr>
          <a:lstStyle/>
          <a:p>
            <a:pPr lvl="0" algn="ctr"/>
            <a:r>
              <a:rPr b="1" i="0">
                <a:ln>
                  <a:noFill/>
                </a:ln>
                <a:solidFill>
                  <a:schemeClr val="lt1"/>
                </a:solidFill>
                <a:latin typeface="Dosis"/>
              </a:rPr>
              <a:t>W</a:t>
            </a:r>
          </a:p>
        </p:txBody>
      </p:sp>
      <p:sp>
        <p:nvSpPr>
          <p:cNvPr id="451" name="Google Shape;451;p42"/>
          <p:cNvSpPr/>
          <p:nvPr/>
        </p:nvSpPr>
        <p:spPr>
          <a:xfrm>
            <a:off x="4322415" y="3252492"/>
            <a:ext cx="249154" cy="391520"/>
          </a:xfrm>
          <a:prstGeom prst="rect">
            <a:avLst/>
          </a:prstGeom>
        </p:spPr>
        <p:txBody>
          <a:bodyPr>
            <a:prstTxWarp prst="textPlain">
              <a:avLst/>
            </a:prstTxWarp>
          </a:bodyPr>
          <a:lstStyle/>
          <a:p>
            <a:pPr lvl="0" algn="ctr"/>
            <a:r>
              <a:rPr b="1" i="0">
                <a:ln>
                  <a:noFill/>
                </a:ln>
                <a:solidFill>
                  <a:schemeClr val="lt1"/>
                </a:solidFill>
                <a:latin typeface="Dosis"/>
              </a:rPr>
              <a:t>O</a:t>
            </a:r>
          </a:p>
        </p:txBody>
      </p:sp>
      <p:sp>
        <p:nvSpPr>
          <p:cNvPr id="452" name="Google Shape;452;p42"/>
          <p:cNvSpPr/>
          <p:nvPr/>
        </p:nvSpPr>
        <p:spPr>
          <a:xfrm>
            <a:off x="5324038" y="3259132"/>
            <a:ext cx="268279" cy="388333"/>
          </a:xfrm>
          <a:prstGeom prst="rect">
            <a:avLst/>
          </a:prstGeom>
        </p:spPr>
        <p:txBody>
          <a:bodyPr>
            <a:prstTxWarp prst="textPlain">
              <a:avLst/>
            </a:prstTxWarp>
          </a:bodyPr>
          <a:lstStyle/>
          <a:p>
            <a:pPr lvl="0" algn="ctr"/>
            <a:r>
              <a:rPr b="1" i="0">
                <a:ln>
                  <a:noFill/>
                </a:ln>
                <a:solidFill>
                  <a:schemeClr val="lt1"/>
                </a:solidFill>
                <a:latin typeface="Dosis"/>
              </a:rPr>
              <a:t>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4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457" name="Google Shape;457;p43"/>
          <p:cNvSpPr txBox="1">
            <a:spLocks noGrp="1"/>
          </p:cNvSpPr>
          <p:nvPr>
            <p:ph type="title" idx="4294967295"/>
          </p:nvPr>
        </p:nvSpPr>
        <p:spPr>
          <a:xfrm>
            <a:off x="1211263" y="0"/>
            <a:ext cx="7932737"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Business Model Canvas</a:t>
            </a:r>
            <a:endParaRPr sz="1200"/>
          </a:p>
        </p:txBody>
      </p:sp>
      <p:sp>
        <p:nvSpPr>
          <p:cNvPr id="459" name="Google Shape;459;p43"/>
          <p:cNvSpPr txBox="1"/>
          <p:nvPr/>
        </p:nvSpPr>
        <p:spPr>
          <a:xfrm>
            <a:off x="2126534"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Activities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0" name="Google Shape;460;p43"/>
          <p:cNvSpPr txBox="1"/>
          <p:nvPr/>
        </p:nvSpPr>
        <p:spPr>
          <a:xfrm>
            <a:off x="2126534"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Resources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1" name="Google Shape;461;p43"/>
          <p:cNvSpPr txBox="1"/>
          <p:nvPr/>
        </p:nvSpPr>
        <p:spPr>
          <a:xfrm>
            <a:off x="3756818"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Value Propositions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2" name="Google Shape;462;p43"/>
          <p:cNvSpPr txBox="1"/>
          <p:nvPr/>
        </p:nvSpPr>
        <p:spPr>
          <a:xfrm>
            <a:off x="5387102" y="731700"/>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Relationships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3" name="Google Shape;463;p43"/>
          <p:cNvSpPr txBox="1"/>
          <p:nvPr/>
        </p:nvSpPr>
        <p:spPr>
          <a:xfrm>
            <a:off x="5387102" y="2239752"/>
            <a:ext cx="1630200" cy="1507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Channels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4" name="Google Shape;464;p43"/>
          <p:cNvSpPr txBox="1"/>
          <p:nvPr/>
        </p:nvSpPr>
        <p:spPr>
          <a:xfrm>
            <a:off x="7017386"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Customer Segments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5" name="Google Shape;465;p43"/>
          <p:cNvSpPr txBox="1"/>
          <p:nvPr/>
        </p:nvSpPr>
        <p:spPr>
          <a:xfrm>
            <a:off x="496250" y="731700"/>
            <a:ext cx="1630200" cy="3015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Key Partners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800" b="1">
              <a:solidFill>
                <a:schemeClr val="lt1"/>
              </a:solidFill>
              <a:latin typeface="Roboto"/>
              <a:ea typeface="Roboto"/>
              <a:cs typeface="Roboto"/>
              <a:sym typeface="Roboto"/>
            </a:endParaRPr>
          </a:p>
        </p:txBody>
      </p:sp>
      <p:sp>
        <p:nvSpPr>
          <p:cNvPr id="466" name="Google Shape;466;p43"/>
          <p:cNvSpPr txBox="1"/>
          <p:nvPr/>
        </p:nvSpPr>
        <p:spPr>
          <a:xfrm>
            <a:off x="49625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Cost Structure</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7" name="Google Shape;467;p43"/>
          <p:cNvSpPr txBox="1"/>
          <p:nvPr/>
        </p:nvSpPr>
        <p:spPr>
          <a:xfrm>
            <a:off x="4571960" y="3747804"/>
            <a:ext cx="4075800" cy="116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lt1"/>
                </a:solidFill>
                <a:latin typeface="Roboto"/>
                <a:ea typeface="Roboto"/>
                <a:cs typeface="Roboto"/>
                <a:sym typeface="Roboto"/>
              </a:rPr>
              <a:t>Revenue Streams</a:t>
            </a:r>
            <a:endParaRPr sz="900" b="1">
              <a:solidFill>
                <a:schemeClr val="lt1"/>
              </a:solidFill>
              <a:latin typeface="Roboto"/>
              <a:ea typeface="Roboto"/>
              <a:cs typeface="Roboto"/>
              <a:sym typeface="Roboto"/>
            </a:endParaRPr>
          </a:p>
          <a:p>
            <a:pPr marL="0" lvl="0" indent="0" algn="l" rtl="0">
              <a:spcBef>
                <a:spcPts val="400"/>
              </a:spcBef>
              <a:spcAft>
                <a:spcPts val="400"/>
              </a:spcAft>
              <a:buNone/>
            </a:pPr>
            <a:r>
              <a:rPr lang="en" sz="800">
                <a:solidFill>
                  <a:schemeClr val="lt1"/>
                </a:solidFill>
                <a:latin typeface="Roboto"/>
                <a:ea typeface="Roboto"/>
                <a:cs typeface="Roboto"/>
                <a:sym typeface="Roboto"/>
              </a:rPr>
              <a:t>Insert your content</a:t>
            </a:r>
            <a:endParaRPr sz="900" b="1">
              <a:solidFill>
                <a:schemeClr val="lt1"/>
              </a:solidFill>
              <a:latin typeface="Roboto"/>
              <a:ea typeface="Roboto"/>
              <a:cs typeface="Roboto"/>
              <a:sym typeface="Roboto"/>
            </a:endParaRPr>
          </a:p>
        </p:txBody>
      </p:sp>
      <p:sp>
        <p:nvSpPr>
          <p:cNvPr id="468" name="Google Shape;468;p43"/>
          <p:cNvSpPr/>
          <p:nvPr/>
        </p:nvSpPr>
        <p:spPr>
          <a:xfrm>
            <a:off x="4295245" y="3819712"/>
            <a:ext cx="204673" cy="203485"/>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6741256" y="803833"/>
            <a:ext cx="204085" cy="18319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1858066" y="803829"/>
            <a:ext cx="196331" cy="19633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8388857" y="803760"/>
            <a:ext cx="186776" cy="19691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3"/>
          <p:cNvGrpSpPr/>
          <p:nvPr/>
        </p:nvGrpSpPr>
        <p:grpSpPr>
          <a:xfrm>
            <a:off x="8360411" y="3819870"/>
            <a:ext cx="215416" cy="156347"/>
            <a:chOff x="4604550" y="3714775"/>
            <a:chExt cx="439625" cy="319075"/>
          </a:xfrm>
        </p:grpSpPr>
        <p:sp>
          <p:nvSpPr>
            <p:cNvPr id="473" name="Google Shape;473;p43"/>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3"/>
          <p:cNvGrpSpPr/>
          <p:nvPr/>
        </p:nvGrpSpPr>
        <p:grpSpPr>
          <a:xfrm>
            <a:off x="5136703" y="803961"/>
            <a:ext cx="178433" cy="227360"/>
            <a:chOff x="1959600" y="4980625"/>
            <a:chExt cx="364150" cy="464000"/>
          </a:xfrm>
        </p:grpSpPr>
        <p:sp>
          <p:nvSpPr>
            <p:cNvPr id="476" name="Google Shape;476;p43"/>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43"/>
          <p:cNvGrpSpPr/>
          <p:nvPr/>
        </p:nvGrpSpPr>
        <p:grpSpPr>
          <a:xfrm>
            <a:off x="6681679" y="2311865"/>
            <a:ext cx="263755" cy="253011"/>
            <a:chOff x="5233525" y="4954450"/>
            <a:chExt cx="538275" cy="516350"/>
          </a:xfrm>
        </p:grpSpPr>
        <p:sp>
          <p:nvSpPr>
            <p:cNvPr id="484" name="Google Shape;484;p43"/>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43"/>
          <p:cNvGrpSpPr/>
          <p:nvPr/>
        </p:nvGrpSpPr>
        <p:grpSpPr>
          <a:xfrm>
            <a:off x="3424177" y="2311868"/>
            <a:ext cx="268532" cy="244069"/>
            <a:chOff x="4556450" y="4963575"/>
            <a:chExt cx="548025" cy="498100"/>
          </a:xfrm>
        </p:grpSpPr>
        <p:sp>
          <p:nvSpPr>
            <p:cNvPr id="496" name="Google Shape;496;p43"/>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43"/>
          <p:cNvSpPr/>
          <p:nvPr/>
        </p:nvSpPr>
        <p:spPr>
          <a:xfrm>
            <a:off x="3469390" y="803833"/>
            <a:ext cx="215374" cy="215428"/>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Funnel</a:t>
            </a:r>
            <a:endParaRPr/>
          </a:p>
        </p:txBody>
      </p:sp>
      <p:sp>
        <p:nvSpPr>
          <p:cNvPr id="507" name="Google Shape;507;p4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grpSp>
        <p:nvGrpSpPr>
          <p:cNvPr id="508" name="Google Shape;508;p44"/>
          <p:cNvGrpSpPr/>
          <p:nvPr/>
        </p:nvGrpSpPr>
        <p:grpSpPr>
          <a:xfrm>
            <a:off x="1989342" y="1413043"/>
            <a:ext cx="3608219" cy="3243858"/>
            <a:chOff x="3778727" y="4460423"/>
            <a:chExt cx="720160" cy="647438"/>
          </a:xfrm>
        </p:grpSpPr>
        <p:sp>
          <p:nvSpPr>
            <p:cNvPr id="509" name="Google Shape;509;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PURCHASE</a:t>
              </a:r>
              <a:endParaRPr sz="1200" b="1" i="0" u="none" strike="noStrike" cap="none">
                <a:solidFill>
                  <a:schemeClr val="lt1"/>
                </a:solidFill>
                <a:latin typeface="Roboto"/>
                <a:ea typeface="Roboto"/>
                <a:cs typeface="Roboto"/>
                <a:sym typeface="Roboto"/>
              </a:endParaRPr>
            </a:p>
          </p:txBody>
        </p:sp>
        <p:sp>
          <p:nvSpPr>
            <p:cNvPr id="510" name="Google Shape;510;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LOYALTY</a:t>
              </a:r>
              <a:endParaRPr sz="1200" b="1" i="0" u="none" strike="noStrike" cap="none">
                <a:solidFill>
                  <a:schemeClr val="lt1"/>
                </a:solidFill>
                <a:latin typeface="Roboto"/>
                <a:ea typeface="Roboto"/>
                <a:cs typeface="Roboto"/>
                <a:sym typeface="Roboto"/>
              </a:endParaRPr>
            </a:p>
          </p:txBody>
        </p:sp>
        <p:sp>
          <p:nvSpPr>
            <p:cNvPr id="511" name="Google Shape;511;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AWARENESS</a:t>
              </a:r>
              <a:endParaRPr sz="1200" b="1" i="0" u="none" strike="noStrike" cap="none">
                <a:solidFill>
                  <a:schemeClr val="lt1"/>
                </a:solidFill>
                <a:latin typeface="Roboto"/>
                <a:ea typeface="Roboto"/>
                <a:cs typeface="Roboto"/>
                <a:sym typeface="Roboto"/>
              </a:endParaRPr>
            </a:p>
          </p:txBody>
        </p:sp>
        <p:sp>
          <p:nvSpPr>
            <p:cNvPr id="512" name="Google Shape;512;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EVALUATION</a:t>
              </a:r>
              <a:endParaRPr sz="1200" b="1" i="0" u="none" strike="noStrike" cap="none">
                <a:solidFill>
                  <a:schemeClr val="lt1"/>
                </a:solidFill>
                <a:latin typeface="Roboto"/>
                <a:ea typeface="Roboto"/>
                <a:cs typeface="Roboto"/>
                <a:sym typeface="Roboto"/>
              </a:endParaRPr>
            </a:p>
          </p:txBody>
        </p:sp>
        <p:sp>
          <p:nvSpPr>
            <p:cNvPr id="513" name="Google Shape;513;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DISCOVERY</a:t>
              </a:r>
              <a:endParaRPr sz="1200" b="1" i="0" u="none" strike="noStrike" cap="none">
                <a:solidFill>
                  <a:schemeClr val="lt1"/>
                </a:solidFill>
                <a:latin typeface="Roboto"/>
                <a:ea typeface="Roboto"/>
                <a:cs typeface="Roboto"/>
                <a:sym typeface="Roboto"/>
              </a:endParaRPr>
            </a:p>
          </p:txBody>
        </p:sp>
        <p:sp>
          <p:nvSpPr>
            <p:cNvPr id="514" name="Google Shape;514;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Roboto"/>
                  <a:ea typeface="Roboto"/>
                  <a:cs typeface="Roboto"/>
                  <a:sym typeface="Roboto"/>
                </a:rPr>
                <a:t>INTENT</a:t>
              </a:r>
              <a:endParaRPr sz="1200" b="1" i="0" u="none" strike="noStrike" cap="none">
                <a:solidFill>
                  <a:schemeClr val="lt1"/>
                </a:solidFill>
                <a:latin typeface="Roboto"/>
                <a:ea typeface="Roboto"/>
                <a:cs typeface="Roboto"/>
                <a:sym typeface="Roboto"/>
              </a:endParaRPr>
            </a:p>
          </p:txBody>
        </p:sp>
        <p:sp>
          <p:nvSpPr>
            <p:cNvPr id="515" name="Google Shape;515;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a:ea typeface="Roboto"/>
                <a:cs typeface="Roboto"/>
                <a:sym typeface="Roboto"/>
              </a:endParaRPr>
            </a:p>
          </p:txBody>
        </p:sp>
      </p:grpSp>
      <p:cxnSp>
        <p:nvCxnSpPr>
          <p:cNvPr id="516" name="Google Shape;516;p44"/>
          <p:cNvCxnSpPr/>
          <p:nvPr/>
        </p:nvCxnSpPr>
        <p:spPr>
          <a:xfrm>
            <a:off x="55176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17" name="Google Shape;517;p44"/>
          <p:cNvSpPr txBox="1"/>
          <p:nvPr/>
        </p:nvSpPr>
        <p:spPr>
          <a:xfrm>
            <a:off x="6636100" y="177802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18" name="Google Shape;518;p44"/>
          <p:cNvCxnSpPr/>
          <p:nvPr/>
        </p:nvCxnSpPr>
        <p:spPr>
          <a:xfrm>
            <a:off x="53619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19" name="Google Shape;519;p44"/>
          <p:cNvSpPr txBox="1"/>
          <p:nvPr/>
        </p:nvSpPr>
        <p:spPr>
          <a:xfrm>
            <a:off x="6636100" y="225964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0" name="Google Shape;520;p44"/>
          <p:cNvCxnSpPr/>
          <p:nvPr/>
        </p:nvCxnSpPr>
        <p:spPr>
          <a:xfrm>
            <a:off x="51407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21" name="Google Shape;521;p44"/>
          <p:cNvSpPr txBox="1"/>
          <p:nvPr/>
        </p:nvSpPr>
        <p:spPr>
          <a:xfrm>
            <a:off x="6636100" y="274125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2" name="Google Shape;522;p44"/>
          <p:cNvCxnSpPr/>
          <p:nvPr/>
        </p:nvCxnSpPr>
        <p:spPr>
          <a:xfrm>
            <a:off x="49522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23" name="Google Shape;523;p44"/>
          <p:cNvSpPr txBox="1"/>
          <p:nvPr/>
        </p:nvSpPr>
        <p:spPr>
          <a:xfrm>
            <a:off x="6636100" y="322287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4" name="Google Shape;524;p44"/>
          <p:cNvCxnSpPr/>
          <p:nvPr/>
        </p:nvCxnSpPr>
        <p:spPr>
          <a:xfrm>
            <a:off x="47474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25" name="Google Shape;525;p44"/>
          <p:cNvSpPr txBox="1"/>
          <p:nvPr/>
        </p:nvSpPr>
        <p:spPr>
          <a:xfrm>
            <a:off x="6636100" y="3704485"/>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cxnSp>
        <p:nvCxnSpPr>
          <p:cNvPr id="526" name="Google Shape;526;p44"/>
          <p:cNvCxnSpPr/>
          <p:nvPr/>
        </p:nvCxnSpPr>
        <p:spPr>
          <a:xfrm>
            <a:off x="45343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27" name="Google Shape;527;p44"/>
          <p:cNvSpPr txBox="1"/>
          <p:nvPr/>
        </p:nvSpPr>
        <p:spPr>
          <a:xfrm>
            <a:off x="6636100" y="4186100"/>
            <a:ext cx="18984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Roboto"/>
                <a:ea typeface="Roboto"/>
                <a:cs typeface="Roboto"/>
                <a:sym typeface="Roboto"/>
              </a:rPr>
              <a:t>Insert your content</a:t>
            </a:r>
            <a:endParaRPr sz="1000">
              <a:solidFill>
                <a:schemeClr val="dk2"/>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Team Presentation</a:t>
            </a:r>
            <a:endParaRPr/>
          </a:p>
        </p:txBody>
      </p:sp>
      <p:sp>
        <p:nvSpPr>
          <p:cNvPr id="533" name="Google Shape;533;p4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pic>
        <p:nvPicPr>
          <p:cNvPr id="534" name="Google Shape;534;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35" name="Google Shape;535;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Imani Jackson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6" name="Google Shape;536;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37" name="Google Shape;537;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Marcos Galán</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38" name="Google Shape;538;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39" name="Google Shape;539;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Ixchel Valdía</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pic>
        <p:nvPicPr>
          <p:cNvPr id="540" name="Google Shape;540;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41" name="Google Shape;541;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Roboto"/>
                <a:ea typeface="Roboto"/>
                <a:cs typeface="Roboto"/>
                <a:sym typeface="Roboto"/>
              </a:rPr>
              <a:t>Nils Årud</a:t>
            </a:r>
            <a:r>
              <a:rPr lang="en">
                <a:latin typeface="Roboto"/>
                <a:ea typeface="Roboto"/>
                <a:cs typeface="Roboto"/>
                <a:sym typeface="Roboto"/>
              </a:rPr>
              <a:t/>
            </a:r>
            <a:br>
              <a:rPr lang="en">
                <a:latin typeface="Roboto"/>
                <a:ea typeface="Roboto"/>
                <a:cs typeface="Roboto"/>
                <a:sym typeface="Roboto"/>
              </a:rPr>
            </a:br>
            <a:r>
              <a:rPr lang="en" sz="800">
                <a:solidFill>
                  <a:schemeClr val="dk2"/>
                </a:solidFill>
                <a:latin typeface="Roboto"/>
                <a:ea typeface="Roboto"/>
                <a:cs typeface="Roboto"/>
                <a:sym typeface="Roboto"/>
              </a:rPr>
              <a:t>JOB TITLE</a:t>
            </a:r>
            <a:endParaRPr sz="800">
              <a:solidFill>
                <a:schemeClr val="dk2"/>
              </a:solidFill>
              <a:latin typeface="Roboto"/>
              <a:ea typeface="Roboto"/>
              <a:cs typeface="Roboto"/>
              <a:sym typeface="Roboto"/>
            </a:endParaRPr>
          </a:p>
          <a:p>
            <a:pPr marL="0" lvl="0" indent="0" algn="ctr" rtl="0">
              <a:spcBef>
                <a:spcPts val="400"/>
              </a:spcBef>
              <a:spcAft>
                <a:spcPts val="0"/>
              </a:spcAft>
              <a:buNone/>
            </a:pPr>
            <a:r>
              <a:rPr lang="en" sz="900">
                <a:solidFill>
                  <a:schemeClr val="dk2"/>
                </a:solidFill>
                <a:latin typeface="Roboto"/>
                <a:ea typeface="Roboto"/>
                <a:cs typeface="Roboto"/>
                <a:sym typeface="Roboto"/>
              </a:rPr>
              <a:t>Blue is the colour of the clear sky and the deep sea</a:t>
            </a:r>
            <a:endParaRPr>
              <a:latin typeface="Roboto"/>
              <a:ea typeface="Roboto"/>
              <a:cs typeface="Roboto"/>
              <a:sym typeface="Roboto"/>
            </a:endParaRPr>
          </a:p>
          <a:p>
            <a:pPr marL="0" lvl="0" indent="0" algn="ctr" rtl="0">
              <a:spcBef>
                <a:spcPts val="400"/>
              </a:spcBef>
              <a:spcAft>
                <a:spcPts val="400"/>
              </a:spcAft>
              <a:buNone/>
            </a:pPr>
            <a:endParaRPr>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95" name="Google Shape;595;p4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
        <p:nvSpPr>
          <p:cNvPr id="546" name="Google Shape;546;p46"/>
          <p:cNvSpPr txBox="1">
            <a:spLocks noGrp="1"/>
          </p:cNvSpPr>
          <p:nvPr>
            <p:ph type="title" idx="4294967295"/>
          </p:nvPr>
        </p:nvSpPr>
        <p:spPr>
          <a:xfrm>
            <a:off x="1431925" y="0"/>
            <a:ext cx="7712075" cy="7318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t>Competitor Matrix</a:t>
            </a:r>
            <a:endParaRPr sz="1200"/>
          </a:p>
        </p:txBody>
      </p:sp>
      <p:sp>
        <p:nvSpPr>
          <p:cNvPr id="547" name="Google Shape;547;p46"/>
          <p:cNvSpPr/>
          <p:nvPr/>
        </p:nvSpPr>
        <p:spPr>
          <a:xfrm>
            <a:off x="509192" y="748691"/>
            <a:ext cx="8125500" cy="416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46"/>
          <p:cNvGrpSpPr/>
          <p:nvPr/>
        </p:nvGrpSpPr>
        <p:grpSpPr>
          <a:xfrm>
            <a:off x="678461" y="748701"/>
            <a:ext cx="7786712" cy="4165900"/>
            <a:chOff x="638138" y="467100"/>
            <a:chExt cx="7867750" cy="4194000"/>
          </a:xfrm>
        </p:grpSpPr>
        <p:cxnSp>
          <p:nvCxnSpPr>
            <p:cNvPr id="549" name="Google Shape;549;p46"/>
            <p:cNvCxnSpPr/>
            <p:nvPr/>
          </p:nvCxnSpPr>
          <p:spPr>
            <a:xfrm>
              <a:off x="638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46"/>
            <p:cNvCxnSpPr/>
            <p:nvPr/>
          </p:nvCxnSpPr>
          <p:spPr>
            <a:xfrm>
              <a:off x="809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6"/>
            <p:cNvCxnSpPr/>
            <p:nvPr/>
          </p:nvCxnSpPr>
          <p:spPr>
            <a:xfrm>
              <a:off x="980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6"/>
            <p:cNvCxnSpPr/>
            <p:nvPr/>
          </p:nvCxnSpPr>
          <p:spPr>
            <a:xfrm>
              <a:off x="1151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6"/>
            <p:cNvCxnSpPr/>
            <p:nvPr/>
          </p:nvCxnSpPr>
          <p:spPr>
            <a:xfrm>
              <a:off x="1322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6"/>
            <p:cNvCxnSpPr/>
            <p:nvPr/>
          </p:nvCxnSpPr>
          <p:spPr>
            <a:xfrm>
              <a:off x="1493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46"/>
            <p:cNvCxnSpPr/>
            <p:nvPr/>
          </p:nvCxnSpPr>
          <p:spPr>
            <a:xfrm>
              <a:off x="1664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46"/>
            <p:cNvCxnSpPr/>
            <p:nvPr/>
          </p:nvCxnSpPr>
          <p:spPr>
            <a:xfrm>
              <a:off x="1835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46"/>
            <p:cNvCxnSpPr/>
            <p:nvPr/>
          </p:nvCxnSpPr>
          <p:spPr>
            <a:xfrm>
              <a:off x="2006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46"/>
            <p:cNvCxnSpPr/>
            <p:nvPr/>
          </p:nvCxnSpPr>
          <p:spPr>
            <a:xfrm>
              <a:off x="2177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46"/>
            <p:cNvCxnSpPr/>
            <p:nvPr/>
          </p:nvCxnSpPr>
          <p:spPr>
            <a:xfrm>
              <a:off x="2348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46"/>
            <p:cNvCxnSpPr/>
            <p:nvPr/>
          </p:nvCxnSpPr>
          <p:spPr>
            <a:xfrm>
              <a:off x="2519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46"/>
            <p:cNvCxnSpPr/>
            <p:nvPr/>
          </p:nvCxnSpPr>
          <p:spPr>
            <a:xfrm>
              <a:off x="2690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46"/>
            <p:cNvCxnSpPr/>
            <p:nvPr/>
          </p:nvCxnSpPr>
          <p:spPr>
            <a:xfrm>
              <a:off x="2861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46"/>
            <p:cNvCxnSpPr/>
            <p:nvPr/>
          </p:nvCxnSpPr>
          <p:spPr>
            <a:xfrm>
              <a:off x="3032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4" name="Google Shape;564;p46"/>
            <p:cNvCxnSpPr/>
            <p:nvPr/>
          </p:nvCxnSpPr>
          <p:spPr>
            <a:xfrm>
              <a:off x="3203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5" name="Google Shape;565;p46"/>
            <p:cNvCxnSpPr/>
            <p:nvPr/>
          </p:nvCxnSpPr>
          <p:spPr>
            <a:xfrm>
              <a:off x="3374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46"/>
            <p:cNvCxnSpPr/>
            <p:nvPr/>
          </p:nvCxnSpPr>
          <p:spPr>
            <a:xfrm>
              <a:off x="3545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7" name="Google Shape;567;p46"/>
            <p:cNvCxnSpPr/>
            <p:nvPr/>
          </p:nvCxnSpPr>
          <p:spPr>
            <a:xfrm>
              <a:off x="3716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8" name="Google Shape;568;p46"/>
            <p:cNvCxnSpPr/>
            <p:nvPr/>
          </p:nvCxnSpPr>
          <p:spPr>
            <a:xfrm>
              <a:off x="3887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69" name="Google Shape;569;p46"/>
            <p:cNvCxnSpPr/>
            <p:nvPr/>
          </p:nvCxnSpPr>
          <p:spPr>
            <a:xfrm>
              <a:off x="40588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0" name="Google Shape;570;p46"/>
            <p:cNvCxnSpPr/>
            <p:nvPr/>
          </p:nvCxnSpPr>
          <p:spPr>
            <a:xfrm>
              <a:off x="42299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1" name="Google Shape;571;p46"/>
            <p:cNvCxnSpPr/>
            <p:nvPr/>
          </p:nvCxnSpPr>
          <p:spPr>
            <a:xfrm>
              <a:off x="44009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2" name="Google Shape;572;p46"/>
            <p:cNvCxnSpPr/>
            <p:nvPr/>
          </p:nvCxnSpPr>
          <p:spPr>
            <a:xfrm>
              <a:off x="47430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46"/>
            <p:cNvCxnSpPr/>
            <p:nvPr/>
          </p:nvCxnSpPr>
          <p:spPr>
            <a:xfrm>
              <a:off x="49141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4" name="Google Shape;574;p46"/>
            <p:cNvCxnSpPr/>
            <p:nvPr/>
          </p:nvCxnSpPr>
          <p:spPr>
            <a:xfrm>
              <a:off x="50851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5" name="Google Shape;575;p46"/>
            <p:cNvCxnSpPr/>
            <p:nvPr/>
          </p:nvCxnSpPr>
          <p:spPr>
            <a:xfrm>
              <a:off x="52561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6" name="Google Shape;576;p46"/>
            <p:cNvCxnSpPr/>
            <p:nvPr/>
          </p:nvCxnSpPr>
          <p:spPr>
            <a:xfrm>
              <a:off x="54272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7" name="Google Shape;577;p46"/>
            <p:cNvCxnSpPr/>
            <p:nvPr/>
          </p:nvCxnSpPr>
          <p:spPr>
            <a:xfrm>
              <a:off x="55982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8" name="Google Shape;578;p46"/>
            <p:cNvCxnSpPr/>
            <p:nvPr/>
          </p:nvCxnSpPr>
          <p:spPr>
            <a:xfrm>
              <a:off x="57692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79" name="Google Shape;579;p46"/>
            <p:cNvCxnSpPr/>
            <p:nvPr/>
          </p:nvCxnSpPr>
          <p:spPr>
            <a:xfrm>
              <a:off x="59403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0" name="Google Shape;580;p46"/>
            <p:cNvCxnSpPr/>
            <p:nvPr/>
          </p:nvCxnSpPr>
          <p:spPr>
            <a:xfrm>
              <a:off x="61113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1" name="Google Shape;581;p46"/>
            <p:cNvCxnSpPr/>
            <p:nvPr/>
          </p:nvCxnSpPr>
          <p:spPr>
            <a:xfrm>
              <a:off x="62824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2" name="Google Shape;582;p46"/>
            <p:cNvCxnSpPr/>
            <p:nvPr/>
          </p:nvCxnSpPr>
          <p:spPr>
            <a:xfrm>
              <a:off x="64534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46"/>
            <p:cNvCxnSpPr/>
            <p:nvPr/>
          </p:nvCxnSpPr>
          <p:spPr>
            <a:xfrm>
              <a:off x="66244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6"/>
            <p:cNvCxnSpPr/>
            <p:nvPr/>
          </p:nvCxnSpPr>
          <p:spPr>
            <a:xfrm>
              <a:off x="67955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p46"/>
            <p:cNvCxnSpPr/>
            <p:nvPr/>
          </p:nvCxnSpPr>
          <p:spPr>
            <a:xfrm>
              <a:off x="69665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46"/>
            <p:cNvCxnSpPr/>
            <p:nvPr/>
          </p:nvCxnSpPr>
          <p:spPr>
            <a:xfrm>
              <a:off x="713758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46"/>
            <p:cNvCxnSpPr/>
            <p:nvPr/>
          </p:nvCxnSpPr>
          <p:spPr>
            <a:xfrm>
              <a:off x="730862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8" name="Google Shape;588;p46"/>
            <p:cNvCxnSpPr/>
            <p:nvPr/>
          </p:nvCxnSpPr>
          <p:spPr>
            <a:xfrm>
              <a:off x="747966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89" name="Google Shape;589;p46"/>
            <p:cNvCxnSpPr/>
            <p:nvPr/>
          </p:nvCxnSpPr>
          <p:spPr>
            <a:xfrm>
              <a:off x="765070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0" name="Google Shape;590;p46"/>
            <p:cNvCxnSpPr/>
            <p:nvPr/>
          </p:nvCxnSpPr>
          <p:spPr>
            <a:xfrm>
              <a:off x="7821738"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1" name="Google Shape;591;p46"/>
            <p:cNvCxnSpPr/>
            <p:nvPr/>
          </p:nvCxnSpPr>
          <p:spPr>
            <a:xfrm>
              <a:off x="7992775"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2" name="Google Shape;592;p46"/>
            <p:cNvCxnSpPr/>
            <p:nvPr/>
          </p:nvCxnSpPr>
          <p:spPr>
            <a:xfrm>
              <a:off x="8163813"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3" name="Google Shape;593;p46"/>
            <p:cNvCxnSpPr/>
            <p:nvPr/>
          </p:nvCxnSpPr>
          <p:spPr>
            <a:xfrm>
              <a:off x="8334850" y="46710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46"/>
            <p:cNvCxnSpPr/>
            <p:nvPr/>
          </p:nvCxnSpPr>
          <p:spPr>
            <a:xfrm>
              <a:off x="8505888" y="467100"/>
              <a:ext cx="0" cy="4194000"/>
            </a:xfrm>
            <a:prstGeom prst="straightConnector1">
              <a:avLst/>
            </a:prstGeom>
            <a:noFill/>
            <a:ln w="9525" cap="flat" cmpd="sng">
              <a:solidFill>
                <a:schemeClr val="dk2"/>
              </a:solidFill>
              <a:prstDash val="solid"/>
              <a:round/>
              <a:headEnd type="none" w="med" len="med"/>
              <a:tailEnd type="none" w="med" len="med"/>
            </a:ln>
          </p:spPr>
        </p:cxnSp>
      </p:grpSp>
      <p:grpSp>
        <p:nvGrpSpPr>
          <p:cNvPr id="596" name="Google Shape;596;p46"/>
          <p:cNvGrpSpPr/>
          <p:nvPr/>
        </p:nvGrpSpPr>
        <p:grpSpPr>
          <a:xfrm>
            <a:off x="509191" y="922240"/>
            <a:ext cx="8125456" cy="3818499"/>
            <a:chOff x="467088" y="642474"/>
            <a:chExt cx="4194000" cy="3858239"/>
          </a:xfrm>
        </p:grpSpPr>
        <p:cxnSp>
          <p:nvCxnSpPr>
            <p:cNvPr id="597" name="Google Shape;597;p46"/>
            <p:cNvCxnSpPr/>
            <p:nvPr/>
          </p:nvCxnSpPr>
          <p:spPr>
            <a:xfrm>
              <a:off x="2564088" y="-145452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46"/>
            <p:cNvCxnSpPr/>
            <p:nvPr/>
          </p:nvCxnSpPr>
          <p:spPr>
            <a:xfrm>
              <a:off x="2564088" y="-127915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46"/>
            <p:cNvCxnSpPr/>
            <p:nvPr/>
          </p:nvCxnSpPr>
          <p:spPr>
            <a:xfrm>
              <a:off x="2564088" y="-110377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46"/>
            <p:cNvCxnSpPr/>
            <p:nvPr/>
          </p:nvCxnSpPr>
          <p:spPr>
            <a:xfrm>
              <a:off x="2564088" y="-92840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46"/>
            <p:cNvCxnSpPr/>
            <p:nvPr/>
          </p:nvCxnSpPr>
          <p:spPr>
            <a:xfrm>
              <a:off x="2564088" y="-75302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46"/>
            <p:cNvCxnSpPr/>
            <p:nvPr/>
          </p:nvCxnSpPr>
          <p:spPr>
            <a:xfrm>
              <a:off x="2564088" y="-57765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46"/>
            <p:cNvCxnSpPr/>
            <p:nvPr/>
          </p:nvCxnSpPr>
          <p:spPr>
            <a:xfrm>
              <a:off x="2564088" y="-40227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46"/>
            <p:cNvCxnSpPr/>
            <p:nvPr/>
          </p:nvCxnSpPr>
          <p:spPr>
            <a:xfrm>
              <a:off x="2564088" y="-22690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46"/>
            <p:cNvCxnSpPr/>
            <p:nvPr/>
          </p:nvCxnSpPr>
          <p:spPr>
            <a:xfrm>
              <a:off x="2564088" y="-5153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46"/>
            <p:cNvCxnSpPr/>
            <p:nvPr/>
          </p:nvCxnSpPr>
          <p:spPr>
            <a:xfrm>
              <a:off x="2564088" y="12384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46"/>
            <p:cNvCxnSpPr/>
            <p:nvPr/>
          </p:nvCxnSpPr>
          <p:spPr>
            <a:xfrm>
              <a:off x="2564088" y="29921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6"/>
            <p:cNvCxnSpPr/>
            <p:nvPr/>
          </p:nvCxnSpPr>
          <p:spPr>
            <a:xfrm>
              <a:off x="2564088" y="649968"/>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46"/>
            <p:cNvCxnSpPr/>
            <p:nvPr/>
          </p:nvCxnSpPr>
          <p:spPr>
            <a:xfrm>
              <a:off x="2564088" y="825343"/>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46"/>
            <p:cNvCxnSpPr/>
            <p:nvPr/>
          </p:nvCxnSpPr>
          <p:spPr>
            <a:xfrm>
              <a:off x="2564088" y="1000717"/>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46"/>
            <p:cNvCxnSpPr/>
            <p:nvPr/>
          </p:nvCxnSpPr>
          <p:spPr>
            <a:xfrm>
              <a:off x="2564088" y="1176092"/>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46"/>
            <p:cNvCxnSpPr/>
            <p:nvPr/>
          </p:nvCxnSpPr>
          <p:spPr>
            <a:xfrm>
              <a:off x="2564088" y="1351466"/>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46"/>
            <p:cNvCxnSpPr/>
            <p:nvPr/>
          </p:nvCxnSpPr>
          <p:spPr>
            <a:xfrm>
              <a:off x="2564088" y="1526841"/>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46"/>
            <p:cNvCxnSpPr/>
            <p:nvPr/>
          </p:nvCxnSpPr>
          <p:spPr>
            <a:xfrm>
              <a:off x="2564088" y="1702215"/>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46"/>
            <p:cNvCxnSpPr/>
            <p:nvPr/>
          </p:nvCxnSpPr>
          <p:spPr>
            <a:xfrm>
              <a:off x="2564088" y="1877590"/>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46"/>
            <p:cNvCxnSpPr/>
            <p:nvPr/>
          </p:nvCxnSpPr>
          <p:spPr>
            <a:xfrm>
              <a:off x="2564088" y="2052964"/>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46"/>
            <p:cNvCxnSpPr/>
            <p:nvPr/>
          </p:nvCxnSpPr>
          <p:spPr>
            <a:xfrm>
              <a:off x="2564088" y="2228339"/>
              <a:ext cx="0" cy="41940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46"/>
            <p:cNvCxnSpPr/>
            <p:nvPr/>
          </p:nvCxnSpPr>
          <p:spPr>
            <a:xfrm>
              <a:off x="2564088" y="2403713"/>
              <a:ext cx="0" cy="4194000"/>
            </a:xfrm>
            <a:prstGeom prst="straightConnector1">
              <a:avLst/>
            </a:prstGeom>
            <a:noFill/>
            <a:ln w="9525" cap="flat" cmpd="sng">
              <a:solidFill>
                <a:schemeClr val="dk2"/>
              </a:solidFill>
              <a:prstDash val="solid"/>
              <a:round/>
              <a:headEnd type="none" w="med" len="med"/>
              <a:tailEnd type="none" w="med" len="med"/>
            </a:ln>
          </p:spPr>
        </p:cxnSp>
      </p:grpSp>
      <p:cxnSp>
        <p:nvCxnSpPr>
          <p:cNvPr id="619" name="Google Shape;619;p46"/>
          <p:cNvCxnSpPr/>
          <p:nvPr/>
        </p:nvCxnSpPr>
        <p:spPr>
          <a:xfrm>
            <a:off x="4571975" y="748691"/>
            <a:ext cx="0" cy="4165800"/>
          </a:xfrm>
          <a:prstGeom prst="straightConnector1">
            <a:avLst/>
          </a:prstGeom>
          <a:noFill/>
          <a:ln w="19050" cap="flat" cmpd="sng">
            <a:solidFill>
              <a:schemeClr val="lt1"/>
            </a:solidFill>
            <a:prstDash val="solid"/>
            <a:round/>
            <a:headEnd type="triangle" w="sm" len="sm"/>
            <a:tailEnd type="triangle" w="sm" len="sm"/>
          </a:ln>
        </p:spPr>
      </p:cxnSp>
      <p:cxnSp>
        <p:nvCxnSpPr>
          <p:cNvPr id="620" name="Google Shape;620;p46"/>
          <p:cNvCxnSpPr/>
          <p:nvPr/>
        </p:nvCxnSpPr>
        <p:spPr>
          <a:xfrm>
            <a:off x="509192" y="2831596"/>
            <a:ext cx="8125500" cy="0"/>
          </a:xfrm>
          <a:prstGeom prst="straightConnector1">
            <a:avLst/>
          </a:prstGeom>
          <a:noFill/>
          <a:ln w="19050" cap="flat" cmpd="sng">
            <a:solidFill>
              <a:schemeClr val="lt1"/>
            </a:solidFill>
            <a:prstDash val="solid"/>
            <a:round/>
            <a:headEnd type="triangle" w="sm" len="sm"/>
            <a:tailEnd type="triangle" w="sm" len="sm"/>
          </a:ln>
        </p:spPr>
      </p:cxnSp>
      <p:sp>
        <p:nvSpPr>
          <p:cNvPr id="621" name="Google Shape;621;p46"/>
          <p:cNvSpPr txBox="1"/>
          <p:nvPr/>
        </p:nvSpPr>
        <p:spPr>
          <a:xfrm rot="-5400000">
            <a:off x="-209262" y="274983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1</a:t>
            </a:r>
            <a:endParaRPr sz="800">
              <a:solidFill>
                <a:schemeClr val="lt1"/>
              </a:solidFill>
              <a:latin typeface="Roboto"/>
              <a:ea typeface="Roboto"/>
              <a:cs typeface="Roboto"/>
              <a:sym typeface="Roboto"/>
            </a:endParaRPr>
          </a:p>
        </p:txBody>
      </p:sp>
      <p:sp>
        <p:nvSpPr>
          <p:cNvPr id="622" name="Google Shape;622;p46"/>
          <p:cNvSpPr txBox="1"/>
          <p:nvPr/>
        </p:nvSpPr>
        <p:spPr>
          <a:xfrm rot="5400000">
            <a:off x="8080063" y="2749822"/>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1</a:t>
            </a:r>
            <a:endParaRPr sz="800">
              <a:solidFill>
                <a:schemeClr val="lt1"/>
              </a:solidFill>
              <a:latin typeface="Roboto"/>
              <a:ea typeface="Roboto"/>
              <a:cs typeface="Roboto"/>
              <a:sym typeface="Roboto"/>
            </a:endParaRPr>
          </a:p>
        </p:txBody>
      </p:sp>
      <p:sp>
        <p:nvSpPr>
          <p:cNvPr id="623" name="Google Shape;623;p46"/>
          <p:cNvSpPr txBox="1"/>
          <p:nvPr/>
        </p:nvSpPr>
        <p:spPr>
          <a:xfrm>
            <a:off x="3935399" y="4914464"/>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LOW VALUE 2</a:t>
            </a:r>
            <a:endParaRPr sz="800">
              <a:solidFill>
                <a:schemeClr val="lt1"/>
              </a:solidFill>
              <a:latin typeface="Roboto"/>
              <a:ea typeface="Roboto"/>
              <a:cs typeface="Roboto"/>
              <a:sym typeface="Roboto"/>
            </a:endParaRPr>
          </a:p>
        </p:txBody>
      </p:sp>
      <p:sp>
        <p:nvSpPr>
          <p:cNvPr id="624" name="Google Shape;624;p46"/>
          <p:cNvSpPr txBox="1"/>
          <p:nvPr/>
        </p:nvSpPr>
        <p:spPr>
          <a:xfrm>
            <a:off x="3935350" y="585075"/>
            <a:ext cx="1273200" cy="1635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Roboto"/>
                <a:ea typeface="Roboto"/>
                <a:cs typeface="Roboto"/>
                <a:sym typeface="Roboto"/>
              </a:rPr>
              <a:t>HIGH VALUE 2</a:t>
            </a:r>
            <a:endParaRPr sz="800">
              <a:solidFill>
                <a:schemeClr val="lt1"/>
              </a:solidFill>
              <a:latin typeface="Roboto"/>
              <a:ea typeface="Roboto"/>
              <a:cs typeface="Roboto"/>
              <a:sym typeface="Roboto"/>
            </a:endParaRPr>
          </a:p>
        </p:txBody>
      </p:sp>
      <p:sp>
        <p:nvSpPr>
          <p:cNvPr id="625" name="Google Shape;625;p46"/>
          <p:cNvSpPr/>
          <p:nvPr/>
        </p:nvSpPr>
        <p:spPr>
          <a:xfrm>
            <a:off x="6987733" y="1104156"/>
            <a:ext cx="990000" cy="9900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Roboto"/>
                <a:ea typeface="Roboto"/>
                <a:cs typeface="Roboto"/>
                <a:sym typeface="Roboto"/>
              </a:rPr>
              <a:t>Our company</a:t>
            </a:r>
            <a:endParaRPr sz="800">
              <a:solidFill>
                <a:schemeClr val="accent1"/>
              </a:solidFill>
              <a:latin typeface="Roboto"/>
              <a:ea typeface="Roboto"/>
              <a:cs typeface="Roboto"/>
              <a:sym typeface="Roboto"/>
            </a:endParaRPr>
          </a:p>
        </p:txBody>
      </p:sp>
      <p:sp>
        <p:nvSpPr>
          <p:cNvPr id="626" name="Google Shape;626;p46"/>
          <p:cNvSpPr/>
          <p:nvPr/>
        </p:nvSpPr>
        <p:spPr>
          <a:xfrm>
            <a:off x="3145191" y="1568220"/>
            <a:ext cx="867000" cy="8670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7" name="Google Shape;627;p46"/>
          <p:cNvSpPr/>
          <p:nvPr/>
        </p:nvSpPr>
        <p:spPr>
          <a:xfrm>
            <a:off x="1415571" y="3722361"/>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8" name="Google Shape;628;p46"/>
          <p:cNvSpPr/>
          <p:nvPr/>
        </p:nvSpPr>
        <p:spPr>
          <a:xfrm>
            <a:off x="5616077" y="3204134"/>
            <a:ext cx="723000" cy="7230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29" name="Google Shape;629;p46"/>
          <p:cNvSpPr/>
          <p:nvPr/>
        </p:nvSpPr>
        <p:spPr>
          <a:xfrm>
            <a:off x="6507610" y="3650358"/>
            <a:ext cx="867000" cy="867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0" name="Google Shape;630;p46"/>
          <p:cNvSpPr/>
          <p:nvPr/>
        </p:nvSpPr>
        <p:spPr>
          <a:xfrm>
            <a:off x="4766806" y="845215"/>
            <a:ext cx="723000" cy="7230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
        <p:nvSpPr>
          <p:cNvPr id="631" name="Google Shape;631;p46"/>
          <p:cNvSpPr/>
          <p:nvPr/>
        </p:nvSpPr>
        <p:spPr>
          <a:xfrm>
            <a:off x="1149677" y="1224137"/>
            <a:ext cx="462300" cy="4623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Roboto"/>
                <a:ea typeface="Roboto"/>
                <a:cs typeface="Roboto"/>
                <a:sym typeface="Roboto"/>
              </a:rPr>
              <a:t>Competitor</a:t>
            </a:r>
            <a:endParaRPr sz="8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A. STATEMENT OF PROBLEM</a:t>
            </a:r>
            <a:endParaRPr sz="3200" dirty="0"/>
          </a:p>
        </p:txBody>
      </p:sp>
      <p:sp>
        <p:nvSpPr>
          <p:cNvPr id="115" name="Google Shape;115;p14"/>
          <p:cNvSpPr txBox="1">
            <a:spLocks noGrp="1"/>
          </p:cNvSpPr>
          <p:nvPr>
            <p:ph type="body" idx="1"/>
          </p:nvPr>
        </p:nvSpPr>
        <p:spPr>
          <a:xfrm>
            <a:off x="1101374" y="1349550"/>
            <a:ext cx="678299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Understanding how subscribers of Divvy bike-sharing trips and the bike-sharing service availing only-customers use the bikes differently for commute purposes, recreational purposes, schooling, marketing, etc. and analyzing the multifarious shadow factors which influence both the user categories in opting for the type of service which they show their inclination towards.</a:t>
            </a:r>
          </a:p>
          <a:p>
            <a:pPr marL="0" lvl="0" indent="0" algn="l" rtl="0">
              <a:spcBef>
                <a:spcPts val="600"/>
              </a:spcBef>
              <a:spcAft>
                <a:spcPts val="0"/>
              </a:spcAft>
              <a:buNone/>
            </a:pPr>
            <a:r>
              <a:rPr lang="en-US" sz="1400" dirty="0" smtClean="0"/>
              <a:t>This comparison along with other tasks will later be used to design marketing strategies aimed at converting the customers of Divvy bike-sharing trips to the long-term subscribers of the bike-sharing service.</a:t>
            </a:r>
            <a:endParaRPr lang="en-US"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Weekly Planner</a:t>
            </a:r>
            <a:endParaRPr/>
          </a:p>
        </p:txBody>
      </p:sp>
      <p:sp>
        <p:nvSpPr>
          <p:cNvPr id="637" name="Google Shape;637;p4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graphicFrame>
        <p:nvGraphicFramePr>
          <p:cNvPr id="638" name="Google Shape;638;p47"/>
          <p:cNvGraphicFramePr/>
          <p:nvPr/>
        </p:nvGraphicFramePr>
        <p:xfrm>
          <a:off x="1139325" y="1025125"/>
          <a:ext cx="8004700" cy="3894800"/>
        </p:xfrm>
        <a:graphic>
          <a:graphicData uri="http://schemas.openxmlformats.org/drawingml/2006/table">
            <a:tbl>
              <a:tblPr>
                <a:noFill/>
                <a:tableStyleId>{2091BD0C-065F-43EE-8344-79AE29CD5F3C}</a:tableStyleId>
              </a:tblPr>
              <a:tblGrid>
                <a:gridCol w="887100"/>
                <a:gridCol w="1016800"/>
                <a:gridCol w="1016800"/>
                <a:gridCol w="1016800"/>
                <a:gridCol w="1016800"/>
                <a:gridCol w="1016800"/>
                <a:gridCol w="1016800"/>
                <a:gridCol w="1016800"/>
              </a:tblGrid>
              <a:tr h="397425">
                <a:tc>
                  <a:txBody>
                    <a:bodyPr/>
                    <a:lstStyle/>
                    <a:p>
                      <a:pPr marL="0" lvl="0" indent="0" algn="r" rtl="0">
                        <a:spcBef>
                          <a:spcPts val="0"/>
                        </a:spcBef>
                        <a:spcAft>
                          <a:spcPts val="0"/>
                        </a:spcAft>
                        <a:buNone/>
                      </a:pPr>
                      <a:endParaRPr sz="800">
                        <a:solidFill>
                          <a:schemeClr val="dk2"/>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SUNDAY</a:t>
                      </a:r>
                      <a:endParaRPr sz="700">
                        <a:solidFill>
                          <a:schemeClr val="lt1"/>
                        </a:solidFill>
                        <a:latin typeface="Roboto"/>
                        <a:ea typeface="Roboto"/>
                        <a:cs typeface="Roboto"/>
                        <a:sym typeface="Robot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MONDAY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TUESDAY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WEDNESDAY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THURSDAY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FRIDAY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Roboto"/>
                          <a:ea typeface="Roboto"/>
                          <a:cs typeface="Roboto"/>
                          <a:sym typeface="Roboto"/>
                        </a:rPr>
                        <a:t>SATURDAY</a:t>
                      </a:r>
                      <a:endParaRPr sz="700">
                        <a:solidFill>
                          <a:schemeClr val="lt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9:00 - 9:45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10:00 - 10:45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11:00 - 11:45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12:00 - 13:15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 Free time</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13:30 - 14:15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14:30 - 15:15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499625">
                <a:tc>
                  <a:txBody>
                    <a:bodyPr/>
                    <a:lstStyle/>
                    <a:p>
                      <a:pPr marL="0" lvl="0" indent="0" algn="r" rtl="0">
                        <a:spcBef>
                          <a:spcPts val="0"/>
                        </a:spcBef>
                        <a:spcAft>
                          <a:spcPts val="0"/>
                        </a:spcAft>
                        <a:buNone/>
                      </a:pPr>
                      <a:r>
                        <a:rPr lang="en" sz="800">
                          <a:solidFill>
                            <a:schemeClr val="dk2"/>
                          </a:solidFill>
                          <a:latin typeface="Roboto"/>
                          <a:ea typeface="Roboto"/>
                          <a:cs typeface="Roboto"/>
                          <a:sym typeface="Roboto"/>
                        </a:rPr>
                        <a:t>15:30 - 16:15</a:t>
                      </a:r>
                      <a:endParaRPr sz="800">
                        <a:solidFill>
                          <a:schemeClr val="dk2"/>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Roboto"/>
                          <a:ea typeface="Roboto"/>
                          <a:cs typeface="Roboto"/>
                          <a:sym typeface="Roboto"/>
                        </a:rPr>
                        <a:t>Task</a:t>
                      </a:r>
                      <a:endParaRPr sz="800">
                        <a:solidFill>
                          <a:schemeClr val="dk1"/>
                        </a:solidFill>
                        <a:latin typeface="Roboto"/>
                        <a:ea typeface="Roboto"/>
                        <a:cs typeface="Roboto"/>
                        <a:sym typeface="Robot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2"/>
        <p:cNvGrpSpPr/>
        <p:nvPr/>
      </p:nvGrpSpPr>
      <p:grpSpPr>
        <a:xfrm>
          <a:off x="0" y="0"/>
          <a:ext cx="0" cy="0"/>
          <a:chOff x="0" y="0"/>
          <a:chExt cx="0" cy="0"/>
        </a:xfrm>
      </p:grpSpPr>
      <p:grpSp>
        <p:nvGrpSpPr>
          <p:cNvPr id="643" name="Google Shape;643;p48"/>
          <p:cNvGrpSpPr/>
          <p:nvPr/>
        </p:nvGrpSpPr>
        <p:grpSpPr>
          <a:xfrm>
            <a:off x="3303772" y="275619"/>
            <a:ext cx="342903" cy="447293"/>
            <a:chOff x="590250" y="244200"/>
            <a:chExt cx="407975" cy="532175"/>
          </a:xfrm>
        </p:grpSpPr>
        <p:sp>
          <p:nvSpPr>
            <p:cNvPr id="644" name="Google Shape;644;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8"/>
          <p:cNvGrpSpPr/>
          <p:nvPr/>
        </p:nvGrpSpPr>
        <p:grpSpPr>
          <a:xfrm>
            <a:off x="3856464" y="341641"/>
            <a:ext cx="372594" cy="310145"/>
            <a:chOff x="1247825" y="322750"/>
            <a:chExt cx="443300" cy="369000"/>
          </a:xfrm>
        </p:grpSpPr>
        <p:sp>
          <p:nvSpPr>
            <p:cNvPr id="659" name="Google Shape;659;p48"/>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48"/>
          <p:cNvGrpSpPr/>
          <p:nvPr/>
        </p:nvGrpSpPr>
        <p:grpSpPr>
          <a:xfrm>
            <a:off x="4429643" y="340107"/>
            <a:ext cx="356204" cy="313212"/>
            <a:chOff x="1929775" y="320925"/>
            <a:chExt cx="423800" cy="372650"/>
          </a:xfrm>
        </p:grpSpPr>
        <p:sp>
          <p:nvSpPr>
            <p:cNvPr id="665" name="Google Shape;665;p48"/>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8"/>
          <p:cNvSpPr/>
          <p:nvPr/>
        </p:nvSpPr>
        <p:spPr>
          <a:xfrm>
            <a:off x="5026945" y="3288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a:off x="5611913" y="329884"/>
            <a:ext cx="251793" cy="333679"/>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8"/>
          <p:cNvGrpSpPr/>
          <p:nvPr/>
        </p:nvGrpSpPr>
        <p:grpSpPr>
          <a:xfrm>
            <a:off x="6699287" y="304785"/>
            <a:ext cx="336767" cy="383835"/>
            <a:chOff x="4630125" y="278900"/>
            <a:chExt cx="400675" cy="456675"/>
          </a:xfrm>
        </p:grpSpPr>
        <p:sp>
          <p:nvSpPr>
            <p:cNvPr id="673" name="Google Shape;673;p48"/>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48"/>
          <p:cNvSpPr/>
          <p:nvPr/>
        </p:nvSpPr>
        <p:spPr>
          <a:xfrm>
            <a:off x="7239876" y="3283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48"/>
          <p:cNvGrpSpPr/>
          <p:nvPr/>
        </p:nvGrpSpPr>
        <p:grpSpPr>
          <a:xfrm>
            <a:off x="3308899" y="851341"/>
            <a:ext cx="342882" cy="418128"/>
            <a:chOff x="596350" y="929175"/>
            <a:chExt cx="407950" cy="497475"/>
          </a:xfrm>
        </p:grpSpPr>
        <p:sp>
          <p:nvSpPr>
            <p:cNvPr id="679" name="Google Shape;679;p4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48"/>
          <p:cNvGrpSpPr/>
          <p:nvPr/>
        </p:nvGrpSpPr>
        <p:grpSpPr>
          <a:xfrm>
            <a:off x="4433215" y="912256"/>
            <a:ext cx="349060" cy="298882"/>
            <a:chOff x="1934025" y="1001650"/>
            <a:chExt cx="415300" cy="355600"/>
          </a:xfrm>
        </p:grpSpPr>
        <p:sp>
          <p:nvSpPr>
            <p:cNvPr id="687" name="Google Shape;687;p48"/>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8"/>
          <p:cNvSpPr/>
          <p:nvPr/>
        </p:nvSpPr>
        <p:spPr>
          <a:xfrm>
            <a:off x="4997274" y="8871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5562784" y="9045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6132896" y="9071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6709164" y="9102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8"/>
          <p:cNvGrpSpPr/>
          <p:nvPr/>
        </p:nvGrpSpPr>
        <p:grpSpPr>
          <a:xfrm>
            <a:off x="7257610" y="889731"/>
            <a:ext cx="350068" cy="350573"/>
            <a:chOff x="5294400" y="974850"/>
            <a:chExt cx="416500" cy="417100"/>
          </a:xfrm>
        </p:grpSpPr>
        <p:sp>
          <p:nvSpPr>
            <p:cNvPr id="696" name="Google Shape;696;p48"/>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8"/>
          <p:cNvGrpSpPr/>
          <p:nvPr/>
        </p:nvGrpSpPr>
        <p:grpSpPr>
          <a:xfrm>
            <a:off x="7780632" y="850332"/>
            <a:ext cx="433992" cy="422729"/>
            <a:chOff x="5916675" y="927975"/>
            <a:chExt cx="516350" cy="502950"/>
          </a:xfrm>
        </p:grpSpPr>
        <p:sp>
          <p:nvSpPr>
            <p:cNvPr id="699" name="Google Shape;699;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48"/>
          <p:cNvGrpSpPr/>
          <p:nvPr/>
        </p:nvGrpSpPr>
        <p:grpSpPr>
          <a:xfrm>
            <a:off x="3282276" y="1499745"/>
            <a:ext cx="391001" cy="264085"/>
            <a:chOff x="564675" y="1700625"/>
            <a:chExt cx="465200" cy="314200"/>
          </a:xfrm>
        </p:grpSpPr>
        <p:sp>
          <p:nvSpPr>
            <p:cNvPr id="702" name="Google Shape;702;p48"/>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8"/>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8"/>
          <p:cNvGrpSpPr/>
          <p:nvPr/>
        </p:nvGrpSpPr>
        <p:grpSpPr>
          <a:xfrm>
            <a:off x="3847260" y="1435257"/>
            <a:ext cx="391001" cy="382827"/>
            <a:chOff x="1236875" y="1623900"/>
            <a:chExt cx="465200" cy="455475"/>
          </a:xfrm>
        </p:grpSpPr>
        <p:sp>
          <p:nvSpPr>
            <p:cNvPr id="706" name="Google Shape;706;p48"/>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8"/>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8"/>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8"/>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8"/>
          <p:cNvGrpSpPr/>
          <p:nvPr/>
        </p:nvGrpSpPr>
        <p:grpSpPr>
          <a:xfrm>
            <a:off x="4424515" y="1443452"/>
            <a:ext cx="366458" cy="366437"/>
            <a:chOff x="1923675" y="1633650"/>
            <a:chExt cx="436000" cy="435975"/>
          </a:xfrm>
        </p:grpSpPr>
        <p:sp>
          <p:nvSpPr>
            <p:cNvPr id="714" name="Google Shape;714;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48"/>
          <p:cNvGrpSpPr/>
          <p:nvPr/>
        </p:nvGrpSpPr>
        <p:grpSpPr>
          <a:xfrm>
            <a:off x="4987966" y="1441918"/>
            <a:ext cx="369505" cy="369505"/>
            <a:chOff x="2594050" y="1631825"/>
            <a:chExt cx="439625" cy="439625"/>
          </a:xfrm>
        </p:grpSpPr>
        <p:sp>
          <p:nvSpPr>
            <p:cNvPr id="721" name="Google Shape;721;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48"/>
          <p:cNvSpPr/>
          <p:nvPr/>
        </p:nvSpPr>
        <p:spPr>
          <a:xfrm>
            <a:off x="5569424" y="14583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48"/>
          <p:cNvGrpSpPr/>
          <p:nvPr/>
        </p:nvGrpSpPr>
        <p:grpSpPr>
          <a:xfrm>
            <a:off x="6152731" y="1414287"/>
            <a:ext cx="299911" cy="424768"/>
            <a:chOff x="3979850" y="1598950"/>
            <a:chExt cx="356825" cy="505375"/>
          </a:xfrm>
        </p:grpSpPr>
        <p:sp>
          <p:nvSpPr>
            <p:cNvPr id="727" name="Google Shape;727;p4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48"/>
          <p:cNvGrpSpPr/>
          <p:nvPr/>
        </p:nvGrpSpPr>
        <p:grpSpPr>
          <a:xfrm>
            <a:off x="6670121" y="1505376"/>
            <a:ext cx="395098" cy="242589"/>
            <a:chOff x="4595425" y="1707325"/>
            <a:chExt cx="470075" cy="288625"/>
          </a:xfrm>
        </p:grpSpPr>
        <p:sp>
          <p:nvSpPr>
            <p:cNvPr id="730" name="Google Shape;730;p48"/>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8"/>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8"/>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8"/>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48"/>
          <p:cNvGrpSpPr/>
          <p:nvPr/>
        </p:nvGrpSpPr>
        <p:grpSpPr>
          <a:xfrm>
            <a:off x="7254038" y="1446016"/>
            <a:ext cx="357234" cy="361310"/>
            <a:chOff x="5290150" y="1636700"/>
            <a:chExt cx="425025" cy="429875"/>
          </a:xfrm>
        </p:grpSpPr>
        <p:sp>
          <p:nvSpPr>
            <p:cNvPr id="736" name="Google Shape;736;p48"/>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8"/>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8"/>
          <p:cNvGrpSpPr/>
          <p:nvPr/>
        </p:nvGrpSpPr>
        <p:grpSpPr>
          <a:xfrm>
            <a:off x="7817992" y="1435257"/>
            <a:ext cx="359272" cy="376691"/>
            <a:chOff x="5961125" y="1623900"/>
            <a:chExt cx="427450" cy="448175"/>
          </a:xfrm>
        </p:grpSpPr>
        <p:sp>
          <p:nvSpPr>
            <p:cNvPr id="739" name="Google Shape;739;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48"/>
          <p:cNvGrpSpPr/>
          <p:nvPr/>
        </p:nvGrpSpPr>
        <p:grpSpPr>
          <a:xfrm>
            <a:off x="8370684" y="1444986"/>
            <a:ext cx="383835" cy="363369"/>
            <a:chOff x="6618700" y="1635475"/>
            <a:chExt cx="456675" cy="432325"/>
          </a:xfrm>
        </p:grpSpPr>
        <p:sp>
          <p:nvSpPr>
            <p:cNvPr id="747" name="Google Shape;747;p48"/>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48"/>
          <p:cNvGrpSpPr/>
          <p:nvPr/>
        </p:nvGrpSpPr>
        <p:grpSpPr>
          <a:xfrm>
            <a:off x="3325772" y="2028398"/>
            <a:ext cx="304009" cy="326513"/>
            <a:chOff x="616425" y="2329600"/>
            <a:chExt cx="361700" cy="388475"/>
          </a:xfrm>
        </p:grpSpPr>
        <p:sp>
          <p:nvSpPr>
            <p:cNvPr id="753" name="Google Shape;753;p48"/>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8"/>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8"/>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8"/>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8"/>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8"/>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8"/>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8"/>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8"/>
          <p:cNvGrpSpPr/>
          <p:nvPr/>
        </p:nvGrpSpPr>
        <p:grpSpPr>
          <a:xfrm>
            <a:off x="3882582" y="2031466"/>
            <a:ext cx="320378" cy="320378"/>
            <a:chOff x="1278900" y="2333250"/>
            <a:chExt cx="381175" cy="381175"/>
          </a:xfrm>
        </p:grpSpPr>
        <p:sp>
          <p:nvSpPr>
            <p:cNvPr id="762" name="Google Shape;762;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48"/>
          <p:cNvGrpSpPr/>
          <p:nvPr/>
        </p:nvGrpSpPr>
        <p:grpSpPr>
          <a:xfrm>
            <a:off x="4447545" y="2031466"/>
            <a:ext cx="320399" cy="320378"/>
            <a:chOff x="1951075" y="2333250"/>
            <a:chExt cx="381200" cy="381175"/>
          </a:xfrm>
        </p:grpSpPr>
        <p:sp>
          <p:nvSpPr>
            <p:cNvPr id="767" name="Google Shape;767;p48"/>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8"/>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8"/>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8"/>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8"/>
          <p:cNvGrpSpPr/>
          <p:nvPr/>
        </p:nvGrpSpPr>
        <p:grpSpPr>
          <a:xfrm>
            <a:off x="5012529" y="2031466"/>
            <a:ext cx="320378" cy="320378"/>
            <a:chOff x="2623275" y="2333250"/>
            <a:chExt cx="381175" cy="381175"/>
          </a:xfrm>
        </p:grpSpPr>
        <p:sp>
          <p:nvSpPr>
            <p:cNvPr id="772" name="Google Shape;772;p48"/>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8"/>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48"/>
          <p:cNvGrpSpPr/>
          <p:nvPr/>
        </p:nvGrpSpPr>
        <p:grpSpPr>
          <a:xfrm>
            <a:off x="5652234" y="1976203"/>
            <a:ext cx="170937" cy="426827"/>
            <a:chOff x="3384375" y="2267500"/>
            <a:chExt cx="203375" cy="507825"/>
          </a:xfrm>
        </p:grpSpPr>
        <p:sp>
          <p:nvSpPr>
            <p:cNvPr id="777" name="Google Shape;777;p48"/>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8"/>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48"/>
          <p:cNvGrpSpPr/>
          <p:nvPr/>
        </p:nvGrpSpPr>
        <p:grpSpPr>
          <a:xfrm>
            <a:off x="6797541" y="2030436"/>
            <a:ext cx="140237" cy="318339"/>
            <a:chOff x="4747025" y="2332025"/>
            <a:chExt cx="166850" cy="378750"/>
          </a:xfrm>
        </p:grpSpPr>
        <p:sp>
          <p:nvSpPr>
            <p:cNvPr id="780" name="Google Shape;780;p48"/>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8"/>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48"/>
          <p:cNvGrpSpPr/>
          <p:nvPr/>
        </p:nvGrpSpPr>
        <p:grpSpPr>
          <a:xfrm>
            <a:off x="6230015" y="1978241"/>
            <a:ext cx="145343" cy="422729"/>
            <a:chOff x="4071800" y="2269925"/>
            <a:chExt cx="172925" cy="502950"/>
          </a:xfrm>
        </p:grpSpPr>
        <p:sp>
          <p:nvSpPr>
            <p:cNvPr id="783" name="Google Shape;783;p48"/>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8"/>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48"/>
          <p:cNvSpPr/>
          <p:nvPr/>
        </p:nvSpPr>
        <p:spPr>
          <a:xfrm>
            <a:off x="7272636" y="20228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48"/>
          <p:cNvGrpSpPr/>
          <p:nvPr/>
        </p:nvGrpSpPr>
        <p:grpSpPr>
          <a:xfrm>
            <a:off x="7827721" y="2028902"/>
            <a:ext cx="345971" cy="325505"/>
            <a:chOff x="5972700" y="2330200"/>
            <a:chExt cx="411625" cy="387275"/>
          </a:xfrm>
        </p:grpSpPr>
        <p:sp>
          <p:nvSpPr>
            <p:cNvPr id="787" name="Google Shape;787;p4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48"/>
          <p:cNvGrpSpPr/>
          <p:nvPr/>
        </p:nvGrpSpPr>
        <p:grpSpPr>
          <a:xfrm>
            <a:off x="3423018" y="2557031"/>
            <a:ext cx="109538" cy="399195"/>
            <a:chOff x="732125" y="2958550"/>
            <a:chExt cx="130325" cy="474950"/>
          </a:xfrm>
        </p:grpSpPr>
        <p:sp>
          <p:nvSpPr>
            <p:cNvPr id="790" name="Google Shape;790;p48"/>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8"/>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8"/>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8"/>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8"/>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8"/>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8"/>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8"/>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48"/>
          <p:cNvSpPr/>
          <p:nvPr/>
        </p:nvSpPr>
        <p:spPr>
          <a:xfrm>
            <a:off x="4439938" y="25412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8"/>
          <p:cNvSpPr/>
          <p:nvPr/>
        </p:nvSpPr>
        <p:spPr>
          <a:xfrm>
            <a:off x="3918430" y="25412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48"/>
          <p:cNvGrpSpPr/>
          <p:nvPr/>
        </p:nvGrpSpPr>
        <p:grpSpPr>
          <a:xfrm>
            <a:off x="4978762" y="2569827"/>
            <a:ext cx="387933" cy="367467"/>
            <a:chOff x="2583100" y="2973775"/>
            <a:chExt cx="461550" cy="437200"/>
          </a:xfrm>
        </p:grpSpPr>
        <p:sp>
          <p:nvSpPr>
            <p:cNvPr id="801" name="Google Shape;801;p48"/>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8"/>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8"/>
          <p:cNvSpPr/>
          <p:nvPr/>
        </p:nvSpPr>
        <p:spPr>
          <a:xfrm>
            <a:off x="6689706" y="25786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48"/>
          <p:cNvGrpSpPr/>
          <p:nvPr/>
        </p:nvGrpSpPr>
        <p:grpSpPr>
          <a:xfrm>
            <a:off x="7218211" y="2597984"/>
            <a:ext cx="435022" cy="323445"/>
            <a:chOff x="5247525" y="3007275"/>
            <a:chExt cx="517575" cy="384825"/>
          </a:xfrm>
        </p:grpSpPr>
        <p:sp>
          <p:nvSpPr>
            <p:cNvPr id="805" name="Google Shape;805;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8"/>
          <p:cNvGrpSpPr/>
          <p:nvPr/>
        </p:nvGrpSpPr>
        <p:grpSpPr>
          <a:xfrm>
            <a:off x="6129197" y="2579556"/>
            <a:ext cx="342882" cy="350068"/>
            <a:chOff x="3951850" y="2985350"/>
            <a:chExt cx="407950" cy="416500"/>
          </a:xfrm>
        </p:grpSpPr>
        <p:sp>
          <p:nvSpPr>
            <p:cNvPr id="808" name="Google Shape;808;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8"/>
          <p:cNvGrpSpPr/>
          <p:nvPr/>
        </p:nvGrpSpPr>
        <p:grpSpPr>
          <a:xfrm>
            <a:off x="3285869" y="3169104"/>
            <a:ext cx="397136" cy="305017"/>
            <a:chOff x="568950" y="3686775"/>
            <a:chExt cx="472500" cy="362900"/>
          </a:xfrm>
        </p:grpSpPr>
        <p:sp>
          <p:nvSpPr>
            <p:cNvPr id="813" name="Google Shape;813;p48"/>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8"/>
          <p:cNvSpPr/>
          <p:nvPr/>
        </p:nvSpPr>
        <p:spPr>
          <a:xfrm>
            <a:off x="7862711" y="25622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48"/>
          <p:cNvGrpSpPr/>
          <p:nvPr/>
        </p:nvGrpSpPr>
        <p:grpSpPr>
          <a:xfrm>
            <a:off x="3853921" y="3194697"/>
            <a:ext cx="377700" cy="253852"/>
            <a:chOff x="1244800" y="3717225"/>
            <a:chExt cx="449375" cy="302025"/>
          </a:xfrm>
        </p:grpSpPr>
        <p:sp>
          <p:nvSpPr>
            <p:cNvPr id="818" name="Google Shape;818;p48"/>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8"/>
          <p:cNvGrpSpPr/>
          <p:nvPr/>
        </p:nvGrpSpPr>
        <p:grpSpPr>
          <a:xfrm>
            <a:off x="4424011" y="3175239"/>
            <a:ext cx="367467" cy="287115"/>
            <a:chOff x="1923075" y="3694075"/>
            <a:chExt cx="437200" cy="341600"/>
          </a:xfrm>
        </p:grpSpPr>
        <p:sp>
          <p:nvSpPr>
            <p:cNvPr id="825" name="Google Shape;825;p48"/>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8"/>
          <p:cNvGrpSpPr/>
          <p:nvPr/>
        </p:nvGrpSpPr>
        <p:grpSpPr>
          <a:xfrm>
            <a:off x="4992567" y="3170638"/>
            <a:ext cx="360301" cy="295814"/>
            <a:chOff x="2599525" y="3688600"/>
            <a:chExt cx="428675" cy="351950"/>
          </a:xfrm>
        </p:grpSpPr>
        <p:sp>
          <p:nvSpPr>
            <p:cNvPr id="835" name="Google Shape;835;p48"/>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8"/>
          <p:cNvGrpSpPr/>
          <p:nvPr/>
        </p:nvGrpSpPr>
        <p:grpSpPr>
          <a:xfrm>
            <a:off x="5574950" y="3150171"/>
            <a:ext cx="333700" cy="329077"/>
            <a:chOff x="3292425" y="3664250"/>
            <a:chExt cx="397025" cy="391525"/>
          </a:xfrm>
        </p:grpSpPr>
        <p:sp>
          <p:nvSpPr>
            <p:cNvPr id="839" name="Google Shape;839;p48"/>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 name="Google Shape;842;p48"/>
          <p:cNvGrpSpPr/>
          <p:nvPr/>
        </p:nvGrpSpPr>
        <p:grpSpPr>
          <a:xfrm>
            <a:off x="6112807" y="3192638"/>
            <a:ext cx="369526" cy="268183"/>
            <a:chOff x="3932350" y="3714775"/>
            <a:chExt cx="439650" cy="319075"/>
          </a:xfrm>
        </p:grpSpPr>
        <p:sp>
          <p:nvSpPr>
            <p:cNvPr id="843" name="Google Shape;843;p48"/>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8"/>
          <p:cNvGrpSpPr/>
          <p:nvPr/>
        </p:nvGrpSpPr>
        <p:grpSpPr>
          <a:xfrm>
            <a:off x="6677791" y="3192638"/>
            <a:ext cx="369505" cy="268183"/>
            <a:chOff x="4604550" y="3714775"/>
            <a:chExt cx="439625" cy="319075"/>
          </a:xfrm>
        </p:grpSpPr>
        <p:sp>
          <p:nvSpPr>
            <p:cNvPr id="849" name="Google Shape;849;p48"/>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48"/>
          <p:cNvGrpSpPr/>
          <p:nvPr/>
        </p:nvGrpSpPr>
        <p:grpSpPr>
          <a:xfrm>
            <a:off x="7256076" y="3165006"/>
            <a:ext cx="353136" cy="313738"/>
            <a:chOff x="5292575" y="3681900"/>
            <a:chExt cx="420150" cy="373275"/>
          </a:xfrm>
        </p:grpSpPr>
        <p:sp>
          <p:nvSpPr>
            <p:cNvPr id="852" name="Google Shape;852;p4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48"/>
          <p:cNvGrpSpPr/>
          <p:nvPr/>
        </p:nvGrpSpPr>
        <p:grpSpPr>
          <a:xfrm>
            <a:off x="7801098" y="3125082"/>
            <a:ext cx="393060" cy="393060"/>
            <a:chOff x="5941025" y="3634400"/>
            <a:chExt cx="467650" cy="467650"/>
          </a:xfrm>
        </p:grpSpPr>
        <p:sp>
          <p:nvSpPr>
            <p:cNvPr id="860" name="Google Shape;860;p48"/>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8"/>
          <p:cNvGrpSpPr/>
          <p:nvPr/>
        </p:nvGrpSpPr>
        <p:grpSpPr>
          <a:xfrm>
            <a:off x="8391171" y="3150171"/>
            <a:ext cx="342882" cy="342903"/>
            <a:chOff x="6643075" y="3664250"/>
            <a:chExt cx="407950" cy="407975"/>
          </a:xfrm>
        </p:grpSpPr>
        <p:sp>
          <p:nvSpPr>
            <p:cNvPr id="867" name="Google Shape;867;p4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8"/>
          <p:cNvGrpSpPr/>
          <p:nvPr/>
        </p:nvGrpSpPr>
        <p:grpSpPr>
          <a:xfrm>
            <a:off x="3292005" y="3700825"/>
            <a:ext cx="371564" cy="371543"/>
            <a:chOff x="576250" y="4319400"/>
            <a:chExt cx="442075" cy="442050"/>
          </a:xfrm>
        </p:grpSpPr>
        <p:sp>
          <p:nvSpPr>
            <p:cNvPr id="870" name="Google Shape;870;p4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48"/>
          <p:cNvSpPr/>
          <p:nvPr/>
        </p:nvSpPr>
        <p:spPr>
          <a:xfrm>
            <a:off x="3841668" y="37731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6132391" y="37163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567386" y="37377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6695863" y="37147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48"/>
          <p:cNvGrpSpPr/>
          <p:nvPr/>
        </p:nvGrpSpPr>
        <p:grpSpPr>
          <a:xfrm>
            <a:off x="7235610" y="3719757"/>
            <a:ext cx="394068" cy="325505"/>
            <a:chOff x="5268225" y="4341925"/>
            <a:chExt cx="468850" cy="387275"/>
          </a:xfrm>
        </p:grpSpPr>
        <p:sp>
          <p:nvSpPr>
            <p:cNvPr id="879" name="Google Shape;879;p48"/>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8"/>
          <p:cNvGrpSpPr/>
          <p:nvPr/>
        </p:nvGrpSpPr>
        <p:grpSpPr>
          <a:xfrm>
            <a:off x="7820556" y="3709524"/>
            <a:ext cx="354145" cy="354145"/>
            <a:chOff x="5964175" y="4329750"/>
            <a:chExt cx="421350" cy="421350"/>
          </a:xfrm>
        </p:grpSpPr>
        <p:sp>
          <p:nvSpPr>
            <p:cNvPr id="888" name="Google Shape;888;p48"/>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8"/>
          <p:cNvGrpSpPr/>
          <p:nvPr/>
        </p:nvGrpSpPr>
        <p:grpSpPr>
          <a:xfrm>
            <a:off x="3856464" y="4274508"/>
            <a:ext cx="372594" cy="360301"/>
            <a:chOff x="1247825" y="5001950"/>
            <a:chExt cx="443300" cy="428675"/>
          </a:xfrm>
        </p:grpSpPr>
        <p:sp>
          <p:nvSpPr>
            <p:cNvPr id="891" name="Google Shape;891;p4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8"/>
          <p:cNvGrpSpPr/>
          <p:nvPr/>
        </p:nvGrpSpPr>
        <p:grpSpPr>
          <a:xfrm>
            <a:off x="4454710" y="4256585"/>
            <a:ext cx="306068" cy="389992"/>
            <a:chOff x="1959600" y="4980625"/>
            <a:chExt cx="364150" cy="464000"/>
          </a:xfrm>
        </p:grpSpPr>
        <p:sp>
          <p:nvSpPr>
            <p:cNvPr id="898" name="Google Shape;898;p48"/>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48"/>
          <p:cNvGrpSpPr/>
          <p:nvPr/>
        </p:nvGrpSpPr>
        <p:grpSpPr>
          <a:xfrm>
            <a:off x="4997190" y="4271440"/>
            <a:ext cx="351077" cy="360806"/>
            <a:chOff x="2605025" y="4998300"/>
            <a:chExt cx="417700" cy="429275"/>
          </a:xfrm>
        </p:grpSpPr>
        <p:sp>
          <p:nvSpPr>
            <p:cNvPr id="906" name="Google Shape;906;p48"/>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8"/>
          <p:cNvGrpSpPr/>
          <p:nvPr/>
        </p:nvGrpSpPr>
        <p:grpSpPr>
          <a:xfrm>
            <a:off x="5527882" y="4274508"/>
            <a:ext cx="419662" cy="349543"/>
            <a:chOff x="3236425" y="5001950"/>
            <a:chExt cx="499300" cy="415875"/>
          </a:xfrm>
        </p:grpSpPr>
        <p:sp>
          <p:nvSpPr>
            <p:cNvPr id="910" name="Google Shape;910;p48"/>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8"/>
          <p:cNvGrpSpPr/>
          <p:nvPr/>
        </p:nvGrpSpPr>
        <p:grpSpPr>
          <a:xfrm>
            <a:off x="6143002" y="4256585"/>
            <a:ext cx="319369" cy="380263"/>
            <a:chOff x="3968275" y="4980625"/>
            <a:chExt cx="379975" cy="452425"/>
          </a:xfrm>
        </p:grpSpPr>
        <p:sp>
          <p:nvSpPr>
            <p:cNvPr id="917" name="Google Shape;917;p48"/>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8"/>
          <p:cNvGrpSpPr/>
          <p:nvPr/>
        </p:nvGrpSpPr>
        <p:grpSpPr>
          <a:xfrm>
            <a:off x="7798535" y="4341538"/>
            <a:ext cx="404323" cy="220085"/>
            <a:chOff x="5937975" y="5081700"/>
            <a:chExt cx="481050" cy="261850"/>
          </a:xfrm>
        </p:grpSpPr>
        <p:sp>
          <p:nvSpPr>
            <p:cNvPr id="921" name="Google Shape;921;p48"/>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8"/>
          <p:cNvGrpSpPr/>
          <p:nvPr/>
        </p:nvGrpSpPr>
        <p:grpSpPr>
          <a:xfrm>
            <a:off x="8416743" y="4299072"/>
            <a:ext cx="290183" cy="333679"/>
            <a:chOff x="6673500" y="5031175"/>
            <a:chExt cx="345250" cy="397000"/>
          </a:xfrm>
        </p:grpSpPr>
        <p:sp>
          <p:nvSpPr>
            <p:cNvPr id="925" name="Google Shape;925;p48"/>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8"/>
          <p:cNvGrpSpPr/>
          <p:nvPr/>
        </p:nvGrpSpPr>
        <p:grpSpPr>
          <a:xfrm>
            <a:off x="6108730" y="323717"/>
            <a:ext cx="387933" cy="345971"/>
            <a:chOff x="3927500" y="301425"/>
            <a:chExt cx="461550" cy="411625"/>
          </a:xfrm>
        </p:grpSpPr>
        <p:sp>
          <p:nvSpPr>
            <p:cNvPr id="931" name="Google Shape;931;p48"/>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8"/>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8"/>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8"/>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8"/>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8"/>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8"/>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8"/>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8"/>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8"/>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8"/>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8"/>
          <p:cNvGrpSpPr/>
          <p:nvPr/>
        </p:nvGrpSpPr>
        <p:grpSpPr>
          <a:xfrm>
            <a:off x="8396277" y="330378"/>
            <a:ext cx="332670" cy="332670"/>
            <a:chOff x="6649150" y="309350"/>
            <a:chExt cx="395800" cy="395800"/>
          </a:xfrm>
        </p:grpSpPr>
        <p:sp>
          <p:nvSpPr>
            <p:cNvPr id="959" name="Google Shape;959;p4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8"/>
          <p:cNvGrpSpPr/>
          <p:nvPr/>
        </p:nvGrpSpPr>
        <p:grpSpPr>
          <a:xfrm>
            <a:off x="7828730" y="338048"/>
            <a:ext cx="337797" cy="319873"/>
            <a:chOff x="5973900" y="318475"/>
            <a:chExt cx="401900" cy="380575"/>
          </a:xfrm>
        </p:grpSpPr>
        <p:sp>
          <p:nvSpPr>
            <p:cNvPr id="983" name="Google Shape;983;p48"/>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48"/>
          <p:cNvGrpSpPr/>
          <p:nvPr/>
        </p:nvGrpSpPr>
        <p:grpSpPr>
          <a:xfrm>
            <a:off x="3873883" y="851341"/>
            <a:ext cx="342882" cy="418128"/>
            <a:chOff x="1268550" y="929175"/>
            <a:chExt cx="407950" cy="497475"/>
          </a:xfrm>
        </p:grpSpPr>
        <p:sp>
          <p:nvSpPr>
            <p:cNvPr id="998" name="Google Shape;998;p48"/>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8"/>
          <p:cNvGrpSpPr/>
          <p:nvPr/>
        </p:nvGrpSpPr>
        <p:grpSpPr>
          <a:xfrm>
            <a:off x="8359947" y="867205"/>
            <a:ext cx="405331" cy="388962"/>
            <a:chOff x="6605925" y="948050"/>
            <a:chExt cx="482250" cy="462775"/>
          </a:xfrm>
        </p:grpSpPr>
        <p:sp>
          <p:nvSpPr>
            <p:cNvPr id="1002" name="Google Shape;1002;p48"/>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8"/>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8"/>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8"/>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8"/>
          <p:cNvGrpSpPr/>
          <p:nvPr/>
        </p:nvGrpSpPr>
        <p:grpSpPr>
          <a:xfrm>
            <a:off x="8454629" y="2019174"/>
            <a:ext cx="215966" cy="342399"/>
            <a:chOff x="6718575" y="2318625"/>
            <a:chExt cx="256950" cy="407375"/>
          </a:xfrm>
        </p:grpSpPr>
        <p:sp>
          <p:nvSpPr>
            <p:cNvPr id="1009" name="Google Shape;1009;p4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48"/>
          <p:cNvGrpSpPr/>
          <p:nvPr/>
        </p:nvGrpSpPr>
        <p:grpSpPr>
          <a:xfrm>
            <a:off x="5556018" y="2646082"/>
            <a:ext cx="363369" cy="221115"/>
            <a:chOff x="3269900" y="3064500"/>
            <a:chExt cx="432325" cy="263075"/>
          </a:xfrm>
        </p:grpSpPr>
        <p:sp>
          <p:nvSpPr>
            <p:cNvPr id="1018" name="Google Shape;1018;p48"/>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8"/>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8"/>
          <p:cNvGrpSpPr/>
          <p:nvPr/>
        </p:nvGrpSpPr>
        <p:grpSpPr>
          <a:xfrm>
            <a:off x="8430044" y="2578526"/>
            <a:ext cx="265115" cy="372594"/>
            <a:chOff x="6689325" y="2984125"/>
            <a:chExt cx="315425" cy="443300"/>
          </a:xfrm>
        </p:grpSpPr>
        <p:sp>
          <p:nvSpPr>
            <p:cNvPr id="1022" name="Google Shape;1022;p48"/>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8"/>
          <p:cNvGrpSpPr/>
          <p:nvPr/>
        </p:nvGrpSpPr>
        <p:grpSpPr>
          <a:xfrm>
            <a:off x="4478770" y="3673194"/>
            <a:ext cx="256416" cy="414535"/>
            <a:chOff x="1988225" y="4286525"/>
            <a:chExt cx="305075" cy="493200"/>
          </a:xfrm>
        </p:grpSpPr>
        <p:sp>
          <p:nvSpPr>
            <p:cNvPr id="1028" name="Google Shape;1028;p48"/>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5022762" y="3702359"/>
            <a:ext cx="309640" cy="392030"/>
            <a:chOff x="2635450" y="4321225"/>
            <a:chExt cx="368400" cy="466425"/>
          </a:xfrm>
        </p:grpSpPr>
        <p:sp>
          <p:nvSpPr>
            <p:cNvPr id="1036" name="Google Shape;1036;p48"/>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8"/>
          <p:cNvGrpSpPr/>
          <p:nvPr/>
        </p:nvGrpSpPr>
        <p:grpSpPr>
          <a:xfrm>
            <a:off x="8391171" y="3692630"/>
            <a:ext cx="342882" cy="383835"/>
            <a:chOff x="6643075" y="4309650"/>
            <a:chExt cx="407950" cy="456675"/>
          </a:xfrm>
        </p:grpSpPr>
        <p:sp>
          <p:nvSpPr>
            <p:cNvPr id="1043" name="Google Shape;1043;p48"/>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48"/>
          <p:cNvGrpSpPr/>
          <p:nvPr/>
        </p:nvGrpSpPr>
        <p:grpSpPr>
          <a:xfrm>
            <a:off x="7206444" y="4234585"/>
            <a:ext cx="452420" cy="433992"/>
            <a:chOff x="5233525" y="4954450"/>
            <a:chExt cx="538275" cy="516350"/>
          </a:xfrm>
        </p:grpSpPr>
        <p:sp>
          <p:nvSpPr>
            <p:cNvPr id="1053" name="Google Shape;1053;p48"/>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8"/>
          <p:cNvGrpSpPr/>
          <p:nvPr/>
        </p:nvGrpSpPr>
        <p:grpSpPr>
          <a:xfrm>
            <a:off x="6637363" y="4242254"/>
            <a:ext cx="460615" cy="418653"/>
            <a:chOff x="4556450" y="4963575"/>
            <a:chExt cx="548025" cy="498100"/>
          </a:xfrm>
        </p:grpSpPr>
        <p:sp>
          <p:nvSpPr>
            <p:cNvPr id="1065" name="Google Shape;1065;p48"/>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8"/>
          <p:cNvGrpSpPr/>
          <p:nvPr/>
        </p:nvGrpSpPr>
        <p:grpSpPr>
          <a:xfrm>
            <a:off x="3254645" y="4332839"/>
            <a:ext cx="445255" cy="246182"/>
            <a:chOff x="531800" y="5071350"/>
            <a:chExt cx="529750" cy="292900"/>
          </a:xfrm>
        </p:grpSpPr>
        <p:sp>
          <p:nvSpPr>
            <p:cNvPr id="1071" name="Google Shape;1071;p48"/>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8"/>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48"/>
          <p:cNvSpPr txBox="1">
            <a:spLocks noGrp="1"/>
          </p:cNvSpPr>
          <p:nvPr>
            <p:ph type="sldNum" idx="12"/>
          </p:nvPr>
        </p:nvSpPr>
        <p:spPr>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
        <p:nvSpPr>
          <p:cNvPr id="1079" name="Google Shape;1079;p48"/>
          <p:cNvSpPr txBox="1"/>
          <p:nvPr/>
        </p:nvSpPr>
        <p:spPr>
          <a:xfrm>
            <a:off x="495575" y="119685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22222"/>
                </a:solidFill>
                <a:latin typeface="Roboto"/>
                <a:ea typeface="Roboto"/>
                <a:cs typeface="Roboto"/>
                <a:sym typeface="Roboto"/>
              </a:rPr>
              <a:t>SlidesCarnival icons are editable shapes</a:t>
            </a:r>
            <a:r>
              <a:rPr lang="en" sz="900">
                <a:solidFill>
                  <a:srgbClr val="222222"/>
                </a:solidFill>
                <a:latin typeface="Roboto"/>
                <a:ea typeface="Roboto"/>
                <a:cs typeface="Roboto"/>
                <a:sym typeface="Roboto"/>
              </a:rPr>
              <a:t>. </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900">
                <a:solidFill>
                  <a:srgbClr val="222222"/>
                </a:solidFill>
                <a:latin typeface="Roboto"/>
                <a:ea typeface="Roboto"/>
                <a:cs typeface="Roboto"/>
                <a:sym typeface="Roboto"/>
              </a:rPr>
              <a:t>This means that you can:</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Resize them without losing quality.</a:t>
            </a:r>
            <a:endParaRPr sz="900">
              <a:solidFill>
                <a:srgbClr val="222222"/>
              </a:solidFill>
              <a:latin typeface="Roboto"/>
              <a:ea typeface="Roboto"/>
              <a:cs typeface="Roboto"/>
              <a:sym typeface="Roboto"/>
            </a:endParaRPr>
          </a:p>
          <a:p>
            <a:pPr marL="457200" lvl="0" indent="-285750" algn="l" rtl="0">
              <a:spcBef>
                <a:spcPts val="0"/>
              </a:spcBef>
              <a:spcAft>
                <a:spcPts val="0"/>
              </a:spcAft>
              <a:buClr>
                <a:srgbClr val="222222"/>
              </a:buClr>
              <a:buSzPts val="900"/>
              <a:buFont typeface="Roboto"/>
              <a:buChar char="●"/>
            </a:pPr>
            <a:r>
              <a:rPr lang="en" sz="900">
                <a:solidFill>
                  <a:srgbClr val="222222"/>
                </a:solidFill>
                <a:latin typeface="Roboto"/>
                <a:ea typeface="Roboto"/>
                <a:cs typeface="Roboto"/>
                <a:sym typeface="Roboto"/>
              </a:rPr>
              <a:t>Change line color, width and style.</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Isn’t that nice? :)</a:t>
            </a: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a:p>
            <a:pPr marL="0" lvl="0" indent="0" algn="l" rtl="0">
              <a:spcBef>
                <a:spcPts val="0"/>
              </a:spcBef>
              <a:spcAft>
                <a:spcPts val="0"/>
              </a:spcAft>
              <a:buNone/>
            </a:pPr>
            <a:r>
              <a:rPr lang="en" sz="900">
                <a:solidFill>
                  <a:srgbClr val="222222"/>
                </a:solidFill>
                <a:latin typeface="Roboto"/>
                <a:ea typeface="Roboto"/>
                <a:cs typeface="Roboto"/>
                <a:sym typeface="Roboto"/>
              </a:rPr>
              <a:t>Examples:</a:t>
            </a:r>
            <a:endParaRPr sz="900">
              <a:solidFill>
                <a:srgbClr val="22222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a:solidFill>
                <a:srgbClr val="222222"/>
              </a:solidFill>
              <a:latin typeface="Roboto"/>
              <a:ea typeface="Roboto"/>
              <a:cs typeface="Roboto"/>
              <a:sym typeface="Roboto"/>
            </a:endParaRPr>
          </a:p>
          <a:p>
            <a:pPr marL="0" lvl="0" indent="0" algn="l" rtl="0">
              <a:spcBef>
                <a:spcPts val="0"/>
              </a:spcBef>
              <a:spcAft>
                <a:spcPts val="0"/>
              </a:spcAft>
              <a:buNone/>
            </a:pPr>
            <a:endParaRPr sz="900">
              <a:solidFill>
                <a:srgbClr val="222222"/>
              </a:solidFill>
              <a:latin typeface="Roboto"/>
              <a:ea typeface="Roboto"/>
              <a:cs typeface="Roboto"/>
              <a:sym typeface="Roboto"/>
            </a:endParaRPr>
          </a:p>
        </p:txBody>
      </p:sp>
      <p:grpSp>
        <p:nvGrpSpPr>
          <p:cNvPr id="1080" name="Google Shape;1080;p48"/>
          <p:cNvGrpSpPr/>
          <p:nvPr/>
        </p:nvGrpSpPr>
        <p:grpSpPr>
          <a:xfrm>
            <a:off x="1490894" y="2688175"/>
            <a:ext cx="433992" cy="422729"/>
            <a:chOff x="5916675" y="927975"/>
            <a:chExt cx="516350" cy="502950"/>
          </a:xfrm>
        </p:grpSpPr>
        <p:sp>
          <p:nvSpPr>
            <p:cNvPr id="1081" name="Google Shape;1081;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48"/>
          <p:cNvGrpSpPr/>
          <p:nvPr/>
        </p:nvGrpSpPr>
        <p:grpSpPr>
          <a:xfrm>
            <a:off x="606914" y="3394077"/>
            <a:ext cx="1079481" cy="1051467"/>
            <a:chOff x="5916675" y="927975"/>
            <a:chExt cx="516350" cy="502950"/>
          </a:xfrm>
        </p:grpSpPr>
        <p:sp>
          <p:nvSpPr>
            <p:cNvPr id="1084" name="Google Shape;1084;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8"/>
          <p:cNvGrpSpPr/>
          <p:nvPr/>
        </p:nvGrpSpPr>
        <p:grpSpPr>
          <a:xfrm>
            <a:off x="607057" y="2688175"/>
            <a:ext cx="433992" cy="422729"/>
            <a:chOff x="5916675" y="927975"/>
            <a:chExt cx="516350" cy="502950"/>
          </a:xfrm>
        </p:grpSpPr>
        <p:sp>
          <p:nvSpPr>
            <p:cNvPr id="1087" name="Google Shape;1087;p48"/>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9" name="Google Shape;1089;p48"/>
          <p:cNvSpPr/>
          <p:nvPr/>
        </p:nvSpPr>
        <p:spPr>
          <a:xfrm>
            <a:off x="1683055"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799218" y="292455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1084753" y="398209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grpSp>
        <p:nvGrpSpPr>
          <p:cNvPr id="1096" name="Google Shape;1096;p49"/>
          <p:cNvGrpSpPr/>
          <p:nvPr/>
        </p:nvGrpSpPr>
        <p:grpSpPr>
          <a:xfrm>
            <a:off x="3058888" y="1550127"/>
            <a:ext cx="445718" cy="445753"/>
            <a:chOff x="3706812" y="1035050"/>
            <a:chExt cx="4792662" cy="4787899"/>
          </a:xfrm>
        </p:grpSpPr>
        <p:sp>
          <p:nvSpPr>
            <p:cNvPr id="1097" name="Google Shape;1097;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1" name="Google Shape;1101;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3" name="Google Shape;1103;p49"/>
          <p:cNvGrpSpPr/>
          <p:nvPr/>
        </p:nvGrpSpPr>
        <p:grpSpPr>
          <a:xfrm>
            <a:off x="1779393" y="1550157"/>
            <a:ext cx="443331" cy="445437"/>
            <a:chOff x="1400175" y="1220787"/>
            <a:chExt cx="4473575" cy="4476750"/>
          </a:xfrm>
        </p:grpSpPr>
        <p:sp>
          <p:nvSpPr>
            <p:cNvPr id="1104" name="Google Shape;1104;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5" name="Google Shape;1105;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8" name="Google Shape;1108;p49"/>
          <p:cNvGrpSpPr/>
          <p:nvPr/>
        </p:nvGrpSpPr>
        <p:grpSpPr>
          <a:xfrm>
            <a:off x="1138046" y="1550171"/>
            <a:ext cx="446045" cy="445465"/>
            <a:chOff x="1649412" y="927100"/>
            <a:chExt cx="5011737" cy="5016500"/>
          </a:xfrm>
        </p:grpSpPr>
        <p:sp>
          <p:nvSpPr>
            <p:cNvPr id="1109" name="Google Shape;1109;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2" name="Google Shape;1112;p49"/>
          <p:cNvGrpSpPr/>
          <p:nvPr/>
        </p:nvGrpSpPr>
        <p:grpSpPr>
          <a:xfrm>
            <a:off x="2418397" y="1550424"/>
            <a:ext cx="444870" cy="445286"/>
            <a:chOff x="1301750" y="920750"/>
            <a:chExt cx="5095875" cy="5100637"/>
          </a:xfrm>
        </p:grpSpPr>
        <p:sp>
          <p:nvSpPr>
            <p:cNvPr id="1113" name="Google Shape;1113;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5" name="Google Shape;1115;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8" name="Google Shape;1118;p49"/>
          <p:cNvGrpSpPr/>
          <p:nvPr/>
        </p:nvGrpSpPr>
        <p:grpSpPr>
          <a:xfrm>
            <a:off x="4341570" y="1550333"/>
            <a:ext cx="445621" cy="445591"/>
            <a:chOff x="5732756" y="2682276"/>
            <a:chExt cx="719905" cy="719856"/>
          </a:xfrm>
        </p:grpSpPr>
        <p:sp>
          <p:nvSpPr>
            <p:cNvPr id="1119" name="Google Shape;1119;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2" name="Google Shape;1122;p49"/>
          <p:cNvGrpSpPr/>
          <p:nvPr/>
        </p:nvGrpSpPr>
        <p:grpSpPr>
          <a:xfrm>
            <a:off x="4982887" y="1550327"/>
            <a:ext cx="445627" cy="445604"/>
            <a:chOff x="6768809" y="2682265"/>
            <a:chExt cx="719915" cy="719877"/>
          </a:xfrm>
        </p:grpSpPr>
        <p:sp>
          <p:nvSpPr>
            <p:cNvPr id="1123" name="Google Shape;1123;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7" name="Google Shape;1127;p49"/>
          <p:cNvGrpSpPr/>
          <p:nvPr/>
        </p:nvGrpSpPr>
        <p:grpSpPr>
          <a:xfrm>
            <a:off x="5624209" y="1550356"/>
            <a:ext cx="445753" cy="445545"/>
            <a:chOff x="7804870" y="2682313"/>
            <a:chExt cx="720118" cy="719782"/>
          </a:xfrm>
        </p:grpSpPr>
        <p:sp>
          <p:nvSpPr>
            <p:cNvPr id="1128" name="Google Shape;1128;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9"/>
          <p:cNvGrpSpPr/>
          <p:nvPr/>
        </p:nvGrpSpPr>
        <p:grpSpPr>
          <a:xfrm>
            <a:off x="6265657" y="1550125"/>
            <a:ext cx="446293" cy="446006"/>
            <a:chOff x="8841135" y="2681940"/>
            <a:chExt cx="720990" cy="720527"/>
          </a:xfrm>
        </p:grpSpPr>
        <p:sp>
          <p:nvSpPr>
            <p:cNvPr id="1134" name="Google Shape;1134;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6" name="Google Shape;1136;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0" name="Google Shape;1140;p49"/>
          <p:cNvGrpSpPr/>
          <p:nvPr/>
        </p:nvGrpSpPr>
        <p:grpSpPr>
          <a:xfrm>
            <a:off x="3699655" y="1550057"/>
            <a:ext cx="445260" cy="445260"/>
            <a:chOff x="4103687" y="1439862"/>
            <a:chExt cx="3986212" cy="3986211"/>
          </a:xfrm>
        </p:grpSpPr>
        <p:sp>
          <p:nvSpPr>
            <p:cNvPr id="1141" name="Google Shape;1141;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3" name="Google Shape;1143;p49"/>
          <p:cNvGrpSpPr/>
          <p:nvPr/>
        </p:nvGrpSpPr>
        <p:grpSpPr>
          <a:xfrm>
            <a:off x="6907645" y="1550361"/>
            <a:ext cx="445803" cy="445535"/>
            <a:chOff x="9878272" y="2682320"/>
            <a:chExt cx="720199" cy="719767"/>
          </a:xfrm>
        </p:grpSpPr>
        <p:sp>
          <p:nvSpPr>
            <p:cNvPr id="1144" name="Google Shape;1144;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7" name="Google Shape;1147;p49"/>
          <p:cNvGrpSpPr/>
          <p:nvPr/>
        </p:nvGrpSpPr>
        <p:grpSpPr>
          <a:xfrm>
            <a:off x="7549143" y="1550278"/>
            <a:ext cx="445700" cy="445701"/>
            <a:chOff x="10914618" y="2682187"/>
            <a:chExt cx="720033" cy="720033"/>
          </a:xfrm>
        </p:grpSpPr>
        <p:sp>
          <p:nvSpPr>
            <p:cNvPr id="1148" name="Google Shape;1148;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772664" y="843057"/>
            <a:ext cx="361521" cy="445816"/>
            <a:chOff x="1582665" y="1011072"/>
            <a:chExt cx="584040" cy="720220"/>
          </a:xfrm>
        </p:grpSpPr>
        <p:sp>
          <p:nvSpPr>
            <p:cNvPr id="1155" name="Google Shape;1155;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0" name="Google Shape;1160;p49"/>
          <p:cNvGrpSpPr/>
          <p:nvPr/>
        </p:nvGrpSpPr>
        <p:grpSpPr>
          <a:xfrm>
            <a:off x="2374048" y="843078"/>
            <a:ext cx="379481" cy="445796"/>
            <a:chOff x="2554206" y="1011105"/>
            <a:chExt cx="613055" cy="720187"/>
          </a:xfrm>
        </p:grpSpPr>
        <p:sp>
          <p:nvSpPr>
            <p:cNvPr id="1161" name="Google Shape;1161;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6922223" y="797418"/>
            <a:ext cx="460705" cy="491455"/>
            <a:chOff x="9901824" y="937343"/>
            <a:chExt cx="744273" cy="793950"/>
          </a:xfrm>
        </p:grpSpPr>
        <p:grpSp>
          <p:nvGrpSpPr>
            <p:cNvPr id="1165" name="Google Shape;1165;p49"/>
            <p:cNvGrpSpPr/>
            <p:nvPr/>
          </p:nvGrpSpPr>
          <p:grpSpPr>
            <a:xfrm>
              <a:off x="9901824" y="937343"/>
              <a:ext cx="744273" cy="793950"/>
              <a:chOff x="9901824" y="937343"/>
              <a:chExt cx="744273" cy="793950"/>
            </a:xfrm>
          </p:grpSpPr>
          <p:sp>
            <p:nvSpPr>
              <p:cNvPr id="1166" name="Google Shape;1166;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76" name="Google Shape;1176;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0" name="Google Shape;1180;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1" name="Google Shape;1181;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2" name="Google Shape;1182;p49"/>
          <p:cNvGrpSpPr/>
          <p:nvPr/>
        </p:nvGrpSpPr>
        <p:grpSpPr>
          <a:xfrm>
            <a:off x="2993392" y="843244"/>
            <a:ext cx="369868" cy="445629"/>
            <a:chOff x="3554761" y="1011374"/>
            <a:chExt cx="597525" cy="719918"/>
          </a:xfrm>
        </p:grpSpPr>
        <p:sp>
          <p:nvSpPr>
            <p:cNvPr id="1183" name="Google Shape;1183;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6" name="Google Shape;1186;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7" name="Google Shape;1187;p49"/>
          <p:cNvGrpSpPr/>
          <p:nvPr/>
        </p:nvGrpSpPr>
        <p:grpSpPr>
          <a:xfrm>
            <a:off x="3603122" y="843032"/>
            <a:ext cx="370755" cy="445841"/>
            <a:chOff x="4539787" y="1011032"/>
            <a:chExt cx="598958" cy="720261"/>
          </a:xfrm>
        </p:grpSpPr>
        <p:sp>
          <p:nvSpPr>
            <p:cNvPr id="1188" name="Google Shape;1188;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49"/>
          <p:cNvGrpSpPr/>
          <p:nvPr/>
        </p:nvGrpSpPr>
        <p:grpSpPr>
          <a:xfrm>
            <a:off x="4213740" y="843140"/>
            <a:ext cx="366917" cy="445733"/>
            <a:chOff x="5526246" y="1011207"/>
            <a:chExt cx="592758" cy="720086"/>
          </a:xfrm>
        </p:grpSpPr>
        <p:sp>
          <p:nvSpPr>
            <p:cNvPr id="1194" name="Google Shape;1194;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8" name="Google Shape;1198;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9" name="Google Shape;1199;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0" name="Google Shape;1200;p49"/>
          <p:cNvGrpSpPr/>
          <p:nvPr/>
        </p:nvGrpSpPr>
        <p:grpSpPr>
          <a:xfrm>
            <a:off x="1168508" y="843134"/>
            <a:ext cx="364294" cy="445740"/>
            <a:chOff x="606645" y="1011196"/>
            <a:chExt cx="588520" cy="720096"/>
          </a:xfrm>
        </p:grpSpPr>
        <p:sp>
          <p:nvSpPr>
            <p:cNvPr id="1201" name="Google Shape;1201;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3" name="Google Shape;1203;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4" name="Google Shape;1204;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5" name="Google Shape;1205;p49"/>
          <p:cNvGrpSpPr/>
          <p:nvPr/>
        </p:nvGrpSpPr>
        <p:grpSpPr>
          <a:xfrm>
            <a:off x="7622791" y="843111"/>
            <a:ext cx="298405" cy="445762"/>
            <a:chOff x="11033597" y="1011159"/>
            <a:chExt cx="482075" cy="720133"/>
          </a:xfrm>
        </p:grpSpPr>
        <p:sp>
          <p:nvSpPr>
            <p:cNvPr id="1206" name="Google Shape;1206;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7" name="Google Shape;1207;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8" name="Google Shape;1208;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9" name="Google Shape;1209;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10" name="Google Shape;1210;p49"/>
          <p:cNvGrpSpPr/>
          <p:nvPr/>
        </p:nvGrpSpPr>
        <p:grpSpPr>
          <a:xfrm>
            <a:off x="6221656" y="797418"/>
            <a:ext cx="460705" cy="491455"/>
            <a:chOff x="8770051" y="937343"/>
            <a:chExt cx="744273" cy="793950"/>
          </a:xfrm>
        </p:grpSpPr>
        <p:sp>
          <p:nvSpPr>
            <p:cNvPr id="1211" name="Google Shape;1211;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3" name="Google Shape;1213;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4" name="Google Shape;1214;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16" name="Google Shape;1216;p49"/>
            <p:cNvGrpSpPr/>
            <p:nvPr/>
          </p:nvGrpSpPr>
          <p:grpSpPr>
            <a:xfrm>
              <a:off x="8770051" y="937343"/>
              <a:ext cx="744273" cy="793950"/>
              <a:chOff x="6565437" y="1588001"/>
              <a:chExt cx="744273" cy="793950"/>
            </a:xfrm>
          </p:grpSpPr>
          <p:sp>
            <p:nvSpPr>
              <p:cNvPr id="1217" name="Google Shape;1217;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3" name="Google Shape;1223;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4" name="Google Shape;1224;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7" name="Google Shape;1227;p49"/>
          <p:cNvGrpSpPr/>
          <p:nvPr/>
        </p:nvGrpSpPr>
        <p:grpSpPr>
          <a:xfrm>
            <a:off x="4820520" y="797418"/>
            <a:ext cx="460705" cy="491455"/>
            <a:chOff x="6506504" y="937343"/>
            <a:chExt cx="744273" cy="793950"/>
          </a:xfrm>
        </p:grpSpPr>
        <p:sp>
          <p:nvSpPr>
            <p:cNvPr id="1228" name="Google Shape;1228;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31" name="Google Shape;1231;p49"/>
            <p:cNvGrpSpPr/>
            <p:nvPr/>
          </p:nvGrpSpPr>
          <p:grpSpPr>
            <a:xfrm>
              <a:off x="6506504" y="937343"/>
              <a:ext cx="744273" cy="793950"/>
              <a:chOff x="6565437" y="1588001"/>
              <a:chExt cx="744273" cy="793950"/>
            </a:xfrm>
          </p:grpSpPr>
          <p:sp>
            <p:nvSpPr>
              <p:cNvPr id="1232" name="Google Shape;1232;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6" name="Google Shape;1236;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7" name="Google Shape;1237;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42" name="Google Shape;1242;p49"/>
          <p:cNvGrpSpPr/>
          <p:nvPr/>
        </p:nvGrpSpPr>
        <p:grpSpPr>
          <a:xfrm>
            <a:off x="5521088" y="797418"/>
            <a:ext cx="460705" cy="491455"/>
            <a:chOff x="7638277" y="937343"/>
            <a:chExt cx="744273" cy="793950"/>
          </a:xfrm>
        </p:grpSpPr>
        <p:sp>
          <p:nvSpPr>
            <p:cNvPr id="1243" name="Google Shape;1243;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5" name="Google Shape;1245;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6" name="Google Shape;1246;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7" name="Google Shape;1247;p49"/>
            <p:cNvGrpSpPr/>
            <p:nvPr/>
          </p:nvGrpSpPr>
          <p:grpSpPr>
            <a:xfrm>
              <a:off x="7638277" y="937343"/>
              <a:ext cx="744273" cy="793950"/>
              <a:chOff x="6565437" y="1588001"/>
              <a:chExt cx="744273" cy="793950"/>
            </a:xfrm>
          </p:grpSpPr>
          <p:sp>
            <p:nvSpPr>
              <p:cNvPr id="1248" name="Google Shape;1248;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8" name="Google Shape;1258;p49"/>
          <p:cNvGrpSpPr/>
          <p:nvPr/>
        </p:nvGrpSpPr>
        <p:grpSpPr>
          <a:xfrm>
            <a:off x="3061198" y="2986973"/>
            <a:ext cx="445779" cy="400764"/>
            <a:chOff x="3778727" y="4460423"/>
            <a:chExt cx="720160" cy="647438"/>
          </a:xfrm>
        </p:grpSpPr>
        <p:sp>
          <p:nvSpPr>
            <p:cNvPr id="1259" name="Google Shape;1259;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0" name="Google Shape;1260;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6" name="Google Shape;1266;p49"/>
          <p:cNvGrpSpPr/>
          <p:nvPr/>
        </p:nvGrpSpPr>
        <p:grpSpPr>
          <a:xfrm>
            <a:off x="1138083" y="2972048"/>
            <a:ext cx="445680" cy="430613"/>
            <a:chOff x="557494" y="4436312"/>
            <a:chExt cx="720000" cy="695660"/>
          </a:xfrm>
        </p:grpSpPr>
        <p:sp>
          <p:nvSpPr>
            <p:cNvPr id="1267" name="Google Shape;1267;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1" name="Google Shape;1271;p49"/>
          <p:cNvGrpSpPr/>
          <p:nvPr/>
        </p:nvGrpSpPr>
        <p:grpSpPr>
          <a:xfrm>
            <a:off x="4343305" y="2964459"/>
            <a:ext cx="445833" cy="445792"/>
            <a:chOff x="5926265" y="4424051"/>
            <a:chExt cx="720246" cy="720181"/>
          </a:xfrm>
        </p:grpSpPr>
        <p:sp>
          <p:nvSpPr>
            <p:cNvPr id="1272" name="Google Shape;1272;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5" name="Google Shape;1275;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6" name="Google Shape;1276;p49"/>
          <p:cNvGrpSpPr/>
          <p:nvPr/>
        </p:nvGrpSpPr>
        <p:grpSpPr>
          <a:xfrm>
            <a:off x="1779066" y="2984013"/>
            <a:ext cx="445680" cy="406684"/>
            <a:chOff x="1631150" y="4455641"/>
            <a:chExt cx="720000" cy="657002"/>
          </a:xfrm>
        </p:grpSpPr>
        <p:sp>
          <p:nvSpPr>
            <p:cNvPr id="1277" name="Google Shape;1277;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2" name="Google Shape;1282;p49"/>
          <p:cNvGrpSpPr/>
          <p:nvPr/>
        </p:nvGrpSpPr>
        <p:grpSpPr>
          <a:xfrm>
            <a:off x="2420095" y="2983429"/>
            <a:ext cx="445680" cy="407853"/>
            <a:chOff x="2704878" y="4454697"/>
            <a:chExt cx="720000" cy="658889"/>
          </a:xfrm>
        </p:grpSpPr>
        <p:sp>
          <p:nvSpPr>
            <p:cNvPr id="1283" name="Google Shape;1283;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4" name="Google Shape;1284;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5" name="Google Shape;1285;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8" name="Google Shape;1288;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9" name="Google Shape;1289;p49"/>
          <p:cNvGrpSpPr/>
          <p:nvPr/>
        </p:nvGrpSpPr>
        <p:grpSpPr>
          <a:xfrm>
            <a:off x="3702366" y="2985387"/>
            <a:ext cx="445549" cy="403935"/>
            <a:chOff x="4852681" y="4457861"/>
            <a:chExt cx="719788" cy="652561"/>
          </a:xfrm>
        </p:grpSpPr>
        <p:sp>
          <p:nvSpPr>
            <p:cNvPr id="1290" name="Google Shape;1290;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2" name="Google Shape;1292;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3" name="Google Shape;1293;p49"/>
          <p:cNvGrpSpPr/>
          <p:nvPr/>
        </p:nvGrpSpPr>
        <p:grpSpPr>
          <a:xfrm>
            <a:off x="4984527" y="2975824"/>
            <a:ext cx="445818" cy="423063"/>
            <a:chOff x="7000306" y="4442411"/>
            <a:chExt cx="720224" cy="683463"/>
          </a:xfrm>
        </p:grpSpPr>
        <p:sp>
          <p:nvSpPr>
            <p:cNvPr id="1294" name="Google Shape;1294;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5" name="Google Shape;1295;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9" name="Google Shape;1299;p49"/>
          <p:cNvGrpSpPr/>
          <p:nvPr/>
        </p:nvGrpSpPr>
        <p:grpSpPr>
          <a:xfrm>
            <a:off x="5625735" y="2973621"/>
            <a:ext cx="445779" cy="427468"/>
            <a:chOff x="8074325" y="4438852"/>
            <a:chExt cx="720160" cy="690579"/>
          </a:xfrm>
        </p:grpSpPr>
        <p:sp>
          <p:nvSpPr>
            <p:cNvPr id="1300" name="Google Shape;1300;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1" name="Google Shape;1301;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2" name="Google Shape;1302;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3" name="Google Shape;1303;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4" name="Google Shape;1304;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05" name="Google Shape;1305;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06" name="Google Shape;1306;p49"/>
          <p:cNvGrpSpPr/>
          <p:nvPr/>
        </p:nvGrpSpPr>
        <p:grpSpPr>
          <a:xfrm>
            <a:off x="6908080" y="2987570"/>
            <a:ext cx="445629" cy="399565"/>
            <a:chOff x="9878975" y="4425243"/>
            <a:chExt cx="719918" cy="645502"/>
          </a:xfrm>
        </p:grpSpPr>
        <p:sp>
          <p:nvSpPr>
            <p:cNvPr id="1307" name="Google Shape;1307;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0" name="Google Shape;1310;p49"/>
          <p:cNvGrpSpPr/>
          <p:nvPr/>
        </p:nvGrpSpPr>
        <p:grpSpPr>
          <a:xfrm>
            <a:off x="7549097" y="2976371"/>
            <a:ext cx="445785" cy="421964"/>
            <a:chOff x="10914544" y="4407150"/>
            <a:chExt cx="720170" cy="681687"/>
          </a:xfrm>
        </p:grpSpPr>
        <p:sp>
          <p:nvSpPr>
            <p:cNvPr id="1311" name="Google Shape;1311;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5" name="Google Shape;1315;p49"/>
          <p:cNvGrpSpPr/>
          <p:nvPr/>
        </p:nvGrpSpPr>
        <p:grpSpPr>
          <a:xfrm>
            <a:off x="6266887" y="2984485"/>
            <a:ext cx="445805" cy="405735"/>
            <a:chOff x="8843122" y="4420259"/>
            <a:chExt cx="720202" cy="655469"/>
          </a:xfrm>
        </p:grpSpPr>
        <p:sp>
          <p:nvSpPr>
            <p:cNvPr id="1316" name="Google Shape;1316;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2" name="Google Shape;1322;p49"/>
          <p:cNvGrpSpPr/>
          <p:nvPr/>
        </p:nvGrpSpPr>
        <p:grpSpPr>
          <a:xfrm>
            <a:off x="3069757" y="2283047"/>
            <a:ext cx="445812" cy="394518"/>
            <a:chOff x="1510757" y="3225422"/>
            <a:chExt cx="720214" cy="637347"/>
          </a:xfrm>
        </p:grpSpPr>
        <p:sp>
          <p:nvSpPr>
            <p:cNvPr id="1323" name="Google Shape;1323;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3761148" y="2300567"/>
            <a:ext cx="445767" cy="359478"/>
            <a:chOff x="2595501" y="3253725"/>
            <a:chExt cx="720141" cy="580739"/>
          </a:xfrm>
        </p:grpSpPr>
        <p:sp>
          <p:nvSpPr>
            <p:cNvPr id="1331" name="Google Shape;1331;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5" name="Google Shape;1335;p49"/>
          <p:cNvGrpSpPr/>
          <p:nvPr/>
        </p:nvGrpSpPr>
        <p:grpSpPr>
          <a:xfrm>
            <a:off x="5143819" y="2257535"/>
            <a:ext cx="443879" cy="445541"/>
            <a:chOff x="4764809" y="3184208"/>
            <a:chExt cx="717090" cy="719775"/>
          </a:xfrm>
        </p:grpSpPr>
        <p:sp>
          <p:nvSpPr>
            <p:cNvPr id="1336" name="Google Shape;1336;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4452495" y="2286500"/>
            <a:ext cx="445746" cy="387612"/>
            <a:chOff x="3680173" y="3231000"/>
            <a:chExt cx="720106" cy="626190"/>
          </a:xfrm>
        </p:grpSpPr>
        <p:sp>
          <p:nvSpPr>
            <p:cNvPr id="1340" name="Google Shape;1340;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3" name="Google Shape;1343;p49"/>
          <p:cNvGrpSpPr/>
          <p:nvPr/>
        </p:nvGrpSpPr>
        <p:grpSpPr>
          <a:xfrm>
            <a:off x="6524582" y="2257496"/>
            <a:ext cx="443283" cy="445620"/>
            <a:chOff x="6931035" y="3184144"/>
            <a:chExt cx="716128" cy="719903"/>
          </a:xfrm>
        </p:grpSpPr>
        <p:sp>
          <p:nvSpPr>
            <p:cNvPr id="1344" name="Google Shape;1344;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6" name="Google Shape;1346;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8" name="Google Shape;1348;p49"/>
          <p:cNvGrpSpPr/>
          <p:nvPr/>
        </p:nvGrpSpPr>
        <p:grpSpPr>
          <a:xfrm>
            <a:off x="5833276" y="2257448"/>
            <a:ext cx="445727" cy="445714"/>
            <a:chOff x="5846429" y="3184067"/>
            <a:chExt cx="720076" cy="720055"/>
          </a:xfrm>
        </p:grpSpPr>
        <p:sp>
          <p:nvSpPr>
            <p:cNvPr id="1349" name="Google Shape;1349;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3" name="Google Shape;1353;p49"/>
          <p:cNvGrpSpPr/>
          <p:nvPr/>
        </p:nvGrpSpPr>
        <p:grpSpPr>
          <a:xfrm>
            <a:off x="2520481" y="2257393"/>
            <a:ext cx="303698" cy="445825"/>
            <a:chOff x="655600" y="3183978"/>
            <a:chExt cx="490627" cy="720234"/>
          </a:xfrm>
        </p:grpSpPr>
        <p:sp>
          <p:nvSpPr>
            <p:cNvPr id="1354" name="Google Shape;1354;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9" name="Google Shape;1359;p49"/>
          <p:cNvGrpSpPr/>
          <p:nvPr/>
        </p:nvGrpSpPr>
        <p:grpSpPr>
          <a:xfrm>
            <a:off x="7213443" y="2257509"/>
            <a:ext cx="189785" cy="445592"/>
            <a:chOff x="8011692" y="3184166"/>
            <a:chExt cx="306600" cy="719859"/>
          </a:xfrm>
        </p:grpSpPr>
        <p:sp>
          <p:nvSpPr>
            <p:cNvPr id="1360" name="Google Shape;1360;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1" name="Google Shape;1361;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2" name="Google Shape;1362;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6" name="Google Shape;1366;p49"/>
          <p:cNvGrpSpPr/>
          <p:nvPr/>
        </p:nvGrpSpPr>
        <p:grpSpPr>
          <a:xfrm>
            <a:off x="7648230" y="2257259"/>
            <a:ext cx="246199" cy="445516"/>
            <a:chOff x="4556125" y="630237"/>
            <a:chExt cx="3081338" cy="5568950"/>
          </a:xfrm>
        </p:grpSpPr>
        <p:sp>
          <p:nvSpPr>
            <p:cNvPr id="1367" name="Google Shape;1367;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8" name="Google Shape;1368;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9" name="Google Shape;1369;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0" name="Google Shape;1370;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1" name="Google Shape;1371;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2" name="Google Shape;1372;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73" name="Google Shape;1373;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74" name="Google Shape;1374;p49"/>
          <p:cNvGrpSpPr/>
          <p:nvPr/>
        </p:nvGrpSpPr>
        <p:grpSpPr>
          <a:xfrm>
            <a:off x="1829253" y="2257459"/>
            <a:ext cx="445768" cy="445697"/>
            <a:chOff x="1674084" y="3214987"/>
            <a:chExt cx="720142" cy="720027"/>
          </a:xfrm>
        </p:grpSpPr>
        <p:sp>
          <p:nvSpPr>
            <p:cNvPr id="1375" name="Google Shape;1375;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7" name="Google Shape;1387;p49"/>
          <p:cNvGrpSpPr/>
          <p:nvPr/>
        </p:nvGrpSpPr>
        <p:grpSpPr>
          <a:xfrm>
            <a:off x="1138094" y="2257421"/>
            <a:ext cx="445578" cy="445773"/>
            <a:chOff x="557511" y="3214925"/>
            <a:chExt cx="719836" cy="720150"/>
          </a:xfrm>
        </p:grpSpPr>
        <p:sp>
          <p:nvSpPr>
            <p:cNvPr id="1388" name="Google Shape;1388;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2" name="Google Shape;1392;p49"/>
          <p:cNvGrpSpPr/>
          <p:nvPr/>
        </p:nvGrpSpPr>
        <p:grpSpPr>
          <a:xfrm>
            <a:off x="1081977" y="3693756"/>
            <a:ext cx="445905" cy="400522"/>
            <a:chOff x="1147762" y="1131887"/>
            <a:chExt cx="5137150" cy="4619626"/>
          </a:xfrm>
        </p:grpSpPr>
        <p:sp>
          <p:nvSpPr>
            <p:cNvPr id="1393" name="Google Shape;1393;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6" name="Google Shape;1396;p49"/>
          <p:cNvGrpSpPr/>
          <p:nvPr/>
        </p:nvGrpSpPr>
        <p:grpSpPr>
          <a:xfrm>
            <a:off x="1879306" y="3687410"/>
            <a:ext cx="445901" cy="413282"/>
            <a:chOff x="1570037" y="1341437"/>
            <a:chExt cx="4943475" cy="4576762"/>
          </a:xfrm>
        </p:grpSpPr>
        <p:sp>
          <p:nvSpPr>
            <p:cNvPr id="1397" name="Google Shape;1397;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8" name="Google Shape;1398;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9" name="Google Shape;1399;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0" name="Google Shape;1400;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1" name="Google Shape;1401;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02" name="Google Shape;1402;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03" name="Google Shape;1403;p49"/>
          <p:cNvGrpSpPr/>
          <p:nvPr/>
        </p:nvGrpSpPr>
        <p:grpSpPr>
          <a:xfrm>
            <a:off x="4364629" y="3671511"/>
            <a:ext cx="441332" cy="445721"/>
            <a:chOff x="5770007" y="5489899"/>
            <a:chExt cx="712976" cy="720067"/>
          </a:xfrm>
        </p:grpSpPr>
        <p:sp>
          <p:nvSpPr>
            <p:cNvPr id="1404" name="Google Shape;1404;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9"/>
          <p:cNvGrpSpPr/>
          <p:nvPr/>
        </p:nvGrpSpPr>
        <p:grpSpPr>
          <a:xfrm>
            <a:off x="5157420" y="3693981"/>
            <a:ext cx="445651" cy="400824"/>
            <a:chOff x="7050768" y="5526199"/>
            <a:chExt cx="719953" cy="647534"/>
          </a:xfrm>
        </p:grpSpPr>
        <p:sp>
          <p:nvSpPr>
            <p:cNvPr id="1413" name="Google Shape;1413;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8" name="Google Shape;1418;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49"/>
          <p:cNvGrpSpPr/>
          <p:nvPr/>
        </p:nvGrpSpPr>
        <p:grpSpPr>
          <a:xfrm>
            <a:off x="6751936" y="3694051"/>
            <a:ext cx="445681" cy="400651"/>
            <a:chOff x="9626723" y="5526313"/>
            <a:chExt cx="720002" cy="647256"/>
          </a:xfrm>
        </p:grpSpPr>
        <p:sp>
          <p:nvSpPr>
            <p:cNvPr id="1426" name="Google Shape;1426;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1" name="Google Shape;1431;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2" name="Google Shape;1432;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8" name="Google Shape;1438;p49"/>
          <p:cNvGrpSpPr/>
          <p:nvPr/>
        </p:nvGrpSpPr>
        <p:grpSpPr>
          <a:xfrm>
            <a:off x="7549176" y="3671488"/>
            <a:ext cx="445582" cy="445743"/>
            <a:chOff x="10914672" y="5489861"/>
            <a:chExt cx="719842" cy="720102"/>
          </a:xfrm>
        </p:grpSpPr>
        <p:sp>
          <p:nvSpPr>
            <p:cNvPr id="1439" name="Google Shape;1439;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9"/>
          <p:cNvGrpSpPr/>
          <p:nvPr/>
        </p:nvGrpSpPr>
        <p:grpSpPr>
          <a:xfrm>
            <a:off x="5954636" y="3681752"/>
            <a:ext cx="445821" cy="425246"/>
            <a:chOff x="8338678" y="5506443"/>
            <a:chExt cx="720227" cy="686988"/>
          </a:xfrm>
        </p:grpSpPr>
        <p:sp>
          <p:nvSpPr>
            <p:cNvPr id="1452" name="Google Shape;1452;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49"/>
          <p:cNvGrpSpPr/>
          <p:nvPr/>
        </p:nvGrpSpPr>
        <p:grpSpPr>
          <a:xfrm>
            <a:off x="2676293" y="3736342"/>
            <a:ext cx="1336824" cy="316035"/>
            <a:chOff x="3042485" y="5594633"/>
            <a:chExt cx="2159652" cy="510557"/>
          </a:xfrm>
        </p:grpSpPr>
        <p:sp>
          <p:nvSpPr>
            <p:cNvPr id="1459" name="Google Shape;1459;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4" name="Google Shape;1474;p49"/>
          <p:cNvGrpSpPr/>
          <p:nvPr/>
        </p:nvGrpSpPr>
        <p:grpSpPr>
          <a:xfrm>
            <a:off x="1879183" y="4379878"/>
            <a:ext cx="445738" cy="442950"/>
            <a:chOff x="1442627" y="5710929"/>
            <a:chExt cx="594318" cy="590600"/>
          </a:xfrm>
        </p:grpSpPr>
        <p:sp>
          <p:nvSpPr>
            <p:cNvPr id="1475" name="Google Shape;1475;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7" name="Google Shape;1477;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9" name="Google Shape;1479;p49"/>
          <p:cNvGrpSpPr/>
          <p:nvPr/>
        </p:nvGrpSpPr>
        <p:grpSpPr>
          <a:xfrm>
            <a:off x="6788033" y="4378458"/>
            <a:ext cx="373053" cy="445791"/>
            <a:chOff x="8095060" y="5664590"/>
            <a:chExt cx="497404" cy="594389"/>
          </a:xfrm>
        </p:grpSpPr>
        <p:grpSp>
          <p:nvGrpSpPr>
            <p:cNvPr id="1480" name="Google Shape;1480;p49"/>
            <p:cNvGrpSpPr/>
            <p:nvPr/>
          </p:nvGrpSpPr>
          <p:grpSpPr>
            <a:xfrm>
              <a:off x="8095060" y="5969027"/>
              <a:ext cx="497404" cy="289951"/>
              <a:chOff x="8095060" y="5969027"/>
              <a:chExt cx="497404" cy="289951"/>
            </a:xfrm>
          </p:grpSpPr>
          <p:sp>
            <p:nvSpPr>
              <p:cNvPr id="1481" name="Google Shape;1481;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8095060" y="5867832"/>
              <a:ext cx="497404" cy="289312"/>
              <a:chOff x="8095060" y="5867832"/>
              <a:chExt cx="497404" cy="289312"/>
            </a:xfrm>
          </p:grpSpPr>
          <p:sp>
            <p:nvSpPr>
              <p:cNvPr id="1485" name="Google Shape;1485;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8" name="Google Shape;1488;p49"/>
            <p:cNvGrpSpPr/>
            <p:nvPr/>
          </p:nvGrpSpPr>
          <p:grpSpPr>
            <a:xfrm>
              <a:off x="8095060" y="5765998"/>
              <a:ext cx="497404" cy="289312"/>
              <a:chOff x="8095060" y="5765998"/>
              <a:chExt cx="497404" cy="289312"/>
            </a:xfrm>
          </p:grpSpPr>
          <p:sp>
            <p:nvSpPr>
              <p:cNvPr id="1489" name="Google Shape;1489;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2" name="Google Shape;1492;p49"/>
            <p:cNvGrpSpPr/>
            <p:nvPr/>
          </p:nvGrpSpPr>
          <p:grpSpPr>
            <a:xfrm>
              <a:off x="8095060" y="5664590"/>
              <a:ext cx="497404" cy="290164"/>
              <a:chOff x="8095060" y="5664590"/>
              <a:chExt cx="497404" cy="290164"/>
            </a:xfrm>
          </p:grpSpPr>
          <p:sp>
            <p:nvSpPr>
              <p:cNvPr id="1493" name="Google Shape;1493;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6" name="Google Shape;1496;p49"/>
          <p:cNvGrpSpPr/>
          <p:nvPr/>
        </p:nvGrpSpPr>
        <p:grpSpPr>
          <a:xfrm>
            <a:off x="2870825" y="4378486"/>
            <a:ext cx="557162" cy="445734"/>
            <a:chOff x="4607809" y="5664627"/>
            <a:chExt cx="742883" cy="594312"/>
          </a:xfrm>
        </p:grpSpPr>
        <p:sp>
          <p:nvSpPr>
            <p:cNvPr id="1497" name="Google Shape;1497;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0" name="Google Shape;1500;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1" name="Google Shape;1501;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5" name="Google Shape;1505;p49"/>
          <p:cNvGrpSpPr/>
          <p:nvPr/>
        </p:nvGrpSpPr>
        <p:grpSpPr>
          <a:xfrm>
            <a:off x="3973890" y="4378543"/>
            <a:ext cx="1079865" cy="445620"/>
            <a:chOff x="2571250" y="5664711"/>
            <a:chExt cx="1439820" cy="594160"/>
          </a:xfrm>
        </p:grpSpPr>
        <p:sp>
          <p:nvSpPr>
            <p:cNvPr id="1506" name="Google Shape;1506;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7" name="Google Shape;1507;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8" name="Google Shape;1508;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9" name="Google Shape;1509;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0" name="Google Shape;1510;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1" name="Google Shape;1511;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2" name="Google Shape;1512;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3" name="Google Shape;1513;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4" name="Google Shape;1514;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6" name="Google Shape;1516;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8" name="Google Shape;1518;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0" name="Google Shape;1520;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22" name="Google Shape;1522;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3" name="Google Shape;1523;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4" name="Google Shape;1524;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5" name="Google Shape;1525;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6" name="Google Shape;1526;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7" name="Google Shape;1527;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8" name="Google Shape;1528;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9" name="Google Shape;1529;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30" name="Google Shape;1530;p49"/>
          <p:cNvGrpSpPr/>
          <p:nvPr/>
        </p:nvGrpSpPr>
        <p:grpSpPr>
          <a:xfrm>
            <a:off x="5599659" y="4378335"/>
            <a:ext cx="642470" cy="446036"/>
            <a:chOff x="6332670" y="5663946"/>
            <a:chExt cx="856627" cy="594715"/>
          </a:xfrm>
        </p:grpSpPr>
        <p:grpSp>
          <p:nvGrpSpPr>
            <p:cNvPr id="1531" name="Google Shape;1531;p49"/>
            <p:cNvGrpSpPr/>
            <p:nvPr/>
          </p:nvGrpSpPr>
          <p:grpSpPr>
            <a:xfrm>
              <a:off x="6392364" y="5663946"/>
              <a:ext cx="796933" cy="185801"/>
              <a:chOff x="3321050" y="1066800"/>
              <a:chExt cx="6505573" cy="1508125"/>
            </a:xfrm>
          </p:grpSpPr>
          <p:sp>
            <p:nvSpPr>
              <p:cNvPr id="1532" name="Google Shape;1532;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4" name="Google Shape;1534;p49"/>
            <p:cNvGrpSpPr/>
            <p:nvPr/>
          </p:nvGrpSpPr>
          <p:grpSpPr>
            <a:xfrm flipH="1">
              <a:off x="6332670" y="5868403"/>
              <a:ext cx="796933" cy="185801"/>
              <a:chOff x="3321050" y="1066800"/>
              <a:chExt cx="6505573" cy="1508125"/>
            </a:xfrm>
          </p:grpSpPr>
          <p:sp>
            <p:nvSpPr>
              <p:cNvPr id="1535" name="Google Shape;1535;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9"/>
            <p:cNvGrpSpPr/>
            <p:nvPr/>
          </p:nvGrpSpPr>
          <p:grpSpPr>
            <a:xfrm>
              <a:off x="6392364" y="6072860"/>
              <a:ext cx="796933" cy="185801"/>
              <a:chOff x="3321050" y="1066800"/>
              <a:chExt cx="6505573" cy="1508125"/>
            </a:xfrm>
          </p:grpSpPr>
          <p:sp>
            <p:nvSpPr>
              <p:cNvPr id="1538" name="Google Shape;1538;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41" name="Google Shape;1541;p4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
        <p:nvSpPr>
          <p:cNvPr id="1540" name="Google Shape;1540;p49"/>
          <p:cNvSpPr txBox="1">
            <a:spLocks noGrp="1"/>
          </p:cNvSpPr>
          <p:nvPr>
            <p:ph type="title" idx="4294967295"/>
          </p:nvPr>
        </p:nvSpPr>
        <p:spPr>
          <a:xfrm>
            <a:off x="1938338" y="249238"/>
            <a:ext cx="7205662" cy="3968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rPr>
              <a:t>Diagrams and infographics</a:t>
            </a:r>
            <a:endParaRPr sz="20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5"/>
        <p:cNvGrpSpPr/>
        <p:nvPr/>
      </p:nvGrpSpPr>
      <p:grpSpPr>
        <a:xfrm>
          <a:off x="0" y="0"/>
          <a:ext cx="0" cy="0"/>
          <a:chOff x="0" y="0"/>
          <a:chExt cx="0" cy="0"/>
        </a:xfrm>
      </p:grpSpPr>
      <p:sp>
        <p:nvSpPr>
          <p:cNvPr id="1546" name="Google Shape;1546;p50"/>
          <p:cNvSpPr txBox="1"/>
          <p:nvPr/>
        </p:nvSpPr>
        <p:spPr>
          <a:xfrm>
            <a:off x="1036700" y="990475"/>
            <a:ext cx="62871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You can also use any emoji as an icon!</a:t>
            </a:r>
            <a:endParaRPr b="1">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And of course it resizes without losing quality.</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How? Follow Google instructions https://twitter.com/googledocs/status/730087240156643328</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endParaRPr b="1">
              <a:solidFill>
                <a:schemeClr val="dk1"/>
              </a:solidFill>
              <a:latin typeface="Roboto"/>
              <a:ea typeface="Roboto"/>
              <a:cs typeface="Roboto"/>
              <a:sym typeface="Roboto"/>
            </a:endParaRPr>
          </a:p>
        </p:txBody>
      </p:sp>
      <p:sp>
        <p:nvSpPr>
          <p:cNvPr id="1547" name="Google Shape;1547;p50"/>
          <p:cNvSpPr txBox="1"/>
          <p:nvPr/>
        </p:nvSpPr>
        <p:spPr>
          <a:xfrm>
            <a:off x="1036700" y="2450450"/>
            <a:ext cx="76428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22222"/>
                </a:solidFill>
              </a:rPr>
              <a:t>✋👆👉👍👤👦👧👨👩👪💃🏃💑❤😂😉😋😒😭👶😸🐟🍒🍔💣📌📖🔨🎃🎈🎨🏈🏰🌏🔌🔑</a:t>
            </a:r>
            <a:r>
              <a:rPr lang="en" sz="2400">
                <a:solidFill>
                  <a:schemeClr val="accent1"/>
                </a:solidFill>
                <a:highlight>
                  <a:schemeClr val="dk1"/>
                </a:highlight>
                <a:latin typeface="Roboto"/>
                <a:ea typeface="Roboto"/>
                <a:cs typeface="Roboto"/>
                <a:sym typeface="Roboto"/>
              </a:rPr>
              <a:t> and many more...</a:t>
            </a:r>
            <a:endParaRPr sz="2400">
              <a:solidFill>
                <a:schemeClr val="accent1"/>
              </a:solidFill>
              <a:highlight>
                <a:schemeClr val="dk1"/>
              </a:highlight>
              <a:latin typeface="Roboto"/>
              <a:ea typeface="Roboto"/>
              <a:cs typeface="Roboto"/>
              <a:sym typeface="Roboto"/>
            </a:endParaRPr>
          </a:p>
        </p:txBody>
      </p:sp>
      <p:sp>
        <p:nvSpPr>
          <p:cNvPr id="1548" name="Google Shape;1548;p5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B. SIGNIFICANCE OF STUDY</a:t>
            </a:r>
            <a:endParaRPr sz="3200" dirty="0"/>
          </a:p>
        </p:txBody>
      </p:sp>
      <p:sp>
        <p:nvSpPr>
          <p:cNvPr id="115" name="Google Shape;115;p14"/>
          <p:cNvSpPr txBox="1">
            <a:spLocks noGrp="1"/>
          </p:cNvSpPr>
          <p:nvPr>
            <p:ph type="body" idx="1"/>
          </p:nvPr>
        </p:nvSpPr>
        <p:spPr>
          <a:xfrm>
            <a:off x="1101374" y="1349550"/>
            <a:ext cx="7503073" cy="345444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smtClean="0"/>
              <a:t>Lorem ipsum text will go here.</a:t>
            </a:r>
            <a:endParaRPr sz="1400" dirty="0"/>
          </a:p>
        </p:txBody>
      </p:sp>
      <p:sp>
        <p:nvSpPr>
          <p:cNvPr id="118" name="Google Shape;118;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106479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43608" y="1275606"/>
            <a:ext cx="6927901" cy="209590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500" dirty="0" smtClean="0"/>
              <a:t>II. LITERATURE REVIEW</a:t>
            </a:r>
            <a:endParaRPr sz="6500" dirty="0"/>
          </a:p>
        </p:txBody>
      </p:sp>
      <p:sp>
        <p:nvSpPr>
          <p:cNvPr id="133" name="Google Shape;133;p16"/>
          <p:cNvSpPr txBox="1">
            <a:spLocks noGrp="1"/>
          </p:cNvSpPr>
          <p:nvPr>
            <p:ph type="sldNum" idx="4294967295"/>
          </p:nvPr>
        </p:nvSpPr>
        <p:spPr>
          <a:xfrm>
            <a:off x="0" y="0"/>
            <a:ext cx="595313" cy="7318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69123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A. THEMES DISCOVERED IN REVIEW</a:t>
            </a:r>
            <a:endParaRPr sz="2800" dirty="0"/>
          </a:p>
        </p:txBody>
      </p:sp>
      <p:sp>
        <p:nvSpPr>
          <p:cNvPr id="195" name="Google Shape;19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52"/>
        <p:cNvGrpSpPr/>
        <p:nvPr/>
      </p:nvGrpSpPr>
      <p:grpSpPr>
        <a:xfrm>
          <a:off x="0" y="0"/>
          <a:ext cx="0" cy="0"/>
          <a:chOff x="0" y="0"/>
          <a:chExt cx="0" cy="0"/>
        </a:xfrm>
      </p:grpSpPr>
      <p:sp>
        <p:nvSpPr>
          <p:cNvPr id="17" name="Google Shape;114;p14"/>
          <p:cNvSpPr txBox="1">
            <a:spLocks noGrp="1"/>
          </p:cNvSpPr>
          <p:nvPr>
            <p:ph type="title"/>
          </p:nvPr>
        </p:nvSpPr>
        <p:spPr>
          <a:xfrm>
            <a:off x="1101386" y="272850"/>
            <a:ext cx="7791094"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smtClean="0"/>
              <a:t>B. IDENTIFICATION OF GAPS ON BASIS OF CURRENT SCENARIO</a:t>
            </a:r>
            <a:endParaRPr sz="2500" dirty="0"/>
          </a:p>
        </p:txBody>
      </p:sp>
      <p:sp>
        <p:nvSpPr>
          <p:cNvPr id="18"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mtClean="0"/>
              <a:t>Lorem ipsum text will go here.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5" name="Google Shape;125;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123" name="Google Shape;123;p15"/>
          <p:cNvSpPr txBox="1">
            <a:spLocks noGrp="1"/>
          </p:cNvSpPr>
          <p:nvPr>
            <p:ph type="ctrTitle" idx="4294967295"/>
          </p:nvPr>
        </p:nvSpPr>
        <p:spPr>
          <a:xfrm>
            <a:off x="1727200" y="339725"/>
            <a:ext cx="7416800" cy="5762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solidFill>
                  <a:srgbClr val="FF8700"/>
                </a:solidFill>
              </a:rPr>
              <a:t>III. PROBLEM STATEMENT</a:t>
            </a:r>
            <a:endParaRPr sz="3200" dirty="0">
              <a:solidFill>
                <a:srgbClr val="FF8700"/>
              </a:solidFill>
            </a:endParaRPr>
          </a:p>
        </p:txBody>
      </p:sp>
      <p:sp>
        <p:nvSpPr>
          <p:cNvPr id="6" name="Google Shape;115;p14"/>
          <p:cNvSpPr txBox="1">
            <a:spLocks/>
          </p:cNvSpPr>
          <p:nvPr/>
        </p:nvSpPr>
        <p:spPr>
          <a:xfrm>
            <a:off x="1101374" y="1349550"/>
            <a:ext cx="7503073" cy="34544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smtClean="0">
                <a:solidFill>
                  <a:schemeClr val="bg1"/>
                </a:solidFill>
              </a:rPr>
              <a:t>Lorem ipsum text will go here.</a:t>
            </a:r>
            <a:endParaRPr lang="en-US" dirty="0">
              <a:solidFill>
                <a:schemeClr val="bg1"/>
              </a:solidFill>
            </a:endParaRPr>
          </a:p>
        </p:txBody>
      </p:sp>
    </p:spTree>
  </p:cSld>
  <p:clrMapOvr>
    <a:masterClrMapping/>
  </p:clrMapOvr>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1583</Words>
  <Application>Microsoft Office PowerPoint</Application>
  <PresentationFormat>On-screen Show (16:9)</PresentationFormat>
  <Paragraphs>373</Paragraphs>
  <Slides>43</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Roboto</vt:lpstr>
      <vt:lpstr>Calibri</vt:lpstr>
      <vt:lpstr>Dosis</vt:lpstr>
      <vt:lpstr>William template</vt:lpstr>
      <vt:lpstr>TITLE : Cyclistic Bike-share Analysis for Targeted Casual-users marketing </vt:lpstr>
      <vt:lpstr>PowerPoint Presentation</vt:lpstr>
      <vt:lpstr>I. INTRODUCTION</vt:lpstr>
      <vt:lpstr>A. STATEMENT OF PROBLEM</vt:lpstr>
      <vt:lpstr>B. SIGNIFICANCE OF STUDY</vt:lpstr>
      <vt:lpstr>II. LITERATURE REVIEW</vt:lpstr>
      <vt:lpstr>A. THEMES DISCOVERED IN REVIEW</vt:lpstr>
      <vt:lpstr>B. IDENTIFICATION OF GAPS ON BASIS OF CURRENT SCENARIO</vt:lpstr>
      <vt:lpstr>III. PROBLEM STATEMENT</vt:lpstr>
      <vt:lpstr>IV. RESEARCH CHALLENGES</vt:lpstr>
      <vt:lpstr>V. RESEARCH OBJECTIVE</vt:lpstr>
      <vt:lpstr>PowerPoint Presentation</vt:lpstr>
      <vt:lpstr>VII. RESEARCH PAPER STATUS</vt:lpstr>
      <vt:lpstr>VIII. GUIDE APPROVAL MAIL SNAPSHOT</vt:lpstr>
      <vt:lpstr>IX. REFERENCES</vt:lpstr>
      <vt:lpstr>THANKS!</vt:lpstr>
      <vt:lpstr>PowerPoint Presentation</vt:lpstr>
      <vt:lpstr>You can also split your content</vt:lpstr>
      <vt:lpstr>In two or three columns</vt:lpstr>
      <vt:lpstr>Use charts to explain your ideas</vt:lpstr>
      <vt:lpstr>And tables to compare data</vt:lpstr>
      <vt:lpstr>Maps</vt:lpstr>
      <vt:lpstr>89,526,124$</vt:lpstr>
      <vt:lpstr>Our process is easy</vt:lpstr>
      <vt:lpstr>Let’s review some concepts</vt:lpstr>
      <vt:lpstr>PowerPoint Presentation</vt:lpstr>
      <vt:lpstr>PowerPoint Presentation</vt:lpstr>
      <vt:lpstr>PowerPoint Presentation</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Cyclistic Bike-share Analysis for Targeted Casual-users marketing </dc:title>
  <cp:lastModifiedBy>TAMOJIT</cp:lastModifiedBy>
  <cp:revision>8</cp:revision>
  <dcterms:modified xsi:type="dcterms:W3CDTF">2022-10-28T06:54:40Z</dcterms:modified>
</cp:coreProperties>
</file>