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8"/>
  </p:notesMasterIdLst>
  <p:sldIdLst>
    <p:sldId id="295" r:id="rId2"/>
    <p:sldId id="296" r:id="rId3"/>
    <p:sldId id="259" r:id="rId4"/>
    <p:sldId id="257" r:id="rId5"/>
    <p:sldId id="297" r:id="rId6"/>
    <p:sldId id="298" r:id="rId7"/>
    <p:sldId id="266" r:id="rId8"/>
    <p:sldId id="294" r:id="rId9"/>
    <p:sldId id="258" r:id="rId10"/>
    <p:sldId id="261" r:id="rId11"/>
    <p:sldId id="265" r:id="rId12"/>
    <p:sldId id="277" r:id="rId13"/>
    <p:sldId id="262" r:id="rId14"/>
    <p:sldId id="270" r:id="rId15"/>
    <p:sldId id="278" r:id="rId16"/>
    <p:sldId id="300" r:id="rId17"/>
    <p:sldId id="301" r:id="rId18"/>
    <p:sldId id="302" r:id="rId19"/>
    <p:sldId id="299" r:id="rId20"/>
    <p:sldId id="260" r:id="rId21"/>
    <p:sldId id="263" r:id="rId22"/>
    <p:sldId id="264" r:id="rId23"/>
    <p:sldId id="267" r:id="rId24"/>
    <p:sldId id="268" r:id="rId25"/>
    <p:sldId id="269" r:id="rId26"/>
    <p:sldId id="271" r:id="rId27"/>
    <p:sldId id="272" r:id="rId28"/>
    <p:sldId id="273" r:id="rId29"/>
    <p:sldId id="274" r:id="rId30"/>
    <p:sldId id="275" r:id="rId31"/>
    <p:sldId id="276"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Lst>
  <p:sldSz cx="9144000" cy="5143500" type="screen16x9"/>
  <p:notesSz cx="6858000" cy="9144000"/>
  <p:embeddedFontLst>
    <p:embeddedFont>
      <p:font typeface="Roboto" charset="0"/>
      <p:regular r:id="rId49"/>
      <p:bold r:id="rId50"/>
      <p:italic r:id="rId51"/>
      <p:boldItalic r:id="rId52"/>
    </p:embeddedFont>
    <p:embeddedFont>
      <p:font typeface="Dosis" charset="0"/>
      <p:regular r:id="rId53"/>
      <p:bold r:id="rId54"/>
    </p:embeddedFont>
    <p:embeddedFont>
      <p:font typeface="Calibri"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40" d="100"/>
          <a:sy n="140" d="100"/>
        </p:scale>
        <p:origin x="-80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a:t>
            </a:r>
            <a:r>
              <a:rPr lang="en-US" sz="1400" smtClean="0"/>
              <a:t>or even made </a:t>
            </a:r>
            <a:r>
              <a:rPr lang="en-US" sz="1400" dirty="0" smtClean="0"/>
              <a:t>proper sense of) for a wholesome case study.</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err="1" smtClean="0"/>
              <a:t>Lorem</a:t>
            </a:r>
            <a:r>
              <a:rPr lang="en-US" dirty="0" smtClean="0"/>
              <a:t> </a:t>
            </a:r>
            <a:r>
              <a:rPr lang="en-US" dirty="0" err="1" smtClean="0"/>
              <a:t>ipsum</a:t>
            </a:r>
            <a:r>
              <a:rPr lang="en-US" dirty="0" smtClean="0"/>
              <a:t> text will go here.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2345</Words>
  <Application>Microsoft Office PowerPoint</Application>
  <PresentationFormat>On-screen Show (16:9)</PresentationFormat>
  <Paragraphs>394</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Roboto</vt:lpstr>
      <vt:lpstr>Dosis</vt:lpstr>
      <vt:lpstr>Calibri</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12</cp:revision>
  <dcterms:modified xsi:type="dcterms:W3CDTF">2022-10-28T08:35:19Z</dcterms:modified>
</cp:coreProperties>
</file>