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8"/>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294" r:id="rId29"/>
    <p:sldId id="258" r:id="rId30"/>
    <p:sldId id="261" r:id="rId31"/>
    <p:sldId id="265" r:id="rId32"/>
    <p:sldId id="277" r:id="rId33"/>
    <p:sldId id="262" r:id="rId34"/>
    <p:sldId id="270" r:id="rId35"/>
    <p:sldId id="278" r:id="rId36"/>
    <p:sldId id="300" r:id="rId37"/>
    <p:sldId id="301" r:id="rId38"/>
    <p:sldId id="302" r:id="rId39"/>
    <p:sldId id="299" r:id="rId40"/>
    <p:sldId id="260" r:id="rId41"/>
    <p:sldId id="263" r:id="rId42"/>
    <p:sldId id="264" r:id="rId43"/>
    <p:sldId id="267" r:id="rId44"/>
    <p:sldId id="268" r:id="rId45"/>
    <p:sldId id="269" r:id="rId46"/>
    <p:sldId id="271" r:id="rId47"/>
    <p:sldId id="272" r:id="rId48"/>
    <p:sldId id="273" r:id="rId49"/>
    <p:sldId id="274" r:id="rId50"/>
    <p:sldId id="275" r:id="rId51"/>
    <p:sldId id="276"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Lst>
  <p:sldSz cx="9144000" cy="5143500" type="screen16x9"/>
  <p:notesSz cx="6858000" cy="9144000"/>
  <p:embeddedFontLst>
    <p:embeddedFont>
      <p:font typeface="Roboto" charset="0"/>
      <p:regular r:id="rId69"/>
      <p:bold r:id="rId70"/>
      <p:italic r:id="rId71"/>
      <p:boldItalic r:id="rId72"/>
    </p:embeddedFont>
    <p:embeddedFont>
      <p:font typeface="Calibri" pitchFamily="34" charset="0"/>
      <p:regular r:id="rId73"/>
      <p:bold r:id="rId74"/>
      <p:italic r:id="rId75"/>
      <p:boldItalic r:id="rId76"/>
    </p:embeddedFont>
    <p:embeddedFont>
      <p:font typeface="Dosis" charset="0"/>
      <p:regular r:id="rId77"/>
      <p:bold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40" d="100"/>
          <a:sy n="140" d="100"/>
        </p:scale>
        <p:origin x="-80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err="1"/>
              <a:t>signalled</a:t>
            </a:r>
            <a:r>
              <a:rPr lang="en-US" dirty="0"/>
              <a:t> 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err="1"/>
              <a:t>modelling</a:t>
            </a:r>
            <a:r>
              <a:rPr lang="en-US" dirty="0"/>
              <a:t> 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err="1"/>
              <a:t>usefullness</a:t>
            </a:r>
            <a:r>
              <a:rPr lang="en-US" dirty="0"/>
              <a:t> 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err="1"/>
              <a:t>analyse</a:t>
            </a:r>
            <a:r>
              <a:rPr lang="en-US" dirty="0"/>
              <a:t> 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err="1"/>
              <a:t>seconday</a:t>
            </a:r>
            <a:r>
              <a:rPr lang="en-US" dirty="0"/>
              <a:t> 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err="1"/>
              <a:t>imapact</a:t>
            </a:r>
            <a:r>
              <a:rPr lang="en-US" dirty="0"/>
              <a:t> 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err="1"/>
              <a:t>seconday</a:t>
            </a:r>
            <a:r>
              <a:rPr lang="en-US" dirty="0"/>
              <a:t> 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err="1"/>
              <a:t>aimimg</a:t>
            </a:r>
            <a:r>
              <a:rPr lang="en-US" dirty="0"/>
              <a:t> 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
            </a:r>
            <a:r>
              <a:rPr lang="en-US" dirty="0" err="1"/>
              <a:t>attributes.The</a:t>
            </a:r>
            <a:r>
              <a:rPr lang="en-US" dirty="0"/>
              <a:t> 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err="1"/>
              <a:t>perpectives</a:t>
            </a:r>
            <a:r>
              <a:rPr lang="en-US" dirty="0"/>
              <a:t> and in this both the students and their parents were questioned in order to get insights on what </a:t>
            </a:r>
            <a:r>
              <a:rPr lang="en-US" dirty="0" err="1"/>
              <a:t>equipments</a:t>
            </a:r>
            <a:r>
              <a:rPr lang="en-US" dirty="0"/>
              <a:t> to be installed, ICT preferences, household budget </a:t>
            </a:r>
            <a:r>
              <a:rPr lang="en-US" dirty="0" err="1"/>
              <a:t>constraits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a:t>
            </a:r>
            <a:r>
              <a:rPr lang="en-US" dirty="0"/>
              <a:t>4 satisfaction with the system, and changes in travel patterns based on </a:t>
            </a:r>
            <a:r>
              <a:rPr lang="en-US" dirty="0" err="1"/>
              <a:t>bikeshare</a:t>
            </a:r>
            <a:r>
              <a:rPr lang="en-US" dirty="0"/>
              <a:t> availability. </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a:t>
            </a:r>
            <a:r>
              <a:rPr lang="en-US" sz="1400" smtClean="0"/>
              <a:t>or even made </a:t>
            </a:r>
            <a:r>
              <a:rPr lang="en-US" sz="1400" dirty="0" smtClean="0"/>
              <a:t>proper sense of) for a wholesome case study.</a:t>
            </a:r>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south-</a:t>
            </a:r>
            <a:r>
              <a:rPr lang="en-US" dirty="0" err="1"/>
              <a:t>asian</a:t>
            </a:r>
            <a:r>
              <a:rPr lang="en-US" dirty="0"/>
              <a:t> developing economy from many research publications, and by interviewing industry experts, </a:t>
            </a:r>
            <a:r>
              <a:rPr lang="en-US" dirty="0" err="1"/>
              <a:t>goverment</a:t>
            </a:r>
            <a:r>
              <a:rPr lang="en-US" dirty="0"/>
              <a:t> 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err="1"/>
              <a:t>claimimg</a:t>
            </a:r>
            <a:r>
              <a:rPr lang="en-US" dirty="0"/>
              <a:t> 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7069</Words>
  <Application>Microsoft Office PowerPoint</Application>
  <PresentationFormat>On-screen Show (16:9)</PresentationFormat>
  <Paragraphs>477</Paragraphs>
  <Slides>66</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Roboto</vt:lpstr>
      <vt:lpstr>Calibri</vt:lpstr>
      <vt:lpstr>Dosis</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17</cp:revision>
  <dcterms:modified xsi:type="dcterms:W3CDTF">2022-10-28T13:58:54Z</dcterms:modified>
</cp:coreProperties>
</file>