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0"/>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65" r:id="rId33"/>
    <p:sldId id="277" r:id="rId34"/>
    <p:sldId id="262" r:id="rId35"/>
    <p:sldId id="270" r:id="rId36"/>
    <p:sldId id="278" r:id="rId37"/>
    <p:sldId id="300" r:id="rId38"/>
    <p:sldId id="301" r:id="rId39"/>
    <p:sldId id="302" r:id="rId40"/>
    <p:sldId id="324" r:id="rId41"/>
    <p:sldId id="299" r:id="rId42"/>
    <p:sldId id="260" r:id="rId43"/>
    <p:sldId id="263" r:id="rId44"/>
    <p:sldId id="264" r:id="rId45"/>
    <p:sldId id="267" r:id="rId46"/>
    <p:sldId id="268" r:id="rId47"/>
    <p:sldId id="269" r:id="rId48"/>
    <p:sldId id="271" r:id="rId49"/>
    <p:sldId id="272" r:id="rId50"/>
    <p:sldId id="273" r:id="rId51"/>
    <p:sldId id="274" r:id="rId52"/>
    <p:sldId id="275" r:id="rId53"/>
    <p:sldId id="276"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Lst>
  <p:sldSz cx="9144000" cy="5143500" type="screen16x9"/>
  <p:notesSz cx="6858000" cy="9144000"/>
  <p:embeddedFontLst>
    <p:embeddedFont>
      <p:font typeface="Roboto" charset="0"/>
      <p:regular r:id="rId71"/>
      <p:bold r:id="rId72"/>
      <p:italic r:id="rId73"/>
      <p:boldItalic r:id="rId74"/>
    </p:embeddedFont>
    <p:embeddedFont>
      <p:font typeface="Dosis" charset="0"/>
      <p:regular r:id="rId75"/>
      <p:bold r:id="rId76"/>
    </p:embeddedFont>
    <p:embeddedFont>
      <p:font typeface="Calibri"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p:cViewPr>
        <p:scale>
          <a:sx n="140" d="100"/>
          <a:sy n="140" d="100"/>
        </p:scale>
        <p:origin x="-1098"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r>
              <a:rPr lang="en-US" sz="1400" dirty="0" smtClean="0"/>
              <a:t>.</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endParaRPr 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TotalTime>
  <Words>7488</Words>
  <Application>Microsoft Office PowerPoint</Application>
  <PresentationFormat>On-screen Show (16:9)</PresentationFormat>
  <Paragraphs>485</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Roboto</vt:lpstr>
      <vt:lpstr>Dosis</vt:lpstr>
      <vt:lpstr>Calibri</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20</cp:revision>
  <dcterms:modified xsi:type="dcterms:W3CDTF">2022-10-29T05:03:47Z</dcterms:modified>
</cp:coreProperties>
</file>