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UejplBO93xBZfVlAXxv230vMx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67369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4049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7255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70575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1880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22014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0" y="1964975"/>
            <a:ext cx="4324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Monalco Mining is one of the world’s largest iron ore mining companies. In response to the global demand for iron, which causes the significant increase in </a:t>
            </a:r>
            <a:r>
              <a:rPr lang="en-AU" sz="1070"/>
              <a:t>market</a:t>
            </a:r>
            <a:r>
              <a:rPr lang="en-AU" sz="1070"/>
              <a:t> price to $110 per ton of iron ore, Monalco has invested </a:t>
            </a:r>
            <a:r>
              <a:rPr lang="en-AU" sz="1070"/>
              <a:t>heavily</a:t>
            </a:r>
            <a:r>
              <a:rPr lang="en-AU" sz="1070"/>
              <a:t> in operating </a:t>
            </a:r>
            <a:r>
              <a:rPr lang="en-AU" sz="1070"/>
              <a:t>technology, mainly ore-crushers. However, the market price of iron ore has recently dropped to $55/ton, which is close to the break-even point, due to the increased market supply. Monalco management is desire to cut maintenance expenditure to limit the impact on the business profitability.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0" y="4072275"/>
            <a:ext cx="4324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Shave off 20% worth of costs over the year with respect to ore crusher maintenance to maintain profitability</a:t>
            </a:r>
            <a:endParaRPr i="0" sz="1071" u="none" cap="none" strike="noStrike">
              <a:solidFill>
                <a:srgbClr val="000000"/>
              </a:solidFill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We will only consider to reduce maintenance expenditure to evaluate the track record of business “profitability” within a year.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25" y="1963923"/>
            <a:ext cx="4324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/>
              <a:t>Resistance from the reliability engineering team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/>
              <a:t>The recommended OEM limit of one maintenance event at every 50,000 tons of iron ore processed</a:t>
            </a:r>
            <a:endParaRPr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5" y="4475575"/>
            <a:ext cx="43245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70"/>
              <a:t>Data Historian</a:t>
            </a:r>
            <a:r>
              <a:rPr lang="en-AU" sz="1070"/>
              <a:t> which includes information on the processed amount of Iron Ore with the ore crushers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Ellipse</a:t>
            </a:r>
            <a:r>
              <a:rPr lang="en-AU" sz="1070"/>
              <a:t> which includes information on the old work orders before our upgrade to SAP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SAP</a:t>
            </a:r>
            <a:r>
              <a:rPr lang="en-AU" sz="1070"/>
              <a:t> which includes up-to-date information on the raised maintenance requests for our ore crushers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T3000 DCS</a:t>
            </a:r>
            <a:r>
              <a:rPr lang="en-AU" sz="1070"/>
              <a:t> which sends raw streaming data of the ore crushed to Data Historian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Ore Crusher System</a:t>
            </a:r>
            <a:r>
              <a:rPr lang="en-AU" sz="1070"/>
              <a:t> which includes a high-level process map for individual ore crusher models</a:t>
            </a:r>
            <a:endParaRPr sz="10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sz="2000">
              <a:solidFill>
                <a:srgbClr val="29748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014200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Chanel</a:t>
            </a:r>
            <a:r>
              <a:rPr b="1" lang="en-AU" sz="1071"/>
              <a:t> Adams</a:t>
            </a:r>
            <a:r>
              <a:rPr lang="en-AU" sz="1071"/>
              <a:t> – Reliability Engineer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Jonas Richards </a:t>
            </a:r>
            <a:r>
              <a:rPr lang="en-AU" sz="1071"/>
              <a:t>– Asset Integrity Manager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Bruce Banner  </a:t>
            </a:r>
            <a:r>
              <a:rPr lang="en-AU" sz="1071"/>
              <a:t>– Maintenance SME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Jane Steere </a:t>
            </a:r>
            <a:r>
              <a:rPr lang="en-AU" sz="1071"/>
              <a:t>– Principal Maintenance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Fargo Williams</a:t>
            </a:r>
            <a:r>
              <a:rPr lang="en-AU" sz="1071"/>
              <a:t> – Change Manager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Tara Starr </a:t>
            </a:r>
            <a:r>
              <a:rPr lang="en-AU" sz="1071"/>
              <a:t>– Maintenance SME</a:t>
            </a:r>
            <a:endParaRPr sz="1071"/>
          </a:p>
        </p:txBody>
      </p:sp>
      <p:sp>
        <p:nvSpPr>
          <p:cNvPr id="48" name="Google Shape;48;p1"/>
          <p:cNvSpPr txBox="1"/>
          <p:nvPr/>
        </p:nvSpPr>
        <p:spPr>
          <a:xfrm>
            <a:off x="184150" y="540900"/>
            <a:ext cx="76626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How can Monalco Mining reduce maintenance expenditure of ore-crushers by 20% worth of costs over the next year with respect to ore crusher maintenance to keep profitability from the temporal decrease of iron ore market price?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