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r76o3Jb9ujyC9MePrl/2FE2wE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356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6775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0" y="1964975"/>
            <a:ext cx="43245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Nordic Sensor Company (NSC) has developed InSense energy tracking sensor to help track energy consumption and production. In early-stage </a:t>
            </a:r>
            <a:r>
              <a:rPr lang="en-AU" sz="1070"/>
              <a:t>development</a:t>
            </a:r>
            <a:r>
              <a:rPr lang="en-AU" sz="1070"/>
              <a:t> testing, the sensor failure was 1-2%, which was normal. However, the recent Chi-squares testing revealed that the failure rate has increased to 15%.  NSC is desired to identify the cause of increased failure as to which parts and manufacturing were faulty, or which specific factory is in malfunction.   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0" y="3767475"/>
            <a:ext cx="43245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The criteria for success is to identify the culprit of the increase in sensor failure and get the failure rate back down below 5% by shutting down the </a:t>
            </a:r>
            <a:r>
              <a:rPr lang="en-AU" sz="1071"/>
              <a:t>manufacturer</a:t>
            </a:r>
            <a:r>
              <a:rPr lang="en-AU" sz="1071"/>
              <a:t> or canceling the order of parts that cause the increased failure. </a:t>
            </a:r>
            <a:endParaRPr i="0" sz="1071" u="none" cap="none" strike="noStrike">
              <a:solidFill>
                <a:srgbClr val="000000"/>
              </a:solidFill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Identify the possible cause of the increased failure within 26 </a:t>
            </a:r>
            <a:r>
              <a:rPr lang="en-AU" sz="1071"/>
              <a:t>suppliers</a:t>
            </a:r>
            <a:r>
              <a:rPr lang="en-AU" sz="1071"/>
              <a:t> for seven InSense sensor parts using the data from 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Timely limited – the cause should be identified within a day so that NSC address the issue and shut down the manufacturing line in malfunction as soon as possible.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It should be explainable to the broader executive team, most of who are not technically inclined.</a:t>
            </a:r>
            <a:endParaRPr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5" y="4932775"/>
            <a:ext cx="43245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Data from Cert, which was provided from Tony Abraham, </a:t>
            </a:r>
            <a:r>
              <a:rPr lang="en-AU" sz="1070"/>
              <a:t>InSense VP</a:t>
            </a:r>
            <a:endParaRPr i="0" sz="1070" u="none" cap="none" strike="noStrike">
              <a:solidFill>
                <a:srgbClr val="000000"/>
              </a:solidFill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5" y="3547600"/>
            <a:ext cx="4324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Tony Abraham – InSense VP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Vince Maccano – Head of Data Science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Gary Neumont – Head of Manufacturing</a:t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49" y="540900"/>
            <a:ext cx="7580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How can Nordic Sensor Company reduce the sensor failure rate below 5% from an abnormal increase of 15% in the recent Cert data by the following day?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