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90" d="100"/>
          <a:sy n="90"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5DD54DB7-9B0E-4598-B0C5-A0749361619C}" type="datetimeFigureOut">
              <a:rPr lang="en-AU" smtClean="0"/>
              <a:t>23/02/2018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4422CF-4519-4993-981B-E0051D8C8EC9}" type="slidenum">
              <a:rPr lang="en-AU" smtClean="0"/>
              <a:t>‹#›</a:t>
            </a:fld>
            <a:endParaRPr lang="en-AU"/>
          </a:p>
        </p:txBody>
      </p:sp>
    </p:spTree>
    <p:extLst>
      <p:ext uri="{BB962C8B-B14F-4D97-AF65-F5344CB8AC3E}">
        <p14:creationId xmlns:p14="http://schemas.microsoft.com/office/powerpoint/2010/main" val="385886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DD54DB7-9B0E-4598-B0C5-A0749361619C}" type="datetimeFigureOut">
              <a:rPr lang="en-AU" smtClean="0"/>
              <a:t>23/02/2018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4422CF-4519-4993-981B-E0051D8C8EC9}" type="slidenum">
              <a:rPr lang="en-AU" smtClean="0"/>
              <a:t>‹#›</a:t>
            </a:fld>
            <a:endParaRPr lang="en-AU"/>
          </a:p>
        </p:txBody>
      </p:sp>
    </p:spTree>
    <p:extLst>
      <p:ext uri="{BB962C8B-B14F-4D97-AF65-F5344CB8AC3E}">
        <p14:creationId xmlns:p14="http://schemas.microsoft.com/office/powerpoint/2010/main" val="178505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DD54DB7-9B0E-4598-B0C5-A0749361619C}" type="datetimeFigureOut">
              <a:rPr lang="en-AU" smtClean="0"/>
              <a:t>23/02/2018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4422CF-4519-4993-981B-E0051D8C8EC9}" type="slidenum">
              <a:rPr lang="en-AU" smtClean="0"/>
              <a:t>‹#›</a:t>
            </a:fld>
            <a:endParaRPr lang="en-AU"/>
          </a:p>
        </p:txBody>
      </p:sp>
    </p:spTree>
    <p:extLst>
      <p:ext uri="{BB962C8B-B14F-4D97-AF65-F5344CB8AC3E}">
        <p14:creationId xmlns:p14="http://schemas.microsoft.com/office/powerpoint/2010/main" val="66257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DD54DB7-9B0E-4598-B0C5-A0749361619C}" type="datetimeFigureOut">
              <a:rPr lang="en-AU" smtClean="0"/>
              <a:t>23/02/2018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4422CF-4519-4993-981B-E0051D8C8EC9}" type="slidenum">
              <a:rPr lang="en-AU" smtClean="0"/>
              <a:t>‹#›</a:t>
            </a:fld>
            <a:endParaRPr lang="en-AU"/>
          </a:p>
        </p:txBody>
      </p:sp>
    </p:spTree>
    <p:extLst>
      <p:ext uri="{BB962C8B-B14F-4D97-AF65-F5344CB8AC3E}">
        <p14:creationId xmlns:p14="http://schemas.microsoft.com/office/powerpoint/2010/main" val="395791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D54DB7-9B0E-4598-B0C5-A0749361619C}" type="datetimeFigureOut">
              <a:rPr lang="en-AU" smtClean="0"/>
              <a:t>23/02/2018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4422CF-4519-4993-981B-E0051D8C8EC9}" type="slidenum">
              <a:rPr lang="en-AU" smtClean="0"/>
              <a:t>‹#›</a:t>
            </a:fld>
            <a:endParaRPr lang="en-AU"/>
          </a:p>
        </p:txBody>
      </p:sp>
    </p:spTree>
    <p:extLst>
      <p:ext uri="{BB962C8B-B14F-4D97-AF65-F5344CB8AC3E}">
        <p14:creationId xmlns:p14="http://schemas.microsoft.com/office/powerpoint/2010/main" val="285339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5DD54DB7-9B0E-4598-B0C5-A0749361619C}" type="datetimeFigureOut">
              <a:rPr lang="en-AU" smtClean="0"/>
              <a:t>23/02/2018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24422CF-4519-4993-981B-E0051D8C8EC9}" type="slidenum">
              <a:rPr lang="en-AU" smtClean="0"/>
              <a:t>‹#›</a:t>
            </a:fld>
            <a:endParaRPr lang="en-AU"/>
          </a:p>
        </p:txBody>
      </p:sp>
    </p:spTree>
    <p:extLst>
      <p:ext uri="{BB962C8B-B14F-4D97-AF65-F5344CB8AC3E}">
        <p14:creationId xmlns:p14="http://schemas.microsoft.com/office/powerpoint/2010/main" val="3894306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5DD54DB7-9B0E-4598-B0C5-A0749361619C}" type="datetimeFigureOut">
              <a:rPr lang="en-AU" smtClean="0"/>
              <a:t>23/02/2018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24422CF-4519-4993-981B-E0051D8C8EC9}" type="slidenum">
              <a:rPr lang="en-AU" smtClean="0"/>
              <a:t>‹#›</a:t>
            </a:fld>
            <a:endParaRPr lang="en-AU"/>
          </a:p>
        </p:txBody>
      </p:sp>
    </p:spTree>
    <p:extLst>
      <p:ext uri="{BB962C8B-B14F-4D97-AF65-F5344CB8AC3E}">
        <p14:creationId xmlns:p14="http://schemas.microsoft.com/office/powerpoint/2010/main" val="272088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5DD54DB7-9B0E-4598-B0C5-A0749361619C}" type="datetimeFigureOut">
              <a:rPr lang="en-AU" smtClean="0"/>
              <a:t>23/02/2018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24422CF-4519-4993-981B-E0051D8C8EC9}" type="slidenum">
              <a:rPr lang="en-AU" smtClean="0"/>
              <a:t>‹#›</a:t>
            </a:fld>
            <a:endParaRPr lang="en-AU"/>
          </a:p>
        </p:txBody>
      </p:sp>
    </p:spTree>
    <p:extLst>
      <p:ext uri="{BB962C8B-B14F-4D97-AF65-F5344CB8AC3E}">
        <p14:creationId xmlns:p14="http://schemas.microsoft.com/office/powerpoint/2010/main" val="103707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54DB7-9B0E-4598-B0C5-A0749361619C}" type="datetimeFigureOut">
              <a:rPr lang="en-AU" smtClean="0"/>
              <a:t>23/02/2018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24422CF-4519-4993-981B-E0051D8C8EC9}" type="slidenum">
              <a:rPr lang="en-AU" smtClean="0"/>
              <a:t>‹#›</a:t>
            </a:fld>
            <a:endParaRPr lang="en-AU"/>
          </a:p>
        </p:txBody>
      </p:sp>
    </p:spTree>
    <p:extLst>
      <p:ext uri="{BB962C8B-B14F-4D97-AF65-F5344CB8AC3E}">
        <p14:creationId xmlns:p14="http://schemas.microsoft.com/office/powerpoint/2010/main" val="271173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D54DB7-9B0E-4598-B0C5-A0749361619C}" type="datetimeFigureOut">
              <a:rPr lang="en-AU" smtClean="0"/>
              <a:t>23/02/2018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24422CF-4519-4993-981B-E0051D8C8EC9}" type="slidenum">
              <a:rPr lang="en-AU" smtClean="0"/>
              <a:t>‹#›</a:t>
            </a:fld>
            <a:endParaRPr lang="en-AU"/>
          </a:p>
        </p:txBody>
      </p:sp>
    </p:spTree>
    <p:extLst>
      <p:ext uri="{BB962C8B-B14F-4D97-AF65-F5344CB8AC3E}">
        <p14:creationId xmlns:p14="http://schemas.microsoft.com/office/powerpoint/2010/main" val="650739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D54DB7-9B0E-4598-B0C5-A0749361619C}" type="datetimeFigureOut">
              <a:rPr lang="en-AU" smtClean="0"/>
              <a:t>23/02/2018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24422CF-4519-4993-981B-E0051D8C8EC9}" type="slidenum">
              <a:rPr lang="en-AU" smtClean="0"/>
              <a:t>‹#›</a:t>
            </a:fld>
            <a:endParaRPr lang="en-AU"/>
          </a:p>
        </p:txBody>
      </p:sp>
    </p:spTree>
    <p:extLst>
      <p:ext uri="{BB962C8B-B14F-4D97-AF65-F5344CB8AC3E}">
        <p14:creationId xmlns:p14="http://schemas.microsoft.com/office/powerpoint/2010/main" val="19768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54DB7-9B0E-4598-B0C5-A0749361619C}" type="datetimeFigureOut">
              <a:rPr lang="en-AU" smtClean="0"/>
              <a:t>23/02/2018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422CF-4519-4993-981B-E0051D8C8EC9}" type="slidenum">
              <a:rPr lang="en-AU" smtClean="0"/>
              <a:t>‹#›</a:t>
            </a:fld>
            <a:endParaRPr lang="en-AU"/>
          </a:p>
        </p:txBody>
      </p:sp>
    </p:spTree>
    <p:extLst>
      <p:ext uri="{BB962C8B-B14F-4D97-AF65-F5344CB8AC3E}">
        <p14:creationId xmlns:p14="http://schemas.microsoft.com/office/powerpoint/2010/main" val="2214015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3815686" y="129008"/>
            <a:ext cx="4189737" cy="523220"/>
          </a:xfrm>
          <a:prstGeom prst="rect">
            <a:avLst/>
          </a:prstGeom>
          <a:noFill/>
        </p:spPr>
        <p:txBody>
          <a:bodyPr wrap="none" rtlCol="0">
            <a:spAutoFit/>
          </a:bodyPr>
          <a:lstStyle/>
          <a:p>
            <a:r>
              <a:rPr lang="en-US" sz="2800" b="1" dirty="0"/>
              <a:t>MR </a:t>
            </a:r>
            <a:r>
              <a:rPr lang="en-AU" sz="2800" b="1"/>
              <a:t>Experiment </a:t>
            </a:r>
            <a:r>
              <a:rPr lang="en-US" sz="2800" b="1"/>
              <a:t>Flow </a:t>
            </a:r>
            <a:r>
              <a:rPr lang="en-US" sz="2800" b="1" dirty="0"/>
              <a:t>Chart</a:t>
            </a:r>
          </a:p>
        </p:txBody>
      </p:sp>
      <p:grpSp>
        <p:nvGrpSpPr>
          <p:cNvPr id="16" name="Group 15">
            <a:extLst>
              <a:ext uri="{FF2B5EF4-FFF2-40B4-BE49-F238E27FC236}">
                <a16:creationId xmlns:a16="http://schemas.microsoft.com/office/drawing/2014/main" id="{4ACA694C-B7B4-4521-910F-B0F984D49A33}"/>
              </a:ext>
            </a:extLst>
          </p:cNvPr>
          <p:cNvGrpSpPr/>
          <p:nvPr/>
        </p:nvGrpSpPr>
        <p:grpSpPr>
          <a:xfrm>
            <a:off x="1258894" y="237267"/>
            <a:ext cx="8672017" cy="5701517"/>
            <a:chOff x="-272989" y="237266"/>
            <a:chExt cx="8672017" cy="4227229"/>
          </a:xfrm>
        </p:grpSpPr>
        <p:sp>
          <p:nvSpPr>
            <p:cNvPr id="5" name="Rectangle: Rounded Corners 4"/>
            <p:cNvSpPr/>
            <p:nvPr/>
          </p:nvSpPr>
          <p:spPr>
            <a:xfrm>
              <a:off x="92521" y="237266"/>
              <a:ext cx="968887" cy="269500"/>
            </a:xfrm>
            <a:prstGeom prst="roundRect">
              <a:avLst>
                <a:gd name="adj" fmla="val 50000"/>
              </a:avLst>
            </a:prstGeom>
            <a:gradFill>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START</a:t>
              </a:r>
            </a:p>
            <a:p>
              <a:pPr algn="ctr"/>
              <a:r>
                <a:rPr lang="en-US" sz="1000" dirty="0" smtClean="0">
                  <a:solidFill>
                    <a:schemeClr val="tx1"/>
                  </a:solidFill>
                </a:rPr>
                <a:t>After 12 </a:t>
              </a:r>
              <a:r>
                <a:rPr lang="en-US" sz="1000" dirty="0" err="1" smtClean="0">
                  <a:solidFill>
                    <a:schemeClr val="tx1"/>
                  </a:solidFill>
                </a:rPr>
                <a:t>hrs</a:t>
              </a:r>
              <a:r>
                <a:rPr lang="en-US" sz="1000" dirty="0" smtClean="0">
                  <a:solidFill>
                    <a:schemeClr val="tx1"/>
                  </a:solidFill>
                </a:rPr>
                <a:t> </a:t>
              </a:r>
              <a:endParaRPr lang="en-US" sz="1000" dirty="0">
                <a:solidFill>
                  <a:schemeClr val="tx1"/>
                </a:solidFill>
              </a:endParaRPr>
            </a:p>
          </p:txBody>
        </p:sp>
        <p:sp>
          <p:nvSpPr>
            <p:cNvPr id="6" name="Rectangle 5"/>
            <p:cNvSpPr/>
            <p:nvPr/>
          </p:nvSpPr>
          <p:spPr>
            <a:xfrm>
              <a:off x="-53383" y="589196"/>
              <a:ext cx="1270530" cy="593821"/>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Photo and LED on for inspection photo, </a:t>
              </a:r>
              <a:r>
                <a:rPr lang="en-AU" sz="1000" dirty="0" smtClean="0">
                  <a:solidFill>
                    <a:schemeClr val="tx1"/>
                  </a:solidFill>
                </a:rPr>
                <a:t>- transfer? - </a:t>
              </a:r>
              <a:endParaRPr lang="en-US" sz="1000" dirty="0">
                <a:solidFill>
                  <a:schemeClr val="tx1"/>
                </a:solidFill>
              </a:endParaRPr>
            </a:p>
          </p:txBody>
        </p:sp>
        <p:sp>
          <p:nvSpPr>
            <p:cNvPr id="7" name="Rectangle 6"/>
            <p:cNvSpPr/>
            <p:nvPr/>
          </p:nvSpPr>
          <p:spPr>
            <a:xfrm>
              <a:off x="-84359" y="2594933"/>
              <a:ext cx="1322644" cy="297759"/>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Index = 0</a:t>
              </a:r>
            </a:p>
            <a:p>
              <a:pPr algn="ctr"/>
              <a:r>
                <a:rPr lang="en-AU" sz="1000" dirty="0" smtClean="0">
                  <a:solidFill>
                    <a:schemeClr val="tx1"/>
                  </a:solidFill>
                </a:rPr>
                <a:t>(coils to zero)</a:t>
              </a:r>
              <a:endParaRPr lang="en-US" sz="1000" dirty="0">
                <a:solidFill>
                  <a:schemeClr val="tx1"/>
                </a:solidFill>
              </a:endParaRPr>
            </a:p>
          </p:txBody>
        </p:sp>
        <p:sp>
          <p:nvSpPr>
            <p:cNvPr id="8" name="Rectangle 7"/>
            <p:cNvSpPr/>
            <p:nvPr/>
          </p:nvSpPr>
          <p:spPr>
            <a:xfrm>
              <a:off x="2853323" y="1011095"/>
              <a:ext cx="909396" cy="357963"/>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Index = 1</a:t>
              </a:r>
            </a:p>
            <a:p>
              <a:pPr algn="ctr"/>
              <a:r>
                <a:rPr lang="en-AU" sz="1000" dirty="0" smtClean="0">
                  <a:solidFill>
                    <a:schemeClr val="tx1"/>
                  </a:solidFill>
                </a:rPr>
                <a:t>(max coil A)</a:t>
              </a:r>
              <a:endParaRPr lang="en-US" sz="1000" dirty="0">
                <a:solidFill>
                  <a:schemeClr val="tx1"/>
                </a:solidFill>
              </a:endParaRPr>
            </a:p>
          </p:txBody>
        </p:sp>
        <p:cxnSp>
          <p:nvCxnSpPr>
            <p:cNvPr id="19" name="Straight Arrow Connector 18"/>
            <p:cNvCxnSpPr>
              <a:cxnSpLocks/>
              <a:stCxn id="5" idx="2"/>
              <a:endCxn id="6" idx="0"/>
            </p:cNvCxnSpPr>
            <p:nvPr/>
          </p:nvCxnSpPr>
          <p:spPr>
            <a:xfrm>
              <a:off x="576965" y="506766"/>
              <a:ext cx="4917" cy="82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6" idx="2"/>
              <a:endCxn id="67" idx="0"/>
            </p:cNvCxnSpPr>
            <p:nvPr/>
          </p:nvCxnSpPr>
          <p:spPr>
            <a:xfrm>
              <a:off x="581882" y="1183017"/>
              <a:ext cx="5083" cy="1188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a:off x="563926" y="3315603"/>
              <a:ext cx="0" cy="1889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9" name="Diamond 968"/>
            <p:cNvSpPr/>
            <p:nvPr/>
          </p:nvSpPr>
          <p:spPr>
            <a:xfrm>
              <a:off x="2521965" y="3267553"/>
              <a:ext cx="1936311" cy="593822"/>
            </a:xfrm>
            <a:prstGeom prst="diamond">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76" name="Freeform: Shape 975"/>
            <p:cNvSpPr/>
            <p:nvPr/>
          </p:nvSpPr>
          <p:spPr>
            <a:xfrm>
              <a:off x="-272989" y="4027320"/>
              <a:ext cx="1699903" cy="276431"/>
            </a:xfrm>
            <a:custGeom>
              <a:avLst/>
              <a:gdLst>
                <a:gd name="connsiteX0" fmla="*/ 254504 w 2065996"/>
                <a:gd name="connsiteY0" fmla="*/ 0 h 864002"/>
                <a:gd name="connsiteX1" fmla="*/ 254504 w 2065996"/>
                <a:gd name="connsiteY1" fmla="*/ 2 h 864002"/>
                <a:gd name="connsiteX2" fmla="*/ 1811493 w 2065996"/>
                <a:gd name="connsiteY2" fmla="*/ 2 h 864002"/>
                <a:gd name="connsiteX3" fmla="*/ 1811493 w 2065996"/>
                <a:gd name="connsiteY3" fmla="*/ 1 h 864002"/>
                <a:gd name="connsiteX4" fmla="*/ 1811493 w 2065996"/>
                <a:gd name="connsiteY4" fmla="*/ 2 h 864002"/>
                <a:gd name="connsiteX5" fmla="*/ 1816572 w 2065996"/>
                <a:gd name="connsiteY5" fmla="*/ 2 h 864002"/>
                <a:gd name="connsiteX6" fmla="*/ 1816572 w 2065996"/>
                <a:gd name="connsiteY6" fmla="*/ 8624 h 864002"/>
                <a:gd name="connsiteX7" fmla="*/ 2065996 w 2065996"/>
                <a:gd name="connsiteY7" fmla="*/ 432002 h 864002"/>
                <a:gd name="connsiteX8" fmla="*/ 1816572 w 2065996"/>
                <a:gd name="connsiteY8" fmla="*/ 855380 h 864002"/>
                <a:gd name="connsiteX9" fmla="*/ 1816572 w 2065996"/>
                <a:gd name="connsiteY9" fmla="*/ 864002 h 864002"/>
                <a:gd name="connsiteX10" fmla="*/ 249424 w 2065996"/>
                <a:gd name="connsiteY10" fmla="*/ 864002 h 864002"/>
                <a:gd name="connsiteX11" fmla="*/ 249424 w 2065996"/>
                <a:gd name="connsiteY11" fmla="*/ 855379 h 864002"/>
                <a:gd name="connsiteX12" fmla="*/ 0 w 2065996"/>
                <a:gd name="connsiteY12" fmla="*/ 432001 h 864002"/>
                <a:gd name="connsiteX13" fmla="*/ 249424 w 2065996"/>
                <a:gd name="connsiteY13" fmla="*/ 8623 h 864002"/>
                <a:gd name="connsiteX14" fmla="*/ 249424 w 2065996"/>
                <a:gd name="connsiteY14" fmla="*/ 2 h 864002"/>
                <a:gd name="connsiteX15" fmla="*/ 254503 w 2065996"/>
                <a:gd name="connsiteY15" fmla="*/ 2 h 86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65996" h="864002">
                  <a:moveTo>
                    <a:pt x="254504" y="0"/>
                  </a:moveTo>
                  <a:lnTo>
                    <a:pt x="254504" y="2"/>
                  </a:lnTo>
                  <a:lnTo>
                    <a:pt x="1811493" y="2"/>
                  </a:lnTo>
                  <a:lnTo>
                    <a:pt x="1811493" y="1"/>
                  </a:lnTo>
                  <a:lnTo>
                    <a:pt x="1811493" y="2"/>
                  </a:lnTo>
                  <a:lnTo>
                    <a:pt x="1816572" y="2"/>
                  </a:lnTo>
                  <a:lnTo>
                    <a:pt x="1816572" y="8624"/>
                  </a:lnTo>
                  <a:lnTo>
                    <a:pt x="2065996" y="432002"/>
                  </a:lnTo>
                  <a:lnTo>
                    <a:pt x="1816572" y="855380"/>
                  </a:lnTo>
                  <a:lnTo>
                    <a:pt x="1816572" y="864002"/>
                  </a:lnTo>
                  <a:lnTo>
                    <a:pt x="249424" y="864002"/>
                  </a:lnTo>
                  <a:lnTo>
                    <a:pt x="249424" y="855379"/>
                  </a:lnTo>
                  <a:lnTo>
                    <a:pt x="0" y="432001"/>
                  </a:lnTo>
                  <a:lnTo>
                    <a:pt x="249424" y="8623"/>
                  </a:lnTo>
                  <a:lnTo>
                    <a:pt x="249424" y="2"/>
                  </a:lnTo>
                  <a:lnTo>
                    <a:pt x="254503" y="2"/>
                  </a:lnTo>
                  <a:close/>
                </a:path>
              </a:pathLst>
            </a:cu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AU" sz="1000" dirty="0" smtClean="0">
                  <a:solidFill>
                    <a:schemeClr val="tx1"/>
                  </a:solidFill>
                </a:rPr>
                <a:t>6 hours</a:t>
              </a:r>
              <a:endParaRPr lang="en-US" sz="1000" dirty="0">
                <a:solidFill>
                  <a:schemeClr val="tx1"/>
                </a:solidFill>
              </a:endParaRPr>
            </a:p>
          </p:txBody>
        </p:sp>
        <p:sp>
          <p:nvSpPr>
            <p:cNvPr id="1086" name="Diamond 1085"/>
            <p:cNvSpPr/>
            <p:nvPr/>
          </p:nvSpPr>
          <p:spPr>
            <a:xfrm>
              <a:off x="4433774" y="1169251"/>
              <a:ext cx="1771433" cy="881510"/>
            </a:xfrm>
            <a:prstGeom prst="diamond">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17" name="Diamond 1216"/>
            <p:cNvSpPr/>
            <p:nvPr/>
          </p:nvSpPr>
          <p:spPr>
            <a:xfrm>
              <a:off x="6577711" y="2385292"/>
              <a:ext cx="1821317" cy="628475"/>
            </a:xfrm>
            <a:prstGeom prst="diamond">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25" name="Diamond 1224"/>
            <p:cNvSpPr/>
            <p:nvPr/>
          </p:nvSpPr>
          <p:spPr>
            <a:xfrm>
              <a:off x="6606148" y="3834969"/>
              <a:ext cx="1764442" cy="629526"/>
            </a:xfrm>
            <a:prstGeom prst="diamond">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7" name="Rectangle 66"/>
            <p:cNvSpPr/>
            <p:nvPr/>
          </p:nvSpPr>
          <p:spPr>
            <a:xfrm>
              <a:off x="69313" y="1301891"/>
              <a:ext cx="1035303" cy="172719"/>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chemeClr val="tx1"/>
                  </a:solidFill>
                </a:rPr>
                <a:t>LED </a:t>
              </a:r>
              <a:r>
                <a:rPr lang="en-AU" sz="1000" b="1" dirty="0" smtClean="0">
                  <a:solidFill>
                    <a:schemeClr val="tx1"/>
                  </a:solidFill>
                </a:rPr>
                <a:t>off</a:t>
              </a:r>
              <a:endParaRPr lang="en-US" sz="1000" b="1" dirty="0">
                <a:solidFill>
                  <a:schemeClr val="tx1"/>
                </a:solidFill>
              </a:endParaRPr>
            </a:p>
          </p:txBody>
        </p:sp>
        <p:sp>
          <p:nvSpPr>
            <p:cNvPr id="90" name="Rectangle 89"/>
            <p:cNvSpPr/>
            <p:nvPr/>
          </p:nvSpPr>
          <p:spPr>
            <a:xfrm>
              <a:off x="2606865" y="470955"/>
              <a:ext cx="1313397" cy="461552"/>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Photo and </a:t>
              </a:r>
              <a:r>
                <a:rPr lang="en-AU" sz="1000" dirty="0" smtClean="0">
                  <a:solidFill>
                    <a:schemeClr val="tx1"/>
                  </a:solidFill>
                </a:rPr>
                <a:t>LED, transfer stored encoder data </a:t>
              </a:r>
              <a:endParaRPr lang="en-US" sz="1000" dirty="0">
                <a:solidFill>
                  <a:schemeClr val="tx1"/>
                </a:solidFill>
              </a:endParaRPr>
            </a:p>
          </p:txBody>
        </p:sp>
        <p:sp>
          <p:nvSpPr>
            <p:cNvPr id="73" name="Rectangle 72"/>
            <p:cNvSpPr/>
            <p:nvPr/>
          </p:nvSpPr>
          <p:spPr>
            <a:xfrm>
              <a:off x="5133450" y="1424663"/>
              <a:ext cx="1549310" cy="1197759"/>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Turn coils off for 24 hours to see the effect of the earth’s magnetic field on the experiment. Encoder on for measurements and photos and data taken and output every 30 minutes </a:t>
              </a:r>
              <a:endParaRPr lang="en-US" sz="1000" dirty="0">
                <a:solidFill>
                  <a:schemeClr val="tx1"/>
                </a:solidFill>
              </a:endParaRPr>
            </a:p>
          </p:txBody>
        </p:sp>
      </p:grpSp>
      <p:cxnSp>
        <p:nvCxnSpPr>
          <p:cNvPr id="366" name="Connector: Curved 365">
            <a:extLst>
              <a:ext uri="{FF2B5EF4-FFF2-40B4-BE49-F238E27FC236}">
                <a16:creationId xmlns:a16="http://schemas.microsoft.com/office/drawing/2014/main" id="{2E68FAAE-92D1-D045-A612-96F282931442}"/>
              </a:ext>
            </a:extLst>
          </p:cNvPr>
          <p:cNvCxnSpPr>
            <a:cxnSpLocks/>
            <a:stCxn id="66" idx="2"/>
            <a:endCxn id="90" idx="1"/>
          </p:cNvCxnSpPr>
          <p:nvPr/>
        </p:nvCxnSpPr>
        <p:spPr>
          <a:xfrm rot="5400000" flipH="1" flipV="1">
            <a:off x="480953" y="2532322"/>
            <a:ext cx="5326397" cy="1989192"/>
          </a:xfrm>
          <a:prstGeom prst="curvedConnector4">
            <a:avLst>
              <a:gd name="adj1" fmla="val -4292"/>
              <a:gd name="adj2" fmla="val 66623"/>
            </a:avLst>
          </a:prstGeom>
          <a:ln>
            <a:tailEnd type="triangle"/>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1601196" y="2610464"/>
            <a:ext cx="1035303" cy="235181"/>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solidFill>
                  <a:schemeClr val="tx1"/>
                </a:solidFill>
              </a:rPr>
              <a:t>encoder </a:t>
            </a:r>
            <a:r>
              <a:rPr lang="en-AU" sz="1000" b="1" dirty="0">
                <a:solidFill>
                  <a:schemeClr val="tx1"/>
                </a:solidFill>
              </a:rPr>
              <a:t>on</a:t>
            </a:r>
            <a:endParaRPr lang="en-US" sz="1000" b="1" dirty="0">
              <a:solidFill>
                <a:schemeClr val="tx1"/>
              </a:solidFill>
            </a:endParaRPr>
          </a:p>
        </p:txBody>
      </p:sp>
      <p:cxnSp>
        <p:nvCxnSpPr>
          <p:cNvPr id="40" name="Straight Arrow Connector 39"/>
          <p:cNvCxnSpPr>
            <a:cxnSpLocks/>
            <a:stCxn id="39" idx="2"/>
            <a:endCxn id="49" idx="0"/>
          </p:cNvCxnSpPr>
          <p:nvPr/>
        </p:nvCxnSpPr>
        <p:spPr>
          <a:xfrm flipH="1">
            <a:off x="2108845" y="2845645"/>
            <a:ext cx="10003" cy="156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7" idx="2"/>
          </p:cNvCxnSpPr>
          <p:nvPr/>
        </p:nvCxnSpPr>
        <p:spPr>
          <a:xfrm>
            <a:off x="2108846" y="3818798"/>
            <a:ext cx="0" cy="1682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68324" y="3987600"/>
            <a:ext cx="1322644" cy="401605"/>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Index = 2 + counter</a:t>
            </a:r>
          </a:p>
          <a:p>
            <a:pPr algn="ctr"/>
            <a:r>
              <a:rPr lang="en-AU" sz="1000" dirty="0" smtClean="0">
                <a:solidFill>
                  <a:schemeClr val="tx1"/>
                </a:solidFill>
              </a:rPr>
              <a:t>(starts coil A)</a:t>
            </a:r>
            <a:endParaRPr lang="en-US" sz="1000" dirty="0">
              <a:solidFill>
                <a:schemeClr val="tx1"/>
              </a:solidFill>
            </a:endParaRPr>
          </a:p>
        </p:txBody>
      </p:sp>
      <p:sp>
        <p:nvSpPr>
          <p:cNvPr id="47" name="Rectangle 46"/>
          <p:cNvSpPr/>
          <p:nvPr/>
        </p:nvSpPr>
        <p:spPr>
          <a:xfrm>
            <a:off x="1212164" y="4632046"/>
            <a:ext cx="1930409" cy="613613"/>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Every heartbeat</a:t>
            </a:r>
          </a:p>
          <a:p>
            <a:pPr algn="ctr"/>
            <a:r>
              <a:rPr lang="en-AU" sz="1000" dirty="0" smtClean="0">
                <a:solidFill>
                  <a:schemeClr val="tx1"/>
                </a:solidFill>
              </a:rPr>
              <a:t>Transfer from encoder</a:t>
            </a:r>
          </a:p>
          <a:p>
            <a:pPr algn="ctr"/>
            <a:r>
              <a:rPr lang="en-AU" sz="1000" dirty="0" smtClean="0">
                <a:solidFill>
                  <a:schemeClr val="tx1"/>
                </a:solidFill>
              </a:rPr>
              <a:t>Reset </a:t>
            </a:r>
            <a:r>
              <a:rPr lang="en-AU" sz="1000" dirty="0" smtClean="0">
                <a:solidFill>
                  <a:schemeClr val="tx1"/>
                </a:solidFill>
              </a:rPr>
              <a:t>counter </a:t>
            </a:r>
            <a:endParaRPr lang="en-AU" sz="1000" dirty="0" smtClean="0">
              <a:solidFill>
                <a:schemeClr val="tx1"/>
              </a:solidFill>
            </a:endParaRPr>
          </a:p>
        </p:txBody>
      </p:sp>
      <p:sp>
        <p:nvSpPr>
          <p:cNvPr id="66" name="Rectangle 65"/>
          <p:cNvSpPr/>
          <p:nvPr/>
        </p:nvSpPr>
        <p:spPr>
          <a:xfrm>
            <a:off x="1488234" y="5788511"/>
            <a:ext cx="1322644" cy="401605"/>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Index = 0</a:t>
            </a:r>
          </a:p>
          <a:p>
            <a:pPr algn="ctr"/>
            <a:r>
              <a:rPr lang="en-AU" sz="1000" dirty="0" smtClean="0">
                <a:solidFill>
                  <a:schemeClr val="tx1"/>
                </a:solidFill>
              </a:rPr>
              <a:t>(coils to zero)</a:t>
            </a:r>
            <a:endParaRPr lang="en-US" sz="1000" dirty="0">
              <a:solidFill>
                <a:schemeClr val="tx1"/>
              </a:solidFill>
            </a:endParaRPr>
          </a:p>
        </p:txBody>
      </p:sp>
      <p:sp>
        <p:nvSpPr>
          <p:cNvPr id="71" name="Freeform: Shape 975"/>
          <p:cNvSpPr/>
          <p:nvPr/>
        </p:nvSpPr>
        <p:spPr>
          <a:xfrm>
            <a:off x="3959052" y="2555541"/>
            <a:ext cx="1699903" cy="372839"/>
          </a:xfrm>
          <a:custGeom>
            <a:avLst/>
            <a:gdLst>
              <a:gd name="connsiteX0" fmla="*/ 254504 w 2065996"/>
              <a:gd name="connsiteY0" fmla="*/ 0 h 864002"/>
              <a:gd name="connsiteX1" fmla="*/ 254504 w 2065996"/>
              <a:gd name="connsiteY1" fmla="*/ 2 h 864002"/>
              <a:gd name="connsiteX2" fmla="*/ 1811493 w 2065996"/>
              <a:gd name="connsiteY2" fmla="*/ 2 h 864002"/>
              <a:gd name="connsiteX3" fmla="*/ 1811493 w 2065996"/>
              <a:gd name="connsiteY3" fmla="*/ 1 h 864002"/>
              <a:gd name="connsiteX4" fmla="*/ 1811493 w 2065996"/>
              <a:gd name="connsiteY4" fmla="*/ 2 h 864002"/>
              <a:gd name="connsiteX5" fmla="*/ 1816572 w 2065996"/>
              <a:gd name="connsiteY5" fmla="*/ 2 h 864002"/>
              <a:gd name="connsiteX6" fmla="*/ 1816572 w 2065996"/>
              <a:gd name="connsiteY6" fmla="*/ 8624 h 864002"/>
              <a:gd name="connsiteX7" fmla="*/ 2065996 w 2065996"/>
              <a:gd name="connsiteY7" fmla="*/ 432002 h 864002"/>
              <a:gd name="connsiteX8" fmla="*/ 1816572 w 2065996"/>
              <a:gd name="connsiteY8" fmla="*/ 855380 h 864002"/>
              <a:gd name="connsiteX9" fmla="*/ 1816572 w 2065996"/>
              <a:gd name="connsiteY9" fmla="*/ 864002 h 864002"/>
              <a:gd name="connsiteX10" fmla="*/ 249424 w 2065996"/>
              <a:gd name="connsiteY10" fmla="*/ 864002 h 864002"/>
              <a:gd name="connsiteX11" fmla="*/ 249424 w 2065996"/>
              <a:gd name="connsiteY11" fmla="*/ 855379 h 864002"/>
              <a:gd name="connsiteX12" fmla="*/ 0 w 2065996"/>
              <a:gd name="connsiteY12" fmla="*/ 432001 h 864002"/>
              <a:gd name="connsiteX13" fmla="*/ 249424 w 2065996"/>
              <a:gd name="connsiteY13" fmla="*/ 8623 h 864002"/>
              <a:gd name="connsiteX14" fmla="*/ 249424 w 2065996"/>
              <a:gd name="connsiteY14" fmla="*/ 2 h 864002"/>
              <a:gd name="connsiteX15" fmla="*/ 254503 w 2065996"/>
              <a:gd name="connsiteY15" fmla="*/ 2 h 86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65996" h="864002">
                <a:moveTo>
                  <a:pt x="254504" y="0"/>
                </a:moveTo>
                <a:lnTo>
                  <a:pt x="254504" y="2"/>
                </a:lnTo>
                <a:lnTo>
                  <a:pt x="1811493" y="2"/>
                </a:lnTo>
                <a:lnTo>
                  <a:pt x="1811493" y="1"/>
                </a:lnTo>
                <a:lnTo>
                  <a:pt x="1811493" y="2"/>
                </a:lnTo>
                <a:lnTo>
                  <a:pt x="1816572" y="2"/>
                </a:lnTo>
                <a:lnTo>
                  <a:pt x="1816572" y="8624"/>
                </a:lnTo>
                <a:lnTo>
                  <a:pt x="2065996" y="432002"/>
                </a:lnTo>
                <a:lnTo>
                  <a:pt x="1816572" y="855380"/>
                </a:lnTo>
                <a:lnTo>
                  <a:pt x="1816572" y="864002"/>
                </a:lnTo>
                <a:lnTo>
                  <a:pt x="249424" y="864002"/>
                </a:lnTo>
                <a:lnTo>
                  <a:pt x="249424" y="855379"/>
                </a:lnTo>
                <a:lnTo>
                  <a:pt x="0" y="432001"/>
                </a:lnTo>
                <a:lnTo>
                  <a:pt x="249424" y="8623"/>
                </a:lnTo>
                <a:lnTo>
                  <a:pt x="249424" y="2"/>
                </a:lnTo>
                <a:lnTo>
                  <a:pt x="254503" y="2"/>
                </a:lnTo>
                <a:close/>
              </a:path>
            </a:pathLst>
          </a:cu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AU" sz="1000" dirty="0" smtClean="0">
                <a:solidFill>
                  <a:schemeClr val="tx1"/>
                </a:solidFill>
              </a:rPr>
              <a:t>2 hours</a:t>
            </a:r>
            <a:endParaRPr lang="en-US" sz="1000" dirty="0">
              <a:solidFill>
                <a:schemeClr val="tx1"/>
              </a:solidFill>
            </a:endParaRPr>
          </a:p>
        </p:txBody>
      </p:sp>
      <p:sp>
        <p:nvSpPr>
          <p:cNvPr id="75" name="Rectangle 74"/>
          <p:cNvSpPr/>
          <p:nvPr/>
        </p:nvSpPr>
        <p:spPr>
          <a:xfrm>
            <a:off x="4231262" y="3088441"/>
            <a:ext cx="1322644" cy="401605"/>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Index = 0</a:t>
            </a:r>
          </a:p>
          <a:p>
            <a:pPr algn="ctr"/>
            <a:r>
              <a:rPr lang="en-AU" sz="1000" dirty="0" smtClean="0">
                <a:solidFill>
                  <a:schemeClr val="tx1"/>
                </a:solidFill>
              </a:rPr>
              <a:t>(coils to zero)</a:t>
            </a:r>
            <a:endParaRPr lang="en-US" sz="1000" dirty="0">
              <a:solidFill>
                <a:schemeClr val="tx1"/>
              </a:solidFill>
            </a:endParaRPr>
          </a:p>
        </p:txBody>
      </p:sp>
      <p:sp>
        <p:nvSpPr>
          <p:cNvPr id="76" name="Rectangle 75"/>
          <p:cNvSpPr/>
          <p:nvPr/>
        </p:nvSpPr>
        <p:spPr>
          <a:xfrm>
            <a:off x="3901096" y="1838780"/>
            <a:ext cx="1930409" cy="613613"/>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Every heartbeat</a:t>
            </a:r>
          </a:p>
          <a:p>
            <a:pPr algn="ctr"/>
            <a:r>
              <a:rPr lang="en-AU" sz="1000" dirty="0" smtClean="0">
                <a:solidFill>
                  <a:schemeClr val="tx1"/>
                </a:solidFill>
              </a:rPr>
              <a:t>Transfer from encoder</a:t>
            </a:r>
          </a:p>
          <a:p>
            <a:pPr algn="ctr"/>
            <a:r>
              <a:rPr lang="en-AU" sz="1000" dirty="0" smtClean="0">
                <a:solidFill>
                  <a:schemeClr val="tx1"/>
                </a:solidFill>
              </a:rPr>
              <a:t>Reset Encoder </a:t>
            </a:r>
          </a:p>
        </p:txBody>
      </p:sp>
      <p:sp>
        <p:nvSpPr>
          <p:cNvPr id="77" name="Rectangle 76"/>
          <p:cNvSpPr/>
          <p:nvPr/>
        </p:nvSpPr>
        <p:spPr>
          <a:xfrm>
            <a:off x="4209601" y="3571670"/>
            <a:ext cx="1313397" cy="622523"/>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Photo and </a:t>
            </a:r>
            <a:r>
              <a:rPr lang="en-AU" sz="1000" dirty="0" smtClean="0">
                <a:solidFill>
                  <a:schemeClr val="tx1"/>
                </a:solidFill>
              </a:rPr>
              <a:t>LED, transfer stored encoder data </a:t>
            </a:r>
            <a:endParaRPr lang="en-US" sz="1000" dirty="0">
              <a:solidFill>
                <a:schemeClr val="tx1"/>
              </a:solidFill>
            </a:endParaRPr>
          </a:p>
        </p:txBody>
      </p:sp>
      <p:sp>
        <p:nvSpPr>
          <p:cNvPr id="81" name="Rectangle 80"/>
          <p:cNvSpPr/>
          <p:nvPr/>
        </p:nvSpPr>
        <p:spPr>
          <a:xfrm>
            <a:off x="4261282" y="4769104"/>
            <a:ext cx="1322644" cy="401605"/>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If counter le 64</a:t>
            </a:r>
          </a:p>
          <a:p>
            <a:pPr algn="ctr"/>
            <a:r>
              <a:rPr lang="en-AU" sz="1000" dirty="0" smtClean="0">
                <a:solidFill>
                  <a:schemeClr val="tx1"/>
                </a:solidFill>
              </a:rPr>
              <a:t>REPLAY </a:t>
            </a:r>
            <a:endParaRPr lang="en-AU" sz="1000" dirty="0" smtClean="0">
              <a:solidFill>
                <a:schemeClr val="tx1"/>
              </a:solidFill>
            </a:endParaRPr>
          </a:p>
        </p:txBody>
      </p:sp>
      <p:cxnSp>
        <p:nvCxnSpPr>
          <p:cNvPr id="82" name="Connector: Curved 362">
            <a:extLst>
              <a:ext uri="{FF2B5EF4-FFF2-40B4-BE49-F238E27FC236}">
                <a16:creationId xmlns:a16="http://schemas.microsoft.com/office/drawing/2014/main" id="{CD945365-D149-D748-9291-3FDBB65D5696}"/>
              </a:ext>
            </a:extLst>
          </p:cNvPr>
          <p:cNvCxnSpPr>
            <a:cxnSpLocks/>
            <a:stCxn id="81" idx="1"/>
            <a:endCxn id="46" idx="3"/>
          </p:cNvCxnSpPr>
          <p:nvPr/>
        </p:nvCxnSpPr>
        <p:spPr>
          <a:xfrm rot="10800000">
            <a:off x="2790968" y="4188403"/>
            <a:ext cx="1470314" cy="781504"/>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84" name="Rectangle 83"/>
          <p:cNvSpPr/>
          <p:nvPr/>
        </p:nvSpPr>
        <p:spPr>
          <a:xfrm>
            <a:off x="1454984" y="2057930"/>
            <a:ext cx="1322644" cy="401605"/>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counter = 0</a:t>
            </a:r>
          </a:p>
        </p:txBody>
      </p:sp>
      <p:sp>
        <p:nvSpPr>
          <p:cNvPr id="87" name="Rectangle 86"/>
          <p:cNvSpPr/>
          <p:nvPr/>
        </p:nvSpPr>
        <p:spPr>
          <a:xfrm>
            <a:off x="4000307" y="5299473"/>
            <a:ext cx="1805287" cy="516203"/>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err="1" smtClean="0">
                <a:solidFill>
                  <a:schemeClr val="tx1"/>
                </a:solidFill>
              </a:rPr>
              <a:t>elif</a:t>
            </a:r>
            <a:r>
              <a:rPr lang="en-AU" sz="1000" dirty="0" smtClean="0">
                <a:solidFill>
                  <a:schemeClr val="tx1"/>
                </a:solidFill>
              </a:rPr>
              <a:t> </a:t>
            </a:r>
            <a:r>
              <a:rPr lang="en-AU" sz="1000" dirty="0" smtClean="0">
                <a:solidFill>
                  <a:schemeClr val="tx1"/>
                </a:solidFill>
              </a:rPr>
              <a:t>counter &gt; 64</a:t>
            </a:r>
          </a:p>
          <a:p>
            <a:pPr algn="ctr"/>
            <a:r>
              <a:rPr lang="en-AU" sz="1000" dirty="0">
                <a:solidFill>
                  <a:schemeClr val="tx1"/>
                </a:solidFill>
              </a:rPr>
              <a:t>c</a:t>
            </a:r>
            <a:r>
              <a:rPr lang="en-AU" sz="1000" dirty="0" smtClean="0">
                <a:solidFill>
                  <a:schemeClr val="tx1"/>
                </a:solidFill>
              </a:rPr>
              <a:t>ounter </a:t>
            </a:r>
            <a:r>
              <a:rPr lang="en-AU" sz="1000" dirty="0" smtClean="0">
                <a:solidFill>
                  <a:schemeClr val="tx1"/>
                </a:solidFill>
              </a:rPr>
              <a:t>= 0</a:t>
            </a:r>
          </a:p>
          <a:p>
            <a:pPr algn="ctr"/>
            <a:r>
              <a:rPr lang="en-AU" sz="1000" dirty="0" smtClean="0">
                <a:solidFill>
                  <a:schemeClr val="tx1"/>
                </a:solidFill>
              </a:rPr>
              <a:t>RESTART EXPERIMENT </a:t>
            </a:r>
          </a:p>
        </p:txBody>
      </p:sp>
      <p:cxnSp>
        <p:nvCxnSpPr>
          <p:cNvPr id="89" name="Connector: Curved 362">
            <a:extLst>
              <a:ext uri="{FF2B5EF4-FFF2-40B4-BE49-F238E27FC236}">
                <a16:creationId xmlns:a16="http://schemas.microsoft.com/office/drawing/2014/main" id="{CD945365-D149-D748-9291-3FDBB65D5696}"/>
              </a:ext>
            </a:extLst>
          </p:cNvPr>
          <p:cNvCxnSpPr>
            <a:cxnSpLocks/>
            <a:stCxn id="87" idx="1"/>
            <a:endCxn id="6" idx="3"/>
          </p:cNvCxnSpPr>
          <p:nvPr/>
        </p:nvCxnSpPr>
        <p:spPr>
          <a:xfrm rot="10800000">
            <a:off x="2749031" y="1112397"/>
            <a:ext cx="1251277" cy="4445178"/>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cxnSpLocks/>
            <a:stCxn id="67" idx="2"/>
            <a:endCxn id="84" idx="0"/>
          </p:cNvCxnSpPr>
          <p:nvPr/>
        </p:nvCxnSpPr>
        <p:spPr>
          <a:xfrm flipH="1">
            <a:off x="2116306" y="1906147"/>
            <a:ext cx="2542" cy="1517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84" idx="2"/>
            <a:endCxn id="39" idx="0"/>
          </p:cNvCxnSpPr>
          <p:nvPr/>
        </p:nvCxnSpPr>
        <p:spPr>
          <a:xfrm>
            <a:off x="2116306" y="2459535"/>
            <a:ext cx="2542" cy="1509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591193" y="3002166"/>
            <a:ext cx="1035303" cy="235181"/>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solidFill>
                  <a:schemeClr val="tx1"/>
                </a:solidFill>
              </a:rPr>
              <a:t>Reset counter</a:t>
            </a:r>
            <a:endParaRPr lang="en-US" sz="1000" b="1" dirty="0">
              <a:solidFill>
                <a:schemeClr val="tx1"/>
              </a:solidFill>
            </a:endParaRPr>
          </a:p>
        </p:txBody>
      </p:sp>
      <p:cxnSp>
        <p:nvCxnSpPr>
          <p:cNvPr id="64" name="Straight Arrow Connector 63"/>
          <p:cNvCxnSpPr>
            <a:cxnSpLocks/>
            <a:stCxn id="49" idx="2"/>
            <a:endCxn id="7" idx="0"/>
          </p:cNvCxnSpPr>
          <p:nvPr/>
        </p:nvCxnSpPr>
        <p:spPr>
          <a:xfrm>
            <a:off x="2108845" y="3237347"/>
            <a:ext cx="1" cy="179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4237529" y="4251218"/>
            <a:ext cx="1322644" cy="401605"/>
          </a:xfrm>
          <a:prstGeom prst="rect">
            <a:avLst/>
          </a:prstGeom>
          <a:gradFill flip="none" rotWithShape="1">
            <a:gsLst>
              <a:gs pos="0">
                <a:schemeClr val="accent1">
                  <a:lumMod val="5000"/>
                  <a:lumOff val="95000"/>
                </a:schemeClr>
              </a:gs>
              <a:gs pos="100000">
                <a:schemeClr val="accent6">
                  <a:lumMod val="60000"/>
                  <a:lumOff val="40000"/>
                </a:schemeClr>
              </a:gs>
              <a:gs pos="60000">
                <a:schemeClr val="accent6">
                  <a:lumMod val="60000"/>
                  <a:lumOff val="40000"/>
                </a:schemeClr>
              </a:gs>
              <a:gs pos="75000">
                <a:schemeClr val="accent6">
                  <a:lumMod val="60000"/>
                  <a:lumOff val="40000"/>
                </a:schemeClr>
              </a:gs>
            </a:gsLst>
            <a:path path="circle">
              <a:fillToRect l="100000" t="100000"/>
            </a:path>
            <a:tileRect r="-100000" b="-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rPr>
              <a:t>counter = 1 + counter</a:t>
            </a:r>
          </a:p>
        </p:txBody>
      </p:sp>
    </p:spTree>
    <p:extLst>
      <p:ext uri="{BB962C8B-B14F-4D97-AF65-F5344CB8AC3E}">
        <p14:creationId xmlns:p14="http://schemas.microsoft.com/office/powerpoint/2010/main" val="3745768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157</Words>
  <Application>Microsoft Office PowerPoint</Application>
  <PresentationFormat>Widescreen</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Swinburne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Allen</dc:creator>
  <cp:lastModifiedBy>Rebecca Allen</cp:lastModifiedBy>
  <cp:revision>9</cp:revision>
  <dcterms:created xsi:type="dcterms:W3CDTF">2018-01-11T04:28:48Z</dcterms:created>
  <dcterms:modified xsi:type="dcterms:W3CDTF">2018-02-23T06:21:56Z</dcterms:modified>
</cp:coreProperties>
</file>