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C44D-5791-5A4E-6F97-5F219EAE0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EE80-B305-BF87-C284-3BFD70D9A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5D13F-5565-1513-BE94-FD48855C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CA96-07E5-3A53-3E0E-708AD7BD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B8FD-370D-5CB2-9034-02E39EF2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6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9F30-DF25-8EE8-4A68-3585ED07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01317-2ABC-F340-FC00-BF35BCC1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1D0F-631B-D2C7-6EC3-30EF5ED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C85B-032B-2857-E70E-D3B554A1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7BE0-601E-8B13-6A11-B096D7DF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0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9BD0A-49A1-4C46-1881-73F1D3B64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49B4A-65EE-D96D-2F0A-777B218E3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6380-5299-8B98-250A-466DC3BB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5F0C-B140-C9F9-C21B-575DF0C6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0DBF-4FD1-0D62-4EB0-7F24E40E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84F0-421C-CAFD-0FB6-794C910F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5810-D945-7471-1B61-5E5A62AB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77B0-BFD9-F817-E687-9E7D7AD3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D114-F309-5096-80F0-A0C74C68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748E-B322-5C41-AAF9-3217952C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5E1D-6002-87E0-8290-6F999F4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5150-DF52-AC0F-E236-9364A306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E1F9-878C-07A5-EC79-7D80793B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7FE7-A4F5-DC7A-A8A9-6A4501F5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3989-ACEC-37F0-BBF5-C25413E3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CE1C-E0A5-1228-8733-A3A301FE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6C85-6970-3C97-E16E-D27CBE1F5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78415-9554-5425-1F57-478E3E633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6F73A-E058-595D-A83E-B06C592D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76DA-B825-EFCA-0C14-B4335F2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30EE-5CD2-A55F-5595-677B0B23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974C-3F7A-205B-852D-2C1400CB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4B43-7FD3-3B40-E0B2-E9C05B57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B18EB-594B-012D-0BC7-DBDD331A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45982-0B26-FF45-01E1-637217E4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25F2C-3D7A-7906-6DE7-DD239D3E8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5605D-D1BB-E610-9910-19C2D25A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8CD6C-9C7A-E77D-8065-A465BDD8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9BB1-3338-7D99-834B-15282C72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9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1CF0-337B-3AE0-82CE-FB6E42E8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FC068-31D2-7FC5-2A1F-3660C6B7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DF773-CFC6-6C8A-39C8-4AB9D046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012C7-E8BE-6B75-6D21-55E8464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EB4BD-A870-A30D-7F54-89A56DFE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015B5-D12A-673F-4C7F-962D1A38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6F976-2DD8-1EC3-3B70-B09327DD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E877-D221-3FF2-FDA0-E24AE7C0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EA44-FD15-5C2C-0612-E27BF4DA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02D5D-0F53-F1A2-A314-744622CC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604F-6BFE-3AEC-BBEF-D413DD85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7C7E1-4DBA-19AA-A68A-DE6113B6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D760-7CC3-17E4-F067-FD61A688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4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F377-D1B7-2B62-04BB-679A24AF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AD7A3-06B0-466F-E5CB-BCD155F3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6A12D-35E7-163F-D2ED-977C927D4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542CA-4DC4-E3DD-50CE-8B745D07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7F93C-AFA9-C705-C928-B161B055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B2E1B-A5DF-B24C-0DCF-0BB83976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6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EB9EE-D0C4-E436-10C5-6CE98D093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19AD-4393-7676-BB95-FBF892D8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EFC4-7115-6588-A41A-CC77691E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68DE-E3BA-A845-8D86-3EBD02ADC638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AD69-88C0-6A88-4A6E-34A7C0B7A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DFC3-3320-937E-ECB0-EC5E15325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A61A-1FFA-8E48-822B-36032045A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33B8-5CD5-716A-467B-8D424CF47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Plots from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60B17-421F-6C97-8A54-548F099AE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F755C7-40DF-31D3-8217-E700F989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4" y="347663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7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29328-4FF5-03D5-D268-9A1F122DC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435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Plots from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 from model</dc:title>
  <dc:creator>IV</dc:creator>
  <cp:lastModifiedBy>IV</cp:lastModifiedBy>
  <cp:revision>1</cp:revision>
  <dcterms:created xsi:type="dcterms:W3CDTF">2023-06-21T15:13:14Z</dcterms:created>
  <dcterms:modified xsi:type="dcterms:W3CDTF">2023-06-21T15:14:35Z</dcterms:modified>
</cp:coreProperties>
</file>