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75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195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968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95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5260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3019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5859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1076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531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24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21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27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881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413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608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6151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050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757E07-5AE6-42CF-8042-43DC26B81095}" type="datetimeFigureOut">
              <a:rPr lang="es-EC" smtClean="0"/>
              <a:t>06/08/2014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0C1917-5EC4-46FA-85CF-2BA8ADD318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75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7786" y="143569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C" dirty="0" smtClean="0"/>
              <a:t>MODELOS DE PROCESAMIENTO DE COLOR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27786" y="2531169"/>
            <a:ext cx="9144000" cy="1655762"/>
          </a:xfrm>
        </p:spPr>
        <p:txBody>
          <a:bodyPr>
            <a:noAutofit/>
          </a:bodyPr>
          <a:lstStyle/>
          <a:p>
            <a:r>
              <a:rPr lang="es-EC" sz="2000" b="1" dirty="0" smtClean="0"/>
              <a:t>INTEGRANTES</a:t>
            </a:r>
            <a:r>
              <a:rPr lang="en-US" sz="2000" b="1" dirty="0" smtClean="0"/>
              <a:t>:</a:t>
            </a:r>
          </a:p>
          <a:p>
            <a:r>
              <a:rPr lang="en-US" sz="2000" dirty="0" smtClean="0"/>
              <a:t>WISTON CEVALLOS</a:t>
            </a:r>
          </a:p>
          <a:p>
            <a:r>
              <a:rPr lang="en-US" sz="2000" dirty="0" smtClean="0"/>
              <a:t>XAVIER QUI</a:t>
            </a:r>
            <a:r>
              <a:rPr lang="es-EC" sz="2000" dirty="0" smtClean="0"/>
              <a:t>Ñ</a:t>
            </a:r>
            <a:r>
              <a:rPr lang="en-US" sz="2000" dirty="0" smtClean="0"/>
              <a:t>ONEZ</a:t>
            </a:r>
          </a:p>
          <a:p>
            <a:r>
              <a:rPr lang="en-US" sz="2000" b="1" dirty="0" smtClean="0"/>
              <a:t>CURSO: </a:t>
            </a:r>
          </a:p>
          <a:p>
            <a:r>
              <a:rPr lang="en-US" sz="2000" dirty="0" smtClean="0"/>
              <a:t>7MO “SISTEMAS”</a:t>
            </a:r>
          </a:p>
          <a:p>
            <a:r>
              <a:rPr lang="en-US" sz="2000" b="1" dirty="0" smtClean="0"/>
              <a:t>MATERIA: </a:t>
            </a:r>
          </a:p>
          <a:p>
            <a:r>
              <a:rPr lang="en-US" sz="2000" dirty="0" smtClean="0"/>
              <a:t>PROCESAMIENTO DE IMAGENES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2422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0"/>
            <a:ext cx="10515600" cy="1325563"/>
          </a:xfrm>
        </p:spPr>
        <p:txBody>
          <a:bodyPr/>
          <a:lstStyle/>
          <a:p>
            <a:r>
              <a:rPr lang="es-EC" dirty="0" smtClean="0"/>
              <a:t>RGB A HSI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144" t="14385" r="51645" b="45812"/>
          <a:stretch/>
        </p:blipFill>
        <p:spPr>
          <a:xfrm>
            <a:off x="278802" y="978795"/>
            <a:ext cx="11913198" cy="51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71529" y="120427"/>
            <a:ext cx="10515600" cy="1325563"/>
          </a:xfrm>
        </p:spPr>
        <p:txBody>
          <a:bodyPr/>
          <a:lstStyle/>
          <a:p>
            <a:r>
              <a:rPr lang="es-EC" dirty="0" smtClean="0"/>
              <a:t>RGB A HSI</a:t>
            </a:r>
            <a:endParaRPr lang="es-EC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313" t="32050" r="51756" b="13194"/>
          <a:stretch/>
        </p:blipFill>
        <p:spPr>
          <a:xfrm>
            <a:off x="271528" y="1171978"/>
            <a:ext cx="8640651" cy="51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499" y="0"/>
            <a:ext cx="10515600" cy="1325563"/>
          </a:xfrm>
        </p:spPr>
        <p:txBody>
          <a:bodyPr/>
          <a:lstStyle/>
          <a:p>
            <a:r>
              <a:rPr lang="es-EC" dirty="0" smtClean="0"/>
              <a:t>HSI A RGB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277" t="15605" r="41773" b="23475"/>
          <a:stretch/>
        </p:blipFill>
        <p:spPr>
          <a:xfrm>
            <a:off x="1007164" y="1120462"/>
            <a:ext cx="9115629" cy="53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498" y="0"/>
            <a:ext cx="10515600" cy="1325563"/>
          </a:xfrm>
        </p:spPr>
        <p:txBody>
          <a:bodyPr/>
          <a:lstStyle/>
          <a:p>
            <a:r>
              <a:rPr lang="es-EC" dirty="0" smtClean="0"/>
              <a:t>HSI A RGB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090" t="37158" r="20028" b="11135"/>
          <a:stretch/>
        </p:blipFill>
        <p:spPr>
          <a:xfrm>
            <a:off x="0" y="1023776"/>
            <a:ext cx="11580877" cy="44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TC104033925[[fn=Gota]]</Template>
  <TotalTime>33</TotalTime>
  <Words>36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MODELOS DE PROCESAMIENTO DE COLOR</vt:lpstr>
      <vt:lpstr>RGB A HSI</vt:lpstr>
      <vt:lpstr>RGB A HSI</vt:lpstr>
      <vt:lpstr>HSI A RGB</vt:lpstr>
      <vt:lpstr>HSI A RGB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PROCESAMIENTO DE COLOR</dc:title>
  <dc:creator>Cuenta Microsoft</dc:creator>
  <cp:lastModifiedBy>Cuenta Microsoft</cp:lastModifiedBy>
  <cp:revision>5</cp:revision>
  <dcterms:created xsi:type="dcterms:W3CDTF">2014-08-06T20:19:23Z</dcterms:created>
  <dcterms:modified xsi:type="dcterms:W3CDTF">2014-08-06T20:52:28Z</dcterms:modified>
</cp:coreProperties>
</file>