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57" r:id="rId3"/>
    <p:sldId id="267" r:id="rId4"/>
    <p:sldId id="264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8B066-0C54-440D-A0AC-D9B3844502DB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CFDD-543D-42B7-9988-DF2F6E7467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693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EC83C0-18BC-41E5-9214-7DCB52325666}" type="datetimeFigureOut">
              <a:rPr lang="es-EC" smtClean="0"/>
              <a:t>29/04/2013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Descripción: C:\Users\USER\Documents\Imagenes MOODLE\puce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38" y="1990725"/>
            <a:ext cx="1897520" cy="1747664"/>
          </a:xfrm>
          <a:prstGeom prst="rect">
            <a:avLst/>
          </a:prstGeom>
          <a:noFill/>
          <a:extLst/>
        </p:spPr>
      </p:pic>
      <p:sp>
        <p:nvSpPr>
          <p:cNvPr id="5" name="10 Cuadro de texto"/>
          <p:cNvSpPr txBox="1"/>
          <p:nvPr/>
        </p:nvSpPr>
        <p:spPr>
          <a:xfrm>
            <a:off x="1331024" y="785352"/>
            <a:ext cx="6320347" cy="607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2800" b="1" dirty="0" smtClean="0">
                <a:solidFill>
                  <a:srgbClr val="1F497D"/>
                </a:solidFill>
                <a:latin typeface="Arial"/>
                <a:ea typeface="Calibri"/>
                <a:cs typeface="Times New Roman"/>
              </a:rPr>
              <a:t>PROCESAMIENTO DE IMÁGENES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  <p:sp>
        <p:nvSpPr>
          <p:cNvPr id="6" name="9 Cuadro de texto"/>
          <p:cNvSpPr txBox="1"/>
          <p:nvPr/>
        </p:nvSpPr>
        <p:spPr>
          <a:xfrm>
            <a:off x="683568" y="5826596"/>
            <a:ext cx="4064496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Docente: Ing. José Luis Carvajal C</a:t>
            </a:r>
            <a:r>
              <a:rPr lang="es-ES" sz="10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.</a:t>
            </a:r>
            <a:endParaRPr lang="es-EC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11 Cuadro de texto"/>
          <p:cNvSpPr txBox="1"/>
          <p:nvPr/>
        </p:nvSpPr>
        <p:spPr>
          <a:xfrm>
            <a:off x="683568" y="4429869"/>
            <a:ext cx="7776864" cy="5905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INGENIERÍA EN </a:t>
            </a:r>
            <a:r>
              <a:rPr lang="es-ES" sz="2800" b="1" dirty="0" smtClean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SISTEMAS Y COMPUTACIÓN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4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OPERACIONES SOBRE MATRICES COMPLETAS</a:t>
            </a:r>
            <a:endParaRPr lang="es-ES" b="1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 manera frecuente es necesario desempeñar operaciones que engloben la totalidad de los elementos de la imagen, un ejemplo típico es el encontrar ya sea el pixel máximo o mínimo presente en la imagen. El problema de utilizar de forma sencilla la función </a:t>
            </a:r>
            <a:r>
              <a:rPr lang="es-ES" dirty="0" err="1" smtClean="0"/>
              <a:t>max</a:t>
            </a:r>
            <a:r>
              <a:rPr lang="es-ES" dirty="0" smtClean="0"/>
              <a:t> o min de MATLAB aplicada a la imagen o matriz es que devolverá el valor máximo o mínimo de cada columna, por lo que el valor absoluto es encontrado mediante la operación concatenada de máximos y mínimos. Esto es, si se tiene una matriz definida como: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M = [1 2 3;4 5 6;7 8 9]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Y si se colocara:  </a:t>
            </a:r>
            <a:r>
              <a:rPr lang="es-ES" dirty="0" err="1" smtClean="0"/>
              <a:t>max</a:t>
            </a:r>
            <a:r>
              <a:rPr lang="es-ES" dirty="0" smtClean="0"/>
              <a:t>(M)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Se obtendrá el valor máximo de cada columna, de tal forma que si se elige la forma concatenada: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m</a:t>
            </a:r>
            <a:r>
              <a:rPr lang="es-ES" dirty="0" err="1" smtClean="0"/>
              <a:t>ax</a:t>
            </a:r>
            <a:r>
              <a:rPr lang="es-ES" dirty="0" smtClean="0"/>
              <a:t>(</a:t>
            </a:r>
            <a:r>
              <a:rPr lang="es-ES" dirty="0" err="1" smtClean="0"/>
              <a:t>max</a:t>
            </a:r>
            <a:r>
              <a:rPr lang="es-ES" dirty="0" smtClean="0"/>
              <a:t>(M))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Se obtiene el máximo global. </a:t>
            </a:r>
            <a:endParaRPr lang="es-ES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3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</a:t>
            </a:r>
            <a:endParaRPr lang="es-EC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544" y="612845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Programación MATLAB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 smtClean="0"/>
              <a:t>************************************************************************</a:t>
            </a:r>
          </a:p>
          <a:p>
            <a:pPr algn="just"/>
            <a:r>
              <a:rPr lang="es-ES" b="1" dirty="0" smtClean="0"/>
              <a:t>* Programa que encuentra el valor del pixel máximo y mínimo de *</a:t>
            </a:r>
          </a:p>
          <a:p>
            <a:pPr algn="just"/>
            <a:r>
              <a:rPr lang="es-ES" b="1" dirty="0" smtClean="0"/>
              <a:t>* Una imagen considerada como A                                                   *</a:t>
            </a:r>
          </a:p>
          <a:p>
            <a:pPr algn="just"/>
            <a:r>
              <a:rPr lang="es-ES" b="1" dirty="0" smtClean="0"/>
              <a:t>************************************************************************</a:t>
            </a:r>
          </a:p>
          <a:p>
            <a:r>
              <a:rPr lang="es-ES" dirty="0" smtClean="0"/>
              <a:t>% se lea la imagen.</a:t>
            </a:r>
          </a:p>
          <a:p>
            <a:r>
              <a:rPr lang="es-ES" dirty="0" smtClean="0"/>
              <a:t>A = </a:t>
            </a:r>
            <a:r>
              <a:rPr lang="es-ES" dirty="0" err="1" smtClean="0"/>
              <a:t>imread</a:t>
            </a:r>
            <a:r>
              <a:rPr lang="es-ES" dirty="0" smtClean="0"/>
              <a:t>(‘c:\pca.jpg’);</a:t>
            </a:r>
          </a:p>
          <a:p>
            <a:r>
              <a:rPr lang="es-ES" dirty="0" smtClean="0"/>
              <a:t>% convierte la imagen a escala de grises</a:t>
            </a:r>
          </a:p>
          <a:p>
            <a:r>
              <a:rPr lang="es-ES" dirty="0" smtClean="0"/>
              <a:t>B=rgb2gray(A);</a:t>
            </a:r>
            <a:endParaRPr lang="es-ES" dirty="0" smtClean="0"/>
          </a:p>
          <a:p>
            <a:r>
              <a:rPr lang="es-ES" dirty="0" smtClean="0"/>
              <a:t>% se encuentra el valor máximo</a:t>
            </a:r>
          </a:p>
          <a:p>
            <a:r>
              <a:rPr lang="es-ES" dirty="0" err="1" smtClean="0"/>
              <a:t>p</a:t>
            </a:r>
            <a:r>
              <a:rPr lang="es-ES" dirty="0" err="1" smtClean="0"/>
              <a:t>max</a:t>
            </a:r>
            <a:r>
              <a:rPr lang="es-ES" dirty="0" smtClean="0"/>
              <a:t>=</a:t>
            </a:r>
            <a:r>
              <a:rPr lang="es-ES" dirty="0" err="1" smtClean="0"/>
              <a:t>max</a:t>
            </a:r>
            <a:r>
              <a:rPr lang="es-ES" dirty="0" smtClean="0"/>
              <a:t>(</a:t>
            </a:r>
            <a:r>
              <a:rPr lang="es-ES" dirty="0" err="1" smtClean="0"/>
              <a:t>max</a:t>
            </a:r>
            <a:r>
              <a:rPr lang="es-ES" dirty="0" smtClean="0"/>
              <a:t>(B));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% se encuentra el valor mínimo</a:t>
            </a:r>
          </a:p>
          <a:p>
            <a:r>
              <a:rPr lang="es-ES" dirty="0" err="1" smtClean="0"/>
              <a:t>pmin</a:t>
            </a:r>
            <a:r>
              <a:rPr lang="es-ES" dirty="0" smtClean="0"/>
              <a:t>=min(min(B));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7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0375" y="332656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Una función en MATLAB es un programa que a diferencia de los .m tiene una estructura definida que permite la comunicación ya sea con línea de comandos u otros programas. Esto se debe a que este segmento de código permite la transferencia de datos para que se opere sobre ellos y también envía información de los resultados obtenidos como efecto de su operación. Una función tiene por lo tanto en MATLAB la siguiente estructura: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f</a:t>
            </a:r>
            <a:r>
              <a:rPr lang="es-ES" dirty="0" err="1" smtClean="0"/>
              <a:t>unction</a:t>
            </a:r>
            <a:r>
              <a:rPr lang="es-ES" dirty="0" smtClean="0"/>
              <a:t> nombre(parámetros)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que funcione el archivo .m que contiene la función debe guardarse en la en la carpeta de MATLAB.</a:t>
            </a:r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0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222</TotalTime>
  <Words>325</Words>
  <Application>Microsoft Office PowerPoint</Application>
  <PresentationFormat>Presentación en pantalla (4:3)</PresentationFormat>
  <Paragraphs>39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49</cp:revision>
  <dcterms:created xsi:type="dcterms:W3CDTF">2013-04-09T22:24:33Z</dcterms:created>
  <dcterms:modified xsi:type="dcterms:W3CDTF">2013-04-29T23:49:26Z</dcterms:modified>
</cp:coreProperties>
</file>