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3" r:id="rId2"/>
    <p:sldId id="264" r:id="rId3"/>
    <p:sldId id="265" r:id="rId4"/>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C"/>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8B066-0C54-440D-A0AC-D9B3844502DB}" type="datetimeFigureOut">
              <a:rPr lang="es-EC" smtClean="0"/>
              <a:t>14/05/2013</a:t>
            </a:fld>
            <a:endParaRPr lang="es-EC"/>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C"/>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C"/>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6ACFDD-543D-42B7-9988-DF2F6E746733}" type="slidenum">
              <a:rPr lang="es-EC" smtClean="0"/>
              <a:t>‹Nº›</a:t>
            </a:fld>
            <a:endParaRPr lang="es-EC"/>
          </a:p>
        </p:txBody>
      </p:sp>
    </p:spTree>
    <p:extLst>
      <p:ext uri="{BB962C8B-B14F-4D97-AF65-F5344CB8AC3E}">
        <p14:creationId xmlns:p14="http://schemas.microsoft.com/office/powerpoint/2010/main" val="153693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14/05/2013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1EC83C0-18BC-41E5-9214-7DCB52325666}" type="datetimeFigureOut">
              <a:rPr lang="es-EC" smtClean="0"/>
              <a:t>14/05/2013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14/05/2013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EC83C0-18BC-41E5-9214-7DCB52325666}" type="datetimeFigureOut">
              <a:rPr lang="es-EC" smtClean="0"/>
              <a:t>14/05/2013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EC83C0-18BC-41E5-9214-7DCB52325666}" type="datetimeFigureOut">
              <a:rPr lang="es-EC" smtClean="0"/>
              <a:t>14/05/2013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EC83C0-18BC-41E5-9214-7DCB52325666}" type="datetimeFigureOut">
              <a:rPr lang="es-EC" smtClean="0"/>
              <a:t>14/05/2013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1EC83C0-18BC-41E5-9214-7DCB52325666}" type="datetimeFigureOut">
              <a:rPr lang="es-EC" smtClean="0"/>
              <a:t>14/05/2013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B42BC03-87C6-47E2-BB19-DD7037807F86}" type="slidenum">
              <a:rPr lang="es-EC" smtClean="0"/>
              <a:t>‹Nº›</a:t>
            </a:fld>
            <a:endParaRPr lang="es-EC"/>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1EC83C0-18BC-41E5-9214-7DCB52325666}" type="datetimeFigureOut">
              <a:rPr lang="es-EC" smtClean="0"/>
              <a:t>14/05/2013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C83C0-18BC-41E5-9214-7DCB52325666}" type="datetimeFigureOut">
              <a:rPr lang="es-EC" smtClean="0"/>
              <a:t>14/05/2013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14/05/2013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14/05/2013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1EC83C0-18BC-41E5-9214-7DCB52325666}" type="datetimeFigureOut">
              <a:rPr lang="es-EC" smtClean="0"/>
              <a:t>14/05/2013</a:t>
            </a:fld>
            <a:endParaRPr lang="es-EC"/>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EC"/>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B42BC03-87C6-47E2-BB19-DD7037807F86}"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5" descr="Descripción: C:\Users\USER\Documents\Imagenes MOODLE\puce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438" y="1990725"/>
            <a:ext cx="1897520" cy="1747664"/>
          </a:xfrm>
          <a:prstGeom prst="rect">
            <a:avLst/>
          </a:prstGeom>
          <a:noFill/>
          <a:extLst/>
        </p:spPr>
      </p:pic>
      <p:sp>
        <p:nvSpPr>
          <p:cNvPr id="5" name="10 Cuadro de texto"/>
          <p:cNvSpPr txBox="1"/>
          <p:nvPr/>
        </p:nvSpPr>
        <p:spPr>
          <a:xfrm>
            <a:off x="1331024" y="785352"/>
            <a:ext cx="6320347" cy="6071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s-ES" sz="2800" b="1" dirty="0" smtClean="0">
                <a:solidFill>
                  <a:srgbClr val="1F497D"/>
                </a:solidFill>
                <a:latin typeface="Arial"/>
                <a:ea typeface="Calibri"/>
                <a:cs typeface="Times New Roman"/>
              </a:rPr>
              <a:t>PROCESAMIENTO DE IMÁGENES</a:t>
            </a:r>
            <a:endParaRPr lang="es-EC" sz="2800" dirty="0">
              <a:effectLst/>
              <a:ea typeface="Calibri"/>
              <a:cs typeface="Times New Roman"/>
            </a:endParaRPr>
          </a:p>
        </p:txBody>
      </p:sp>
      <p:sp>
        <p:nvSpPr>
          <p:cNvPr id="6" name="9 Cuadro de texto"/>
          <p:cNvSpPr txBox="1"/>
          <p:nvPr/>
        </p:nvSpPr>
        <p:spPr>
          <a:xfrm>
            <a:off x="683568" y="5826596"/>
            <a:ext cx="4064496"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b="1" dirty="0">
                <a:solidFill>
                  <a:srgbClr val="1F497D"/>
                </a:solidFill>
                <a:effectLst/>
                <a:latin typeface="Arial"/>
                <a:ea typeface="Calibri"/>
                <a:cs typeface="Times New Roman"/>
              </a:rPr>
              <a:t>Docente: Ing. José Luis Carvajal C</a:t>
            </a:r>
            <a:r>
              <a:rPr lang="es-ES" sz="1000" b="1" dirty="0">
                <a:solidFill>
                  <a:srgbClr val="1F497D"/>
                </a:solidFill>
                <a:effectLst/>
                <a:latin typeface="Arial"/>
                <a:ea typeface="Calibri"/>
                <a:cs typeface="Times New Roman"/>
              </a:rPr>
              <a:t>.</a:t>
            </a:r>
            <a:endParaRPr lang="es-EC" sz="1100" dirty="0">
              <a:effectLst/>
              <a:ea typeface="Calibri"/>
              <a:cs typeface="Times New Roman"/>
            </a:endParaRPr>
          </a:p>
        </p:txBody>
      </p:sp>
      <p:sp>
        <p:nvSpPr>
          <p:cNvPr id="7" name="11 Cuadro de texto"/>
          <p:cNvSpPr txBox="1"/>
          <p:nvPr/>
        </p:nvSpPr>
        <p:spPr>
          <a:xfrm>
            <a:off x="683568" y="4429869"/>
            <a:ext cx="7776864" cy="590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s-ES" sz="2800" b="1" dirty="0">
                <a:solidFill>
                  <a:srgbClr val="1F497D"/>
                </a:solidFill>
                <a:effectLst/>
                <a:latin typeface="Arial"/>
                <a:ea typeface="Calibri"/>
                <a:cs typeface="Times New Roman"/>
              </a:rPr>
              <a:t>INGENIERÍA EN </a:t>
            </a:r>
            <a:r>
              <a:rPr lang="es-ES" sz="2800" b="1" dirty="0" smtClean="0">
                <a:solidFill>
                  <a:srgbClr val="1F497D"/>
                </a:solidFill>
                <a:effectLst/>
                <a:latin typeface="Arial"/>
                <a:ea typeface="Calibri"/>
                <a:cs typeface="Times New Roman"/>
              </a:rPr>
              <a:t>SISTEMAS Y COMPUTACIÓN</a:t>
            </a:r>
            <a:endParaRPr lang="es-EC" sz="2800" dirty="0">
              <a:effectLst/>
              <a:ea typeface="Calibri"/>
              <a:cs typeface="Times New Roman"/>
            </a:endParaRPr>
          </a:p>
        </p:txBody>
      </p:sp>
    </p:spTree>
    <p:extLst>
      <p:ext uri="{BB962C8B-B14F-4D97-AF65-F5344CB8AC3E}">
        <p14:creationId xmlns:p14="http://schemas.microsoft.com/office/powerpoint/2010/main" val="3425472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476672"/>
            <a:ext cx="8136904" cy="923330"/>
          </a:xfrm>
          <a:prstGeom prst="rect">
            <a:avLst/>
          </a:prstGeom>
          <a:noFill/>
        </p:spPr>
        <p:txBody>
          <a:bodyPr wrap="square" rtlCol="0">
            <a:spAutoFit/>
          </a:bodyPr>
          <a:lstStyle/>
          <a:p>
            <a:r>
              <a:rPr lang="es-ES" b="1" dirty="0" smtClean="0"/>
              <a:t>TRANSFORMACIONES GEOMÉTRICAS:</a:t>
            </a:r>
          </a:p>
          <a:p>
            <a:endParaRPr lang="es-ES" dirty="0"/>
          </a:p>
          <a:p>
            <a:endParaRPr lang="es-EC" dirty="0"/>
          </a:p>
        </p:txBody>
      </p:sp>
      <p:sp>
        <p:nvSpPr>
          <p:cNvPr id="5" name="4 Rectángulo"/>
          <p:cNvSpPr/>
          <p:nvPr/>
        </p:nvSpPr>
        <p:spPr>
          <a:xfrm>
            <a:off x="539552" y="1213009"/>
            <a:ext cx="7776864" cy="1754326"/>
          </a:xfrm>
          <a:prstGeom prst="rect">
            <a:avLst/>
          </a:prstGeom>
        </p:spPr>
        <p:txBody>
          <a:bodyPr wrap="square">
            <a:spAutoFit/>
          </a:bodyPr>
          <a:lstStyle/>
          <a:p>
            <a:pPr algn="just"/>
            <a:r>
              <a:rPr lang="es-EC" smtClean="0"/>
              <a:t>TRASLACIÓN: </a:t>
            </a:r>
            <a:endParaRPr lang="es-EC" dirty="0" smtClean="0"/>
          </a:p>
          <a:p>
            <a:pPr algn="just"/>
            <a:endParaRPr lang="es-EC" dirty="0" smtClean="0"/>
          </a:p>
          <a:p>
            <a:pPr algn="just"/>
            <a:r>
              <a:rPr lang="es-EC" dirty="0" smtClean="0"/>
              <a:t>Es </a:t>
            </a:r>
            <a:r>
              <a:rPr lang="es-EC" dirty="0"/>
              <a:t>una transformación muy simple que consiste en desplazar la imagen en una cierta cantidad de píxeles tanto en vertical como en horizontal. Por tanto a un píxel (</a:t>
            </a:r>
            <a:r>
              <a:rPr lang="es-EC" dirty="0" err="1"/>
              <a:t>x,y</a:t>
            </a:r>
            <a:r>
              <a:rPr lang="es-EC" dirty="0"/>
              <a:t>) le corresponderá un (</a:t>
            </a:r>
            <a:r>
              <a:rPr lang="es-EC" dirty="0" err="1"/>
              <a:t>x’,y</a:t>
            </a:r>
            <a:r>
              <a:rPr lang="es-EC" dirty="0"/>
              <a:t>’) que es el mismo (</a:t>
            </a:r>
            <a:r>
              <a:rPr lang="es-EC" dirty="0" err="1"/>
              <a:t>x,y</a:t>
            </a:r>
            <a:r>
              <a:rPr lang="es-EC" dirty="0"/>
              <a:t>) sumado con el desplazamiento que se desea (x0,y0).</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08" y="3501008"/>
            <a:ext cx="3231690" cy="1684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803" y="3501008"/>
            <a:ext cx="4684159" cy="1684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373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0" y="260648"/>
            <a:ext cx="8568952" cy="2308324"/>
          </a:xfrm>
          <a:prstGeom prst="rect">
            <a:avLst/>
          </a:prstGeom>
          <a:noFill/>
        </p:spPr>
        <p:txBody>
          <a:bodyPr wrap="square" rtlCol="0">
            <a:spAutoFit/>
          </a:bodyPr>
          <a:lstStyle/>
          <a:p>
            <a:r>
              <a:rPr lang="es-ES" dirty="0" smtClean="0"/>
              <a:t>ESCALAMIENTO:</a:t>
            </a:r>
          </a:p>
          <a:p>
            <a:endParaRPr lang="es-ES" dirty="0"/>
          </a:p>
          <a:p>
            <a:pPr algn="just"/>
            <a:r>
              <a:rPr lang="es-ES" dirty="0" smtClean="0"/>
              <a:t>El escalamiento permite agrandar o reducir el tamaño físico de la imagen cambiando el número de pixeles que lo contiene. Cambia el tamaño del contenido de la imagen redimensionándola. El comando para cambiar el tamaño de la imagen es el </a:t>
            </a:r>
            <a:r>
              <a:rPr lang="es-ES" dirty="0" err="1" smtClean="0"/>
              <a:t>imresize</a:t>
            </a:r>
            <a:r>
              <a:rPr lang="es-ES" dirty="0" smtClean="0"/>
              <a:t>.</a:t>
            </a:r>
          </a:p>
          <a:p>
            <a:pPr algn="just"/>
            <a:endParaRPr lang="es-ES" dirty="0"/>
          </a:p>
          <a:p>
            <a:pPr algn="just"/>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32856"/>
            <a:ext cx="5505450" cy="425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497873"/>
      </p:ext>
    </p:extLst>
  </p:cSld>
  <p:clrMapOvr>
    <a:masterClrMapping/>
  </p:clrMapOvr>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350</TotalTime>
  <Words>125</Words>
  <Application>Microsoft Office PowerPoint</Application>
  <PresentationFormat>Presentación en pantalla (4:3)</PresentationFormat>
  <Paragraphs>10</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Transmisión de listas</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LIT-06</cp:lastModifiedBy>
  <cp:revision>117</cp:revision>
  <dcterms:created xsi:type="dcterms:W3CDTF">2013-04-09T22:24:33Z</dcterms:created>
  <dcterms:modified xsi:type="dcterms:W3CDTF">2013-05-14T07:04:39Z</dcterms:modified>
</cp:coreProperties>
</file>