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5B6E-3D6A-46F2-8CE3-3D711F76CEFE}" type="datetimeFigureOut">
              <a:rPr lang="es-EC" smtClean="0"/>
              <a:t>11/06/2014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3F33-3184-4C6D-82A8-48494E72A27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6652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5B6E-3D6A-46F2-8CE3-3D711F76CEFE}" type="datetimeFigureOut">
              <a:rPr lang="es-EC" smtClean="0"/>
              <a:t>11/06/2014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3F33-3184-4C6D-82A8-48494E72A27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6549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5B6E-3D6A-46F2-8CE3-3D711F76CEFE}" type="datetimeFigureOut">
              <a:rPr lang="es-EC" smtClean="0"/>
              <a:t>11/06/2014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3F33-3184-4C6D-82A8-48494E72A27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0422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5B6E-3D6A-46F2-8CE3-3D711F76CEFE}" type="datetimeFigureOut">
              <a:rPr lang="es-EC" smtClean="0"/>
              <a:t>11/06/2014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3F33-3184-4C6D-82A8-48494E72A27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5330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5B6E-3D6A-46F2-8CE3-3D711F76CEFE}" type="datetimeFigureOut">
              <a:rPr lang="es-EC" smtClean="0"/>
              <a:t>11/06/2014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3F33-3184-4C6D-82A8-48494E72A27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3982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5B6E-3D6A-46F2-8CE3-3D711F76CEFE}" type="datetimeFigureOut">
              <a:rPr lang="es-EC" smtClean="0"/>
              <a:t>11/06/2014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3F33-3184-4C6D-82A8-48494E72A27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6007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5B6E-3D6A-46F2-8CE3-3D711F76CEFE}" type="datetimeFigureOut">
              <a:rPr lang="es-EC" smtClean="0"/>
              <a:t>11/06/2014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3F33-3184-4C6D-82A8-48494E72A27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84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5B6E-3D6A-46F2-8CE3-3D711F76CEFE}" type="datetimeFigureOut">
              <a:rPr lang="es-EC" smtClean="0"/>
              <a:t>11/06/2014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3F33-3184-4C6D-82A8-48494E72A27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192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5B6E-3D6A-46F2-8CE3-3D711F76CEFE}" type="datetimeFigureOut">
              <a:rPr lang="es-EC" smtClean="0"/>
              <a:t>11/06/2014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3F33-3184-4C6D-82A8-48494E72A27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1383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5B6E-3D6A-46F2-8CE3-3D711F76CEFE}" type="datetimeFigureOut">
              <a:rPr lang="es-EC" smtClean="0"/>
              <a:t>11/06/2014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3F33-3184-4C6D-82A8-48494E72A27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526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5B6E-3D6A-46F2-8CE3-3D711F76CEFE}" type="datetimeFigureOut">
              <a:rPr lang="es-EC" smtClean="0"/>
              <a:t>11/06/2014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3F33-3184-4C6D-82A8-48494E72A27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900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5B6E-3D6A-46F2-8CE3-3D711F76CEFE}" type="datetimeFigureOut">
              <a:rPr lang="es-EC" smtClean="0"/>
              <a:t>11/06/2014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3F33-3184-4C6D-82A8-48494E72A27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568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1" r="39546" b="36158"/>
          <a:stretch/>
        </p:blipFill>
        <p:spPr bwMode="auto">
          <a:xfrm>
            <a:off x="555045" y="138430"/>
            <a:ext cx="9403715" cy="67195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202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7369" t="12160" r="11299" b="11931"/>
          <a:stretch/>
        </p:blipFill>
        <p:spPr>
          <a:xfrm>
            <a:off x="634700" y="275498"/>
            <a:ext cx="10209008" cy="595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7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2</cp:revision>
  <dcterms:created xsi:type="dcterms:W3CDTF">2014-06-11T15:45:16Z</dcterms:created>
  <dcterms:modified xsi:type="dcterms:W3CDTF">2014-06-11T17:04:01Z</dcterms:modified>
</cp:coreProperties>
</file>