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257" r:id="rId2"/>
    <p:sldId id="258" r:id="rId3"/>
    <p:sldId id="259" r:id="rId4"/>
    <p:sldId id="260" r:id="rId5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9AB4D1C4-FE99-446D-B1ED-6CD4D3BF7F52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DEDF53B4-7E74-4331-B974-C44C9715D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336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78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09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649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232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79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087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28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78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47" y="199292"/>
            <a:ext cx="10128738" cy="80889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847" y="1008185"/>
            <a:ext cx="10128738" cy="4903037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82302" y="6130537"/>
            <a:ext cx="1146283" cy="370396"/>
          </a:xfrm>
        </p:spPr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926388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51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20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34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8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54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2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11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A24-89ED-4AD5-A4E0-85FBAED92CA4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10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4638" y="228600"/>
            <a:ext cx="10243270" cy="754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8" y="983403"/>
            <a:ext cx="10243270" cy="5339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41625" y="61305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1A24-89ED-4AD5-A4E0-85FBAED92CA4}" type="datetimeFigureOut">
              <a:rPr lang="fr-FR" smtClean="0"/>
              <a:t>30/11/2018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9966" y="6389038"/>
            <a:ext cx="8876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JI 2018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28F605-80E2-4679-AE06-6E57C715B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7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tromatic.net/software/sextrac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Sextractor</a:t>
            </a:r>
            <a:r>
              <a:rPr lang="fr-FR" dirty="0" smtClean="0"/>
              <a:t> &amp; </a:t>
            </a:r>
            <a:r>
              <a:rPr lang="fr-FR" dirty="0" err="1" smtClean="0"/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www.astromatic.net/software/sextractor</a:t>
            </a:r>
            <a:endParaRPr lang="fr-FR" dirty="0" smtClean="0"/>
          </a:p>
          <a:p>
            <a:pPr lvl="1"/>
            <a:r>
              <a:rPr lang="fr-FR" dirty="0" err="1" smtClean="0"/>
              <a:t>Installed</a:t>
            </a:r>
            <a:r>
              <a:rPr lang="fr-FR" dirty="0" smtClean="0"/>
              <a:t> in the </a:t>
            </a:r>
            <a:r>
              <a:rPr lang="fr-FR" dirty="0" err="1" smtClean="0"/>
              <a:t>Spark</a:t>
            </a:r>
            <a:r>
              <a:rPr lang="fr-FR" dirty="0" smtClean="0"/>
              <a:t> cluster @LAL (all </a:t>
            </a:r>
            <a:r>
              <a:rPr lang="fr-FR" dirty="0" err="1" smtClean="0"/>
              <a:t>workers</a:t>
            </a:r>
            <a:r>
              <a:rPr lang="fr-FR" dirty="0" smtClean="0"/>
              <a:t>) (+ </a:t>
            </a:r>
            <a:r>
              <a:rPr lang="fr-FR" dirty="0" err="1" smtClean="0"/>
              <a:t>lapack</a:t>
            </a:r>
            <a:r>
              <a:rPr lang="fr-FR" dirty="0" smtClean="0"/>
              <a:t>, atlas, </a:t>
            </a:r>
            <a:r>
              <a:rPr lang="fr-FR" dirty="0" err="1" smtClean="0"/>
              <a:t>fftw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Principle</a:t>
            </a:r>
            <a:r>
              <a:rPr lang="fr-FR" dirty="0" smtClean="0"/>
              <a:t> to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sextractor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</a:t>
            </a:r>
            <a:r>
              <a:rPr lang="fr-FR" dirty="0" err="1" smtClean="0"/>
              <a:t>Spark</a:t>
            </a:r>
            <a:r>
              <a:rPr lang="fr-FR" dirty="0" smtClean="0"/>
              <a:t> pipeline:</a:t>
            </a:r>
          </a:p>
          <a:p>
            <a:pPr lvl="2"/>
            <a:r>
              <a:rPr lang="fr-FR" dirty="0" err="1" smtClean="0"/>
              <a:t>Sextractor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standalone</a:t>
            </a:r>
            <a:r>
              <a:rPr lang="fr-FR" dirty="0" smtClean="0"/>
              <a:t> application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applied</a:t>
            </a:r>
            <a:r>
              <a:rPr lang="fr-FR" dirty="0" smtClean="0"/>
              <a:t> onto one single FITS image</a:t>
            </a:r>
          </a:p>
          <a:p>
            <a:pPr lvl="3"/>
            <a:r>
              <a:rPr lang="fr-FR" dirty="0" smtClean="0"/>
              <a:t>By default a set of </a:t>
            </a:r>
            <a:r>
              <a:rPr lang="fr-FR" dirty="0" err="1" smtClean="0"/>
              <a:t>parameters</a:t>
            </a:r>
            <a:r>
              <a:rPr lang="fr-FR" dirty="0" smtClean="0"/>
              <a:t> are </a:t>
            </a:r>
            <a:r>
              <a:rPr lang="fr-FR" dirty="0" err="1" smtClean="0"/>
              <a:t>provided</a:t>
            </a:r>
            <a:r>
              <a:rPr lang="fr-FR" dirty="0" smtClean="0"/>
              <a:t> in the </a:t>
            </a:r>
            <a:r>
              <a:rPr lang="fr-FR" dirty="0" err="1" smtClean="0"/>
              <a:t>sextractor</a:t>
            </a:r>
            <a:r>
              <a:rPr lang="fr-FR" dirty="0" smtClean="0"/>
              <a:t> package (=&gt; default </a:t>
            </a:r>
            <a:r>
              <a:rPr lang="fr-FR" dirty="0" err="1" smtClean="0"/>
              <a:t>algorithms</a:t>
            </a:r>
            <a:r>
              <a:rPr lang="fr-FR" dirty="0" smtClean="0"/>
              <a:t>)</a:t>
            </a:r>
          </a:p>
          <a:p>
            <a:pPr lvl="3"/>
            <a:r>
              <a:rPr lang="fr-FR" dirty="0" err="1" smtClean="0"/>
              <a:t>Extract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image </a:t>
            </a:r>
            <a:r>
              <a:rPr lang="fr-FR" dirty="0" err="1" smtClean="0"/>
              <a:t>into</a:t>
            </a:r>
            <a:r>
              <a:rPr lang="fr-FR" dirty="0" smtClean="0"/>
              <a:t> a </a:t>
            </a:r>
            <a:r>
              <a:rPr lang="fr-FR" dirty="0" err="1" smtClean="0"/>
              <a:t>catalog</a:t>
            </a:r>
            <a:r>
              <a:rPr lang="fr-FR" dirty="0" smtClean="0"/>
              <a:t> (=&gt; a table of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characteristics</a:t>
            </a:r>
            <a:r>
              <a:rPr lang="fr-FR" dirty="0" smtClean="0"/>
              <a:t> [</a:t>
            </a:r>
            <a:r>
              <a:rPr lang="fr-FR" dirty="0" err="1" smtClean="0"/>
              <a:t>float</a:t>
            </a:r>
            <a:r>
              <a:rPr lang="fr-FR" dirty="0" smtClean="0"/>
              <a:t>])</a:t>
            </a:r>
          </a:p>
          <a:p>
            <a:pPr lvl="3"/>
            <a:r>
              <a:rPr lang="fr-FR" dirty="0" smtClean="0"/>
              <a:t>Object </a:t>
            </a:r>
            <a:r>
              <a:rPr lang="fr-FR" dirty="0" err="1" smtClean="0"/>
              <a:t>characteristics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of ~300 </a:t>
            </a:r>
            <a:r>
              <a:rPr lang="fr-FR" dirty="0" err="1" smtClean="0"/>
              <a:t>predefined</a:t>
            </a:r>
            <a:r>
              <a:rPr lang="fr-FR" dirty="0" smtClean="0"/>
              <a:t> keys =&gt; flot values</a:t>
            </a:r>
            <a:endParaRPr lang="fr-FR" dirty="0" smtClean="0"/>
          </a:p>
          <a:p>
            <a:pPr lvl="2"/>
            <a:r>
              <a:rPr lang="fr-FR" dirty="0" smtClean="0"/>
              <a:t>=&gt;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parallelize</a:t>
            </a:r>
            <a:r>
              <a:rPr lang="fr-FR" dirty="0" smtClean="0"/>
              <a:t> N </a:t>
            </a:r>
            <a:r>
              <a:rPr lang="fr-FR" dirty="0" err="1" smtClean="0"/>
              <a:t>runs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N images</a:t>
            </a:r>
          </a:p>
          <a:p>
            <a:pPr lvl="2"/>
            <a:r>
              <a:rPr lang="fr-FR" dirty="0" smtClean="0"/>
              <a:t>Output of a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sent to the </a:t>
            </a:r>
            <a:r>
              <a:rPr lang="fr-FR" dirty="0" err="1" smtClean="0"/>
              <a:t>Spark</a:t>
            </a:r>
            <a:r>
              <a:rPr lang="fr-FR" dirty="0" smtClean="0"/>
              <a:t> data flow as one </a:t>
            </a:r>
            <a:r>
              <a:rPr lang="fr-FR" dirty="0" err="1" smtClean="0"/>
              <a:t>combined</a:t>
            </a:r>
            <a:r>
              <a:rPr lang="fr-FR" dirty="0" smtClean="0"/>
              <a:t>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3"/>
            <a:r>
              <a:rPr lang="fr-FR" dirty="0" smtClean="0"/>
              <a:t>Can select values </a:t>
            </a:r>
            <a:r>
              <a:rPr lang="fr-FR" dirty="0" err="1" smtClean="0"/>
              <a:t>extracted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FITS header file</a:t>
            </a:r>
          </a:p>
          <a:p>
            <a:pPr lvl="3"/>
            <a:r>
              <a:rPr lang="fr-FR" dirty="0" err="1" smtClean="0"/>
              <a:t>Send</a:t>
            </a:r>
            <a:r>
              <a:rPr lang="fr-FR" dirty="0" smtClean="0"/>
              <a:t> all </a:t>
            </a:r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catalog</a:t>
            </a:r>
            <a:r>
              <a:rPr lang="fr-FR" dirty="0" smtClean="0"/>
              <a:t> </a:t>
            </a:r>
            <a:r>
              <a:rPr lang="fr-FR" dirty="0" err="1" smtClean="0"/>
              <a:t>columns</a:t>
            </a:r>
            <a:endParaRPr lang="fr-FR" dirty="0" smtClean="0"/>
          </a:p>
          <a:p>
            <a:pPr lvl="2"/>
            <a:r>
              <a:rPr lang="fr-FR" dirty="0" err="1" smtClean="0"/>
              <a:t>Then</a:t>
            </a:r>
            <a:r>
              <a:rPr lang="fr-FR" dirty="0" smtClean="0"/>
              <a:t> the </a:t>
            </a:r>
            <a:r>
              <a:rPr lang="fr-FR" dirty="0" err="1" smtClean="0"/>
              <a:t>assembled</a:t>
            </a:r>
            <a:r>
              <a:rPr lang="fr-FR" dirty="0" smtClean="0"/>
              <a:t> </a:t>
            </a:r>
            <a:r>
              <a:rPr lang="fr-FR" dirty="0" err="1" smtClean="0"/>
              <a:t>dataframe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perform</a:t>
            </a:r>
            <a:r>
              <a:rPr lang="fr-FR" dirty="0"/>
              <a:t> </a:t>
            </a:r>
            <a:r>
              <a:rPr lang="fr-FR" dirty="0" err="1" smtClean="0"/>
              <a:t>combined</a:t>
            </a:r>
            <a:r>
              <a:rPr lang="fr-FR" dirty="0" smtClean="0"/>
              <a:t> analyses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018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Sextractor</a:t>
            </a:r>
            <a:r>
              <a:rPr lang="fr-FR" dirty="0"/>
              <a:t> &amp; </a:t>
            </a:r>
            <a:r>
              <a:rPr lang="fr-FR" dirty="0" err="1"/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 </a:t>
            </a:r>
            <a:r>
              <a:rPr lang="fr-FR" dirty="0" err="1" smtClean="0"/>
              <a:t>submit</a:t>
            </a:r>
            <a:r>
              <a:rPr lang="fr-FR" dirty="0" smtClean="0"/>
              <a:t> one </a:t>
            </a:r>
            <a:r>
              <a:rPr lang="fr-FR" dirty="0" err="1" smtClean="0"/>
              <a:t>sextractor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define</a:t>
            </a:r>
            <a:r>
              <a:rPr lang="fr-FR" dirty="0" smtClean="0"/>
              <a:t> one UDF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Input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The FITS file </a:t>
            </a:r>
            <a:r>
              <a:rPr lang="fr-FR" dirty="0" err="1" smtClean="0"/>
              <a:t>name</a:t>
            </a:r>
            <a:endParaRPr lang="fr-FR" dirty="0" smtClean="0"/>
          </a:p>
          <a:p>
            <a:pPr lvl="2"/>
            <a:r>
              <a:rPr lang="fr-FR" dirty="0" smtClean="0"/>
              <a:t>List of FITS keys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extracted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FITS header: </a:t>
            </a:r>
            <a:r>
              <a:rPr lang="fr-FR" dirty="0" smtClean="0">
                <a:solidFill>
                  <a:srgbClr val="FF0000"/>
                </a:solidFill>
              </a:rPr>
              <a:t>List[</a:t>
            </a:r>
            <a:r>
              <a:rPr lang="fr-FR" dirty="0" err="1" smtClean="0">
                <a:solidFill>
                  <a:srgbClr val="FF0000"/>
                </a:solidFill>
              </a:rPr>
              <a:t>any</a:t>
            </a:r>
            <a:r>
              <a:rPr lang="fr-FR" dirty="0" smtClean="0">
                <a:solidFill>
                  <a:srgbClr val="FF0000"/>
                </a:solidFill>
              </a:rPr>
              <a:t>]</a:t>
            </a:r>
          </a:p>
          <a:p>
            <a:pPr lvl="2"/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selected</a:t>
            </a:r>
            <a:r>
              <a:rPr lang="fr-FR" dirty="0" smtClean="0"/>
              <a:t> keys to the </a:t>
            </a:r>
            <a:r>
              <a:rPr lang="fr-FR" dirty="0" err="1" smtClean="0"/>
              <a:t>catalog</a:t>
            </a:r>
            <a:r>
              <a:rPr lang="fr-FR" dirty="0" smtClean="0"/>
              <a:t> production : </a:t>
            </a:r>
            <a:r>
              <a:rPr lang="fr-FR" dirty="0" smtClean="0">
                <a:solidFill>
                  <a:srgbClr val="FF0000"/>
                </a:solidFill>
              </a:rPr>
              <a:t>List[</a:t>
            </a:r>
            <a:r>
              <a:rPr lang="fr-FR" dirty="0" err="1" smtClean="0">
                <a:solidFill>
                  <a:srgbClr val="FF0000"/>
                </a:solidFill>
              </a:rPr>
              <a:t>float</a:t>
            </a:r>
            <a:r>
              <a:rPr lang="fr-FR" dirty="0" smtClean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fr-FR" dirty="0" err="1" smtClean="0">
                <a:solidFill>
                  <a:srgbClr val="FF0000"/>
                </a:solidFill>
              </a:rPr>
              <a:t>Operation</a:t>
            </a:r>
            <a:r>
              <a:rPr lang="fr-FR" dirty="0" smtClean="0"/>
              <a:t>: </a:t>
            </a:r>
          </a:p>
          <a:p>
            <a:pPr lvl="2"/>
            <a:r>
              <a:rPr lang="fr-FR" dirty="0" err="1" smtClean="0"/>
              <a:t>read</a:t>
            </a:r>
            <a:r>
              <a:rPr lang="fr-FR" dirty="0" smtClean="0"/>
              <a:t> the FITS header</a:t>
            </a:r>
          </a:p>
          <a:p>
            <a:pPr lvl="2"/>
            <a:r>
              <a:rPr lang="fr-FR" dirty="0" err="1" smtClean="0"/>
              <a:t>Build</a:t>
            </a:r>
            <a:r>
              <a:rPr lang="fr-FR" dirty="0" smtClean="0"/>
              <a:t> the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param.default</a:t>
            </a:r>
            <a:r>
              <a:rPr lang="fr-FR" dirty="0" smtClean="0"/>
              <a:t> file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to </a:t>
            </a:r>
            <a:r>
              <a:rPr lang="fr-FR" dirty="0" err="1" smtClean="0"/>
              <a:t>sextractor</a:t>
            </a:r>
            <a:endParaRPr lang="fr-FR" dirty="0" smtClean="0"/>
          </a:p>
          <a:p>
            <a:pPr lvl="2"/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sextractor</a:t>
            </a:r>
            <a:r>
              <a:rPr lang="fr-FR" dirty="0" smtClean="0"/>
              <a:t> and format </a:t>
            </a:r>
            <a:r>
              <a:rPr lang="fr-FR" dirty="0" err="1" smtClean="0"/>
              <a:t>catalog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stdout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Ouput</a:t>
            </a:r>
            <a:r>
              <a:rPr lang="fr-FR" dirty="0" smtClean="0"/>
              <a:t>: (the </a:t>
            </a:r>
            <a:r>
              <a:rPr lang="fr-FR" dirty="0" err="1" smtClean="0"/>
              <a:t>selected</a:t>
            </a:r>
            <a:r>
              <a:rPr lang="fr-FR" dirty="0" smtClean="0"/>
              <a:t> header values + the </a:t>
            </a:r>
            <a:r>
              <a:rPr lang="fr-FR" dirty="0" err="1" smtClean="0"/>
              <a:t>produced</a:t>
            </a:r>
            <a:r>
              <a:rPr lang="fr-FR" dirty="0" smtClean="0"/>
              <a:t> </a:t>
            </a:r>
            <a:r>
              <a:rPr lang="fr-FR" dirty="0" err="1" smtClean="0"/>
              <a:t>catalog</a:t>
            </a:r>
            <a:r>
              <a:rPr lang="fr-FR" dirty="0" smtClean="0"/>
              <a:t>) : List[</a:t>
            </a:r>
            <a:r>
              <a:rPr lang="fr-FR" dirty="0" err="1" smtClean="0"/>
              <a:t>any</a:t>
            </a:r>
            <a:r>
              <a:rPr lang="fr-FR" dirty="0" smtClean="0"/>
              <a:t>]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803633" y="966411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aa</a:t>
            </a:r>
            <a:endParaRPr lang="fr-FR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382476" y="4596357"/>
            <a:ext cx="8468985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run_sextractor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fitskeys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List[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keys: List[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image_file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List[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outfits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run_fits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fitskeys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image_file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default.param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r>
              <a:rPr lang="fr-FR" altLang="fr-FR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keys:</a:t>
            </a:r>
            <a:r>
              <a:rPr lang="fr-FR" altLang="fr-FR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 +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8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"-c 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sextractor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default.sex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"-FILTER_NAME 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sextractor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default.conv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"-PARAMETERS_NAME 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default.param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/local/bin/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{} {} {} -CATALOG_NAME </a:t>
            </a: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command =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"{} {}"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image_file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8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rawout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subprocess.run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command.split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subprocess.PIPE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subprocess.PIPE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stdout.decode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'utf-8'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).split(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out = [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outfits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"[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]+"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i).split(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:]))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rawout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 &gt;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i[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Sextractor</a:t>
            </a:r>
            <a:r>
              <a:rPr lang="fr-FR" dirty="0"/>
              <a:t> &amp; </a:t>
            </a:r>
            <a:r>
              <a:rPr lang="fr-FR" dirty="0" err="1"/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Spark</a:t>
            </a:r>
            <a:r>
              <a:rPr lang="fr-FR" dirty="0" smtClean="0"/>
              <a:t> pipeline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14400" y="1551961"/>
            <a:ext cx="10597773" cy="286232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fitskeys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["RA_DEG", "DEC_DEG", "FILTER", "RUNID"]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keys = ["NUMBER", "EXT_NUMBER", "FLUX_ISO", "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MAG_ISO", 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ALPHA_SKY", "DELTA_SKY", "FLUXERR_ISO", "MAGERR_ISO"]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images_for_CFHT_dataset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"/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lsst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/data/CFHT/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rawDownload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/*/*.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files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random.sample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glob.glob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images_for_CFHT_dataset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N)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spark.sparkContext.parallelize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(files,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(files)).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lambda x : </a:t>
            </a:r>
            <a:r>
              <a:rPr lang="fr-FR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run_sextractor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fitskeys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keys, x))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rdd.toDF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fitskeys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keys).cache()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data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df.sample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(False, 0.1).select("ALPHA_SKY", "DELTA_SKY").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toPandas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get_values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().transpose()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x = data[0].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y = data[1].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(x, y, marker='.')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0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15" y="145714"/>
            <a:ext cx="4456216" cy="30820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37" y="2047327"/>
            <a:ext cx="6891656" cy="414374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375633" y="217818"/>
            <a:ext cx="5642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Sextractor</a:t>
            </a:r>
            <a:r>
              <a:rPr lang="fr-FR" dirty="0" smtClean="0">
                <a:solidFill>
                  <a:srgbClr val="FF0000"/>
                </a:solidFill>
              </a:rPr>
              <a:t> plain </a:t>
            </a:r>
            <a:r>
              <a:rPr lang="fr-FR" dirty="0" err="1" smtClean="0">
                <a:solidFill>
                  <a:srgbClr val="FF0000"/>
                </a:solidFill>
              </a:rPr>
              <a:t>bash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without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Spark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err="1" smtClean="0">
                <a:solidFill>
                  <a:srgbClr val="92D050"/>
                </a:solidFill>
              </a:rPr>
              <a:t>Spark</a:t>
            </a:r>
            <a:r>
              <a:rPr lang="fr-FR" dirty="0" smtClean="0">
                <a:solidFill>
                  <a:srgbClr val="92D050"/>
                </a:solidFill>
              </a:rPr>
              <a:t> </a:t>
            </a:r>
            <a:r>
              <a:rPr lang="fr-FR" dirty="0" err="1" smtClean="0">
                <a:solidFill>
                  <a:srgbClr val="92D050"/>
                </a:solidFill>
              </a:rPr>
              <a:t>with</a:t>
            </a:r>
            <a:r>
              <a:rPr lang="fr-FR" dirty="0" smtClean="0">
                <a:solidFill>
                  <a:srgbClr val="92D050"/>
                </a:solidFill>
              </a:rPr>
              <a:t> 10 partitions</a:t>
            </a:r>
          </a:p>
          <a:p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Spark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increasing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partitions</a:t>
            </a:r>
          </a:p>
          <a:p>
            <a:r>
              <a:rPr lang="fr-FR" dirty="0" err="1" smtClean="0">
                <a:solidFill>
                  <a:srgbClr val="FFC000"/>
                </a:solidFill>
              </a:rPr>
              <a:t>Aggregate</a:t>
            </a:r>
            <a:r>
              <a:rPr lang="fr-FR" dirty="0" smtClean="0">
                <a:solidFill>
                  <a:srgbClr val="FFC000"/>
                </a:solidFill>
              </a:rPr>
              <a:t> FITS header + all </a:t>
            </a:r>
            <a:r>
              <a:rPr lang="fr-FR" dirty="0" err="1" smtClean="0">
                <a:solidFill>
                  <a:srgbClr val="FFC000"/>
                </a:solidFill>
              </a:rPr>
              <a:t>catalogs</a:t>
            </a:r>
            <a:r>
              <a:rPr lang="fr-FR" dirty="0" smtClean="0">
                <a:solidFill>
                  <a:srgbClr val="FFC000"/>
                </a:solidFill>
              </a:rPr>
              <a:t> N partitions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147582" y="3238356"/>
            <a:ext cx="3137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/>
              <a:t>SparkUI</a:t>
            </a:r>
            <a:r>
              <a:rPr lang="fr-FR" dirty="0" smtClean="0"/>
              <a:t>:</a:t>
            </a:r>
          </a:p>
          <a:p>
            <a:r>
              <a:rPr lang="fr-FR" dirty="0" err="1" smtClean="0"/>
              <a:t>Homogeneous</a:t>
            </a:r>
            <a:r>
              <a:rPr lang="fr-FR" dirty="0" smtClean="0"/>
              <a:t> </a:t>
            </a:r>
            <a:r>
              <a:rPr lang="fr-FR" dirty="0" err="1" smtClean="0"/>
              <a:t>repartitions</a:t>
            </a:r>
            <a:endParaRPr lang="fr-FR" dirty="0" smtClean="0"/>
          </a:p>
          <a:p>
            <a:r>
              <a:rPr lang="fr-FR" dirty="0" smtClean="0"/>
              <a:t>Of </a:t>
            </a:r>
            <a:r>
              <a:rPr lang="fr-FR" dirty="0" err="1" smtClean="0"/>
              <a:t>resource</a:t>
            </a:r>
            <a:r>
              <a:rPr lang="fr-FR" dirty="0" smtClean="0"/>
              <a:t> usage</a:t>
            </a:r>
          </a:p>
          <a:p>
            <a:r>
              <a:rPr lang="fr-FR" dirty="0" smtClean="0"/>
              <a:t>(9 </a:t>
            </a:r>
            <a:r>
              <a:rPr lang="fr-FR" dirty="0" err="1" smtClean="0"/>
              <a:t>workers</a:t>
            </a:r>
            <a:r>
              <a:rPr lang="fr-FR" dirty="0" smtClean="0"/>
              <a:t>, 100 files)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1451" y="4999838"/>
            <a:ext cx="5091424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Time for 9 </a:t>
            </a:r>
            <a:r>
              <a:rPr lang="fr-FR" dirty="0" err="1" smtClean="0"/>
              <a:t>workers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/>
              <a:t> </a:t>
            </a:r>
            <a:r>
              <a:rPr lang="fr-FR" dirty="0" smtClean="0"/>
              <a:t>~1/10 the </a:t>
            </a:r>
          </a:p>
          <a:p>
            <a:pPr algn="ctr"/>
            <a:r>
              <a:rPr lang="fr-FR" dirty="0" smtClean="0"/>
              <a:t>time for </a:t>
            </a:r>
            <a:r>
              <a:rPr lang="fr-FR" dirty="0" err="1" smtClean="0"/>
              <a:t>raw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Spark</a:t>
            </a:r>
            <a:r>
              <a:rPr lang="fr-FR" dirty="0" smtClean="0"/>
              <a:t>:</a:t>
            </a:r>
          </a:p>
          <a:p>
            <a:endParaRPr lang="fr-FR" i="1" dirty="0" smtClean="0"/>
          </a:p>
          <a:p>
            <a:pPr algn="ctr"/>
            <a:r>
              <a:rPr lang="fr-FR" i="1" dirty="0" err="1" smtClean="0"/>
              <a:t>sextractor</a:t>
            </a:r>
            <a:r>
              <a:rPr lang="fr-FR" i="1" dirty="0" smtClean="0"/>
              <a:t> </a:t>
            </a:r>
            <a:r>
              <a:rPr lang="fr-FR" i="1" dirty="0" err="1" smtClean="0"/>
              <a:t>runs</a:t>
            </a:r>
            <a:r>
              <a:rPr lang="fr-FR" i="1" dirty="0" smtClean="0"/>
              <a:t> </a:t>
            </a:r>
            <a:r>
              <a:rPr lang="fr-FR" i="1" dirty="0" err="1" smtClean="0"/>
              <a:t>with</a:t>
            </a:r>
            <a:r>
              <a:rPr lang="fr-FR" i="1" dirty="0" smtClean="0"/>
              <a:t> </a:t>
            </a:r>
            <a:r>
              <a:rPr lang="fr-FR" i="1" dirty="0" err="1" smtClean="0"/>
              <a:t>same</a:t>
            </a:r>
            <a:r>
              <a:rPr lang="fr-FR" i="1" dirty="0" smtClean="0"/>
              <a:t> </a:t>
            </a:r>
            <a:r>
              <a:rPr lang="fr-FR" i="1" dirty="0" err="1" smtClean="0"/>
              <a:t>execution</a:t>
            </a:r>
            <a:r>
              <a:rPr lang="fr-FR" i="1" dirty="0" smtClean="0"/>
              <a:t> mode</a:t>
            </a:r>
          </a:p>
          <a:p>
            <a:pPr algn="ctr"/>
            <a:r>
              <a:rPr lang="fr-FR" i="1" dirty="0" smtClean="0"/>
              <a:t>In </a:t>
            </a:r>
            <a:r>
              <a:rPr lang="fr-FR" i="1" dirty="0" err="1" smtClean="0"/>
              <a:t>both</a:t>
            </a:r>
            <a:r>
              <a:rPr lang="fr-FR" i="1" dirty="0" smtClean="0"/>
              <a:t> cases (multithreading)</a:t>
            </a:r>
          </a:p>
        </p:txBody>
      </p:sp>
    </p:spTree>
    <p:extLst>
      <p:ext uri="{BB962C8B-B14F-4D97-AF65-F5344CB8AC3E}">
        <p14:creationId xmlns:p14="http://schemas.microsoft.com/office/powerpoint/2010/main" val="28965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18766</TotalTime>
  <Words>439</Words>
  <Application>Microsoft Office PowerPoint</Application>
  <PresentationFormat>Grand écran</PresentationFormat>
  <Paragraphs>61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Courier New</vt:lpstr>
      <vt:lpstr>Wingdings 3</vt:lpstr>
      <vt:lpstr>Brin</vt:lpstr>
      <vt:lpstr>Sextractor &amp; Spark</vt:lpstr>
      <vt:lpstr>Sextractor &amp; Spark</vt:lpstr>
      <vt:lpstr>Sextractor &amp; Spark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Arnault</dc:creator>
  <cp:lastModifiedBy>Christian Arnault</cp:lastModifiedBy>
  <cp:revision>100</cp:revision>
  <cp:lastPrinted>2018-12-05T09:21:23Z</cp:lastPrinted>
  <dcterms:created xsi:type="dcterms:W3CDTF">2018-09-14T08:12:14Z</dcterms:created>
  <dcterms:modified xsi:type="dcterms:W3CDTF">2018-12-05T12:33:36Z</dcterms:modified>
</cp:coreProperties>
</file>