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D9850B-95AD-4142-90AB-2456B3B4A068}">
  <a:tblStyle styleId="{C6D9850B-95AD-4142-90AB-2456B3B4A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35ca823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35ca823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35ca823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35ca823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35ca823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35ca823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35ca823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35ca823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35ca823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35ca823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35ca823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35ca823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Upscaling lower resolution APLCs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Only optimize pixels on the edges; ignore pixels in the middle of a region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3" y="1929081"/>
            <a:ext cx="2682871" cy="2570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003" y="1967050"/>
            <a:ext cx="2682871" cy="25701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312463" y="1602675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128x128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223938" y="1602675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256x256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135413" y="1602675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512x512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490" y="1929079"/>
            <a:ext cx="2682871" cy="257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6" y="2737258"/>
            <a:ext cx="2300274" cy="221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975" y="188150"/>
            <a:ext cx="2300274" cy="221261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667138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128x128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5400000">
            <a:off x="-688350" y="827350"/>
            <a:ext cx="214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Pixels optimized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-5400000">
            <a:off x="-391050" y="3445925"/>
            <a:ext cx="154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Shaped pupil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468775" y="2426200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6" y="2737258"/>
            <a:ext cx="2300274" cy="221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298" y="188150"/>
            <a:ext cx="2309696" cy="22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975" y="188150"/>
            <a:ext cx="2300274" cy="22126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67138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128x128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51863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256x256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 rot="-5400000">
            <a:off x="-688350" y="827350"/>
            <a:ext cx="214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Pixels optimized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 rot="-5400000">
            <a:off x="-391050" y="3445925"/>
            <a:ext cx="154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Shaped pupil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3359925" y="2375750"/>
            <a:ext cx="355200" cy="23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5"/>
          <p:cNvCxnSpPr/>
          <p:nvPr/>
        </p:nvCxnSpPr>
        <p:spPr>
          <a:xfrm>
            <a:off x="2468775" y="2426200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6" y="2737258"/>
            <a:ext cx="2300274" cy="221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300" y="2737250"/>
            <a:ext cx="2309696" cy="22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298" y="188150"/>
            <a:ext cx="2309696" cy="22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975" y="188150"/>
            <a:ext cx="2300274" cy="22126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667138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128x128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651863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256x256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 rot="-5400000">
            <a:off x="-688350" y="827350"/>
            <a:ext cx="214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Pixels optimized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-391050" y="3445925"/>
            <a:ext cx="154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Shaped pupil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3359925" y="2375750"/>
            <a:ext cx="355200" cy="23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5602300" y="2426213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468775" y="2426200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6" y="2737258"/>
            <a:ext cx="2300274" cy="221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300" y="2737250"/>
            <a:ext cx="2309696" cy="22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8498" y="188146"/>
            <a:ext cx="2309696" cy="221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298" y="188150"/>
            <a:ext cx="2309696" cy="22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8975" y="188150"/>
            <a:ext cx="2300274" cy="2212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667138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128x128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651863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256x256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417338" y="2370450"/>
            <a:ext cx="94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512x512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 rot="-5400000">
            <a:off x="-688350" y="827350"/>
            <a:ext cx="214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Pixels optimized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 rot="-5400000">
            <a:off x="-391050" y="3445925"/>
            <a:ext cx="154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Shaped pupil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8501" y="2737234"/>
            <a:ext cx="2309696" cy="2212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/>
          <p:nvPr/>
        </p:nvCxnSpPr>
        <p:spPr>
          <a:xfrm flipH="1" rot="10800000">
            <a:off x="3359925" y="2375750"/>
            <a:ext cx="355200" cy="23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17"/>
          <p:cNvCxnSpPr/>
          <p:nvPr/>
        </p:nvCxnSpPr>
        <p:spPr>
          <a:xfrm flipH="1" rot="10800000">
            <a:off x="6273300" y="2375750"/>
            <a:ext cx="355200" cy="23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468775" y="2426200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5602300" y="2426213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8367150" y="2426188"/>
            <a:ext cx="0" cy="28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Reducing in memory usage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(*memory usage not monitored, estimates based on number of variables only)</a:t>
            </a:r>
            <a:endParaRPr/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1359325" y="14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{C6D9850B-95AD-4142-90AB-2456B3B4A068}</a:tableStyleId>
              </a:tblPr>
              <a:tblGrid>
                <a:gridCol w="1126175"/>
                <a:gridCol w="2264925"/>
                <a:gridCol w="1545750"/>
                <a:gridCol w="1488500"/>
              </a:tblGrid>
              <a:tr h="43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Resolution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 </a:t>
                      </a: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(progressive refinement)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 </a:t>
                      </a: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(full resolution)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Reduction memory usage*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3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128x128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12586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12586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0%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3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256x256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16235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~50344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~68%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3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512x512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32781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~201376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~84%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