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C1B21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317" autoAdjust="0"/>
  </p:normalViewPr>
  <p:slideViewPr>
    <p:cSldViewPr>
      <p:cViewPr varScale="1">
        <p:scale>
          <a:sx n="89" d="100"/>
          <a:sy n="89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CB7E4-B40C-4221-97F5-1623F17657A8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9A66-1DEC-401F-A05B-1449DA8D55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9A66-1DEC-401F-A05B-1449DA8D5553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2970-1132-4254-9A89-C3317B10E596}" type="datetimeFigureOut">
              <a:rPr lang="ko-KR" altLang="en-US" smtClean="0"/>
              <a:t>2009-11-15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CDEA-2C36-4755-AB0D-8F59541CDC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00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08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28662" y="2700332"/>
          <a:ext cx="7939115" cy="37419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7139"/>
                <a:gridCol w="751497"/>
                <a:gridCol w="751497"/>
                <a:gridCol w="751497"/>
                <a:gridCol w="751497"/>
                <a:gridCol w="751497"/>
                <a:gridCol w="751497"/>
                <a:gridCol w="751497"/>
                <a:gridCol w="751497"/>
              </a:tblGrid>
              <a:tr h="5143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팀 구성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사전지식 습득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요구사항 분석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noFill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제약 사항 분석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noFill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설 계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noFill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noFill/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</a:tr>
              <a:tr h="35861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itchFamily="18" charset="-127"/>
                          <a:ea typeface="휴먼편지체" pitchFamily="18" charset="-127"/>
                        </a:rPr>
                        <a:t>평가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편지체" pitchFamily="18" charset="-127"/>
                        <a:ea typeface="휴먼편지체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002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03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IMG_28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5652" y="3714752"/>
            <a:ext cx="4244066" cy="2887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2357430"/>
            <a:ext cx="1573208" cy="1728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5000636"/>
            <a:ext cx="1429200" cy="1557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4500570"/>
            <a:ext cx="1340333" cy="1559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004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5" name="직사각형 174"/>
          <p:cNvSpPr/>
          <p:nvPr/>
        </p:nvSpPr>
        <p:spPr>
          <a:xfrm>
            <a:off x="2000232" y="2714620"/>
            <a:ext cx="6786610" cy="3929090"/>
          </a:xfrm>
          <a:prstGeom prst="rect">
            <a:avLst/>
          </a:prstGeom>
          <a:solidFill>
            <a:srgbClr val="FFFF99">
              <a:alpha val="60000"/>
            </a:srgbClr>
          </a:solidFill>
          <a:ln w="12700"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2214546" y="2896197"/>
            <a:ext cx="1914525" cy="549275"/>
            <a:chOff x="2195513" y="3357563"/>
            <a:chExt cx="1914525" cy="549275"/>
          </a:xfrm>
        </p:grpSpPr>
        <p:sp>
          <p:nvSpPr>
            <p:cNvPr id="99" name="Oval 55"/>
            <p:cNvSpPr>
              <a:spLocks noChangeArrowheads="1"/>
            </p:cNvSpPr>
            <p:nvPr/>
          </p:nvSpPr>
          <p:spPr bwMode="auto">
            <a:xfrm>
              <a:off x="2227263" y="3402013"/>
              <a:ext cx="1882775" cy="504825"/>
            </a:xfrm>
            <a:prstGeom prst="ellipse">
              <a:avLst/>
            </a:prstGeom>
            <a:solidFill>
              <a:srgbClr val="80808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val 30"/>
            <p:cNvSpPr>
              <a:spLocks noChangeArrowheads="1"/>
            </p:cNvSpPr>
            <p:nvPr/>
          </p:nvSpPr>
          <p:spPr bwMode="auto">
            <a:xfrm>
              <a:off x="2195513" y="3357563"/>
              <a:ext cx="1882775" cy="504825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 Box 57"/>
            <p:cNvSpPr txBox="1">
              <a:spLocks noChangeArrowheads="1"/>
            </p:cNvSpPr>
            <p:nvPr/>
          </p:nvSpPr>
          <p:spPr bwMode="auto">
            <a:xfrm>
              <a:off x="2354263" y="3441700"/>
              <a:ext cx="1587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b="0" dirty="0" smtClean="0">
                  <a:latin typeface="휴먼모음T" pitchFamily="18" charset="-127"/>
                  <a:ea typeface="휴먼모음T" pitchFamily="18" charset="-127"/>
                </a:rPr>
                <a:t>이미지 열기</a:t>
              </a:r>
              <a:endParaRPr lang="ko-KR" altLang="en-US" sz="1600" b="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453067" y="3938591"/>
            <a:ext cx="1905000" cy="549275"/>
            <a:chOff x="5302250" y="2979738"/>
            <a:chExt cx="1905000" cy="549275"/>
          </a:xfrm>
        </p:grpSpPr>
        <p:sp>
          <p:nvSpPr>
            <p:cNvPr id="102" name="Oval 66"/>
            <p:cNvSpPr>
              <a:spLocks noChangeArrowheads="1"/>
            </p:cNvSpPr>
            <p:nvPr/>
          </p:nvSpPr>
          <p:spPr bwMode="auto">
            <a:xfrm>
              <a:off x="5324475" y="3024188"/>
              <a:ext cx="1882775" cy="504825"/>
            </a:xfrm>
            <a:prstGeom prst="ellipse">
              <a:avLst/>
            </a:prstGeom>
            <a:solidFill>
              <a:srgbClr val="80808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val 67"/>
            <p:cNvSpPr>
              <a:spLocks noChangeArrowheads="1"/>
            </p:cNvSpPr>
            <p:nvPr/>
          </p:nvSpPr>
          <p:spPr bwMode="auto">
            <a:xfrm>
              <a:off x="5302250" y="2979738"/>
              <a:ext cx="1882775" cy="504825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5451475" y="3063875"/>
              <a:ext cx="1587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b="0" dirty="0" smtClean="0">
                  <a:latin typeface="휴먼모음T" pitchFamily="18" charset="-127"/>
                  <a:ea typeface="휴먼모음T" pitchFamily="18" charset="-127"/>
                </a:rPr>
                <a:t>악기 선택</a:t>
              </a:r>
              <a:endParaRPr lang="ko-KR" altLang="en-US" sz="1600" b="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5462592" y="4786322"/>
            <a:ext cx="1943100" cy="549275"/>
            <a:chOff x="5264150" y="3644900"/>
            <a:chExt cx="1943100" cy="549275"/>
          </a:xfrm>
        </p:grpSpPr>
        <p:sp>
          <p:nvSpPr>
            <p:cNvPr id="105" name="Oval 81"/>
            <p:cNvSpPr>
              <a:spLocks noChangeArrowheads="1"/>
            </p:cNvSpPr>
            <p:nvPr/>
          </p:nvSpPr>
          <p:spPr bwMode="auto">
            <a:xfrm>
              <a:off x="5324475" y="3689350"/>
              <a:ext cx="1882775" cy="504825"/>
            </a:xfrm>
            <a:prstGeom prst="ellipse">
              <a:avLst/>
            </a:prstGeom>
            <a:solidFill>
              <a:srgbClr val="80808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82"/>
            <p:cNvSpPr>
              <a:spLocks noChangeArrowheads="1"/>
            </p:cNvSpPr>
            <p:nvPr/>
          </p:nvSpPr>
          <p:spPr bwMode="auto">
            <a:xfrm>
              <a:off x="5264150" y="3644900"/>
              <a:ext cx="1882775" cy="504825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Text Box 83"/>
            <p:cNvSpPr txBox="1">
              <a:spLocks noChangeArrowheads="1"/>
            </p:cNvSpPr>
            <p:nvPr/>
          </p:nvSpPr>
          <p:spPr bwMode="auto">
            <a:xfrm>
              <a:off x="5451475" y="3729038"/>
              <a:ext cx="1587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b="0" dirty="0" smtClean="0">
                  <a:latin typeface="휴먼모음T" pitchFamily="18" charset="-127"/>
                  <a:ea typeface="휴먼모음T" pitchFamily="18" charset="-127"/>
                </a:rPr>
                <a:t>볼륨 조절</a:t>
              </a:r>
              <a:endParaRPr lang="ko-KR" altLang="en-US" sz="1600" b="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691327" y="6072206"/>
            <a:ext cx="1914525" cy="549275"/>
            <a:chOff x="5292725" y="4325938"/>
            <a:chExt cx="1914525" cy="549275"/>
          </a:xfrm>
        </p:grpSpPr>
        <p:sp>
          <p:nvSpPr>
            <p:cNvPr id="108" name="Oval 86"/>
            <p:cNvSpPr>
              <a:spLocks noChangeArrowheads="1"/>
            </p:cNvSpPr>
            <p:nvPr/>
          </p:nvSpPr>
          <p:spPr bwMode="auto">
            <a:xfrm>
              <a:off x="5324475" y="4370388"/>
              <a:ext cx="1882775" cy="504825"/>
            </a:xfrm>
            <a:prstGeom prst="ellipse">
              <a:avLst/>
            </a:prstGeom>
            <a:solidFill>
              <a:srgbClr val="80808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val 87"/>
            <p:cNvSpPr>
              <a:spLocks noChangeArrowheads="1"/>
            </p:cNvSpPr>
            <p:nvPr/>
          </p:nvSpPr>
          <p:spPr bwMode="auto">
            <a:xfrm>
              <a:off x="5292725" y="4325938"/>
              <a:ext cx="1882775" cy="504825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 Box 88"/>
            <p:cNvSpPr txBox="1">
              <a:spLocks noChangeArrowheads="1"/>
            </p:cNvSpPr>
            <p:nvPr/>
          </p:nvSpPr>
          <p:spPr bwMode="auto">
            <a:xfrm>
              <a:off x="5451475" y="4410075"/>
              <a:ext cx="1587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b="0" dirty="0" smtClean="0">
                  <a:latin typeface="휴먼모음T" pitchFamily="18" charset="-127"/>
                  <a:ea typeface="휴먼모음T" pitchFamily="18" charset="-127"/>
                </a:rPr>
                <a:t>저장</a:t>
              </a:r>
              <a:endParaRPr lang="ko-KR" altLang="en-US" sz="1600" b="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6696089" y="2909884"/>
            <a:ext cx="1914525" cy="549275"/>
            <a:chOff x="4211638" y="2276475"/>
            <a:chExt cx="1914525" cy="549275"/>
          </a:xfrm>
        </p:grpSpPr>
        <p:sp>
          <p:nvSpPr>
            <p:cNvPr id="111" name="Oval 91"/>
            <p:cNvSpPr>
              <a:spLocks noChangeArrowheads="1"/>
            </p:cNvSpPr>
            <p:nvPr/>
          </p:nvSpPr>
          <p:spPr bwMode="auto">
            <a:xfrm>
              <a:off x="4243388" y="2320925"/>
              <a:ext cx="1882775" cy="504825"/>
            </a:xfrm>
            <a:prstGeom prst="ellipse">
              <a:avLst/>
            </a:prstGeom>
            <a:solidFill>
              <a:srgbClr val="80808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val 92"/>
            <p:cNvSpPr>
              <a:spLocks noChangeArrowheads="1"/>
            </p:cNvSpPr>
            <p:nvPr/>
          </p:nvSpPr>
          <p:spPr bwMode="auto">
            <a:xfrm>
              <a:off x="4211638" y="2276475"/>
              <a:ext cx="1882775" cy="504825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 Box 93"/>
            <p:cNvSpPr txBox="1">
              <a:spLocks noChangeArrowheads="1"/>
            </p:cNvSpPr>
            <p:nvPr/>
          </p:nvSpPr>
          <p:spPr bwMode="auto">
            <a:xfrm>
              <a:off x="4370388" y="2360613"/>
              <a:ext cx="1587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b="0" dirty="0" smtClean="0">
                  <a:latin typeface="휴먼모음T" pitchFamily="18" charset="-127"/>
                  <a:ea typeface="휴먼모음T" pitchFamily="18" charset="-127"/>
                </a:rPr>
                <a:t>이미지 분석</a:t>
              </a:r>
              <a:endParaRPr lang="ko-KR" altLang="en-US" sz="1600" b="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2214546" y="4286256"/>
            <a:ext cx="1914525" cy="549275"/>
            <a:chOff x="2195513" y="4868863"/>
            <a:chExt cx="1914525" cy="549275"/>
          </a:xfrm>
        </p:grpSpPr>
        <p:sp>
          <p:nvSpPr>
            <p:cNvPr id="114" name="Oval 96"/>
            <p:cNvSpPr>
              <a:spLocks noChangeArrowheads="1"/>
            </p:cNvSpPr>
            <p:nvPr/>
          </p:nvSpPr>
          <p:spPr bwMode="auto">
            <a:xfrm>
              <a:off x="2227263" y="4913313"/>
              <a:ext cx="1882775" cy="504825"/>
            </a:xfrm>
            <a:prstGeom prst="ellipse">
              <a:avLst/>
            </a:prstGeom>
            <a:solidFill>
              <a:srgbClr val="80808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val 97"/>
            <p:cNvSpPr>
              <a:spLocks noChangeArrowheads="1"/>
            </p:cNvSpPr>
            <p:nvPr/>
          </p:nvSpPr>
          <p:spPr bwMode="auto">
            <a:xfrm>
              <a:off x="2195513" y="4868863"/>
              <a:ext cx="1882775" cy="504825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 Box 98"/>
            <p:cNvSpPr txBox="1">
              <a:spLocks noChangeArrowheads="1"/>
            </p:cNvSpPr>
            <p:nvPr/>
          </p:nvSpPr>
          <p:spPr bwMode="auto">
            <a:xfrm>
              <a:off x="2354263" y="4953000"/>
              <a:ext cx="1587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 smtClean="0">
                  <a:latin typeface="휴먼모음T" pitchFamily="18" charset="-127"/>
                  <a:ea typeface="휴먼모음T" pitchFamily="18" charset="-127"/>
                </a:rPr>
                <a:t>MIDI</a:t>
              </a:r>
              <a:r>
                <a:rPr lang="ko-KR" altLang="en-US" sz="1600" dirty="0" smtClean="0">
                  <a:latin typeface="휴먼모음T" pitchFamily="18" charset="-127"/>
                  <a:ea typeface="휴먼모음T" pitchFamily="18" charset="-127"/>
                </a:rPr>
                <a:t>연주</a:t>
              </a:r>
              <a:endParaRPr lang="ko-KR" altLang="en-US" sz="1600" b="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37" name="Line 125"/>
          <p:cNvSpPr>
            <a:spLocks noChangeShapeType="1"/>
          </p:cNvSpPr>
          <p:nvPr/>
        </p:nvSpPr>
        <p:spPr bwMode="auto">
          <a:xfrm flipV="1">
            <a:off x="1571604" y="4524382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Text Box 128"/>
          <p:cNvSpPr txBox="1">
            <a:spLocks noChangeArrowheads="1"/>
          </p:cNvSpPr>
          <p:nvPr/>
        </p:nvSpPr>
        <p:spPr bwMode="auto">
          <a:xfrm>
            <a:off x="4848227" y="2886071"/>
            <a:ext cx="1008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 smtClean="0">
                <a:latin typeface="휴먼모음T" pitchFamily="18" charset="-127"/>
                <a:ea typeface="휴먼모음T" pitchFamily="18" charset="-127"/>
              </a:rPr>
              <a:t>&lt;&lt;extend&gt;&gt;</a:t>
            </a:r>
            <a:endParaRPr lang="en-US" altLang="ko-KR" sz="1200" b="0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1095349" y="4000504"/>
            <a:ext cx="374650" cy="596900"/>
            <a:chOff x="1042988" y="3238500"/>
            <a:chExt cx="374650" cy="596900"/>
          </a:xfrm>
        </p:grpSpPr>
        <p:sp>
          <p:nvSpPr>
            <p:cNvPr id="144" name="AutoShape 31"/>
            <p:cNvSpPr>
              <a:spLocks noChangeArrowheads="1"/>
            </p:cNvSpPr>
            <p:nvPr/>
          </p:nvSpPr>
          <p:spPr bwMode="auto">
            <a:xfrm>
              <a:off x="1100138" y="3238500"/>
              <a:ext cx="260350" cy="244475"/>
            </a:xfrm>
            <a:prstGeom prst="flowChartConnector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>
              <a:off x="1042988" y="3551238"/>
              <a:ext cx="374650" cy="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>
              <a:off x="1233488" y="3482975"/>
              <a:ext cx="0" cy="1905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1052513" y="3673475"/>
              <a:ext cx="180975" cy="161925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1228725" y="3673475"/>
              <a:ext cx="182563" cy="161925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9" name="Text Box 131"/>
          <p:cNvSpPr txBox="1">
            <a:spLocks noChangeArrowheads="1"/>
          </p:cNvSpPr>
          <p:nvPr/>
        </p:nvSpPr>
        <p:spPr bwMode="auto">
          <a:xfrm>
            <a:off x="785786" y="4573592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 smtClean="0">
                <a:solidFill>
                  <a:schemeClr val="bg1">
                    <a:lumMod val="8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사용자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2" name="Line 125"/>
          <p:cNvSpPr>
            <a:spLocks noChangeShapeType="1"/>
          </p:cNvSpPr>
          <p:nvPr/>
        </p:nvSpPr>
        <p:spPr bwMode="auto">
          <a:xfrm flipV="1">
            <a:off x="1571604" y="3286124"/>
            <a:ext cx="642942" cy="7858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Line 125"/>
          <p:cNvSpPr>
            <a:spLocks noChangeShapeType="1"/>
          </p:cNvSpPr>
          <p:nvPr/>
        </p:nvSpPr>
        <p:spPr bwMode="auto">
          <a:xfrm>
            <a:off x="1569616" y="4714884"/>
            <a:ext cx="5074086" cy="15001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Line 116"/>
          <p:cNvSpPr>
            <a:spLocks noChangeShapeType="1"/>
          </p:cNvSpPr>
          <p:nvPr/>
        </p:nvSpPr>
        <p:spPr bwMode="auto">
          <a:xfrm flipH="1">
            <a:off x="3786182" y="3429000"/>
            <a:ext cx="3071834" cy="78581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Line 116"/>
          <p:cNvSpPr>
            <a:spLocks noChangeShapeType="1"/>
          </p:cNvSpPr>
          <p:nvPr/>
        </p:nvSpPr>
        <p:spPr bwMode="auto">
          <a:xfrm flipV="1">
            <a:off x="4167184" y="3152773"/>
            <a:ext cx="2500330" cy="397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Line 116"/>
          <p:cNvSpPr>
            <a:spLocks noChangeShapeType="1"/>
          </p:cNvSpPr>
          <p:nvPr/>
        </p:nvSpPr>
        <p:spPr bwMode="auto">
          <a:xfrm flipV="1">
            <a:off x="4214810" y="4214818"/>
            <a:ext cx="1214446" cy="27146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Line 116"/>
          <p:cNvSpPr>
            <a:spLocks noChangeShapeType="1"/>
          </p:cNvSpPr>
          <p:nvPr/>
        </p:nvSpPr>
        <p:spPr bwMode="auto">
          <a:xfrm>
            <a:off x="4214810" y="4629156"/>
            <a:ext cx="1214446" cy="30004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Line 116"/>
          <p:cNvSpPr>
            <a:spLocks noChangeShapeType="1"/>
          </p:cNvSpPr>
          <p:nvPr/>
        </p:nvSpPr>
        <p:spPr bwMode="auto">
          <a:xfrm rot="5400000" flipV="1">
            <a:off x="6395657" y="4748615"/>
            <a:ext cx="2500330" cy="397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Text Box 128"/>
          <p:cNvSpPr txBox="1">
            <a:spLocks noChangeArrowheads="1"/>
          </p:cNvSpPr>
          <p:nvPr/>
        </p:nvSpPr>
        <p:spPr bwMode="auto">
          <a:xfrm>
            <a:off x="4695826" y="3529013"/>
            <a:ext cx="10080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>
                <a:latin typeface="휴먼모음T" pitchFamily="18" charset="-127"/>
                <a:ea typeface="휴먼모음T" pitchFamily="18" charset="-127"/>
              </a:rPr>
              <a:t>&lt;&lt;include&gt;&gt;</a:t>
            </a:r>
          </a:p>
        </p:txBody>
      </p:sp>
      <p:sp>
        <p:nvSpPr>
          <p:cNvPr id="172" name="Text Box 128"/>
          <p:cNvSpPr txBox="1">
            <a:spLocks noChangeArrowheads="1"/>
          </p:cNvSpPr>
          <p:nvPr/>
        </p:nvSpPr>
        <p:spPr bwMode="auto">
          <a:xfrm>
            <a:off x="7634309" y="4576770"/>
            <a:ext cx="10080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>
                <a:latin typeface="휴먼모음T" pitchFamily="18" charset="-127"/>
                <a:ea typeface="휴먼모음T" pitchFamily="18" charset="-127"/>
              </a:rPr>
              <a:t>&lt;&lt;include&gt;&gt;</a:t>
            </a:r>
          </a:p>
        </p:txBody>
      </p:sp>
      <p:sp>
        <p:nvSpPr>
          <p:cNvPr id="173" name="Text Box 128"/>
          <p:cNvSpPr txBox="1">
            <a:spLocks noChangeArrowheads="1"/>
          </p:cNvSpPr>
          <p:nvPr/>
        </p:nvSpPr>
        <p:spPr bwMode="auto">
          <a:xfrm>
            <a:off x="4214810" y="4152133"/>
            <a:ext cx="1008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 smtClean="0">
                <a:latin typeface="휴먼모음T" pitchFamily="18" charset="-127"/>
                <a:ea typeface="휴먼모음T" pitchFamily="18" charset="-127"/>
              </a:rPr>
              <a:t>&lt;&lt;extend&gt;&gt;</a:t>
            </a:r>
            <a:endParaRPr lang="en-US" altLang="ko-KR" sz="1200" b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" name="Text Box 128"/>
          <p:cNvSpPr txBox="1">
            <a:spLocks noChangeArrowheads="1"/>
          </p:cNvSpPr>
          <p:nvPr/>
        </p:nvSpPr>
        <p:spPr bwMode="auto">
          <a:xfrm>
            <a:off x="4206880" y="4714884"/>
            <a:ext cx="1008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 smtClean="0">
                <a:latin typeface="휴먼모음T" pitchFamily="18" charset="-127"/>
                <a:ea typeface="휴먼모음T" pitchFamily="18" charset="-127"/>
              </a:rPr>
              <a:t>&lt;&lt;extend&gt;&gt;</a:t>
            </a:r>
            <a:endParaRPr lang="en-US" altLang="ko-KR" sz="1200" b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6" name="Text Box 128"/>
          <p:cNvSpPr txBox="1">
            <a:spLocks noChangeArrowheads="1"/>
          </p:cNvSpPr>
          <p:nvPr/>
        </p:nvSpPr>
        <p:spPr bwMode="auto">
          <a:xfrm>
            <a:off x="2014520" y="6357958"/>
            <a:ext cx="1008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 smtClean="0">
                <a:latin typeface="휴먼모음T" pitchFamily="18" charset="-127"/>
                <a:ea typeface="휴먼모음T" pitchFamily="18" charset="-127"/>
              </a:rPr>
              <a:t>System</a:t>
            </a:r>
            <a:endParaRPr lang="en-US" altLang="ko-KR" sz="1200" b="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05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2" name="직선 화살표 연결선 81"/>
          <p:cNvCxnSpPr/>
          <p:nvPr/>
        </p:nvCxnSpPr>
        <p:spPr>
          <a:xfrm rot="5400000">
            <a:off x="3715538" y="5133194"/>
            <a:ext cx="571504" cy="15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447910" y="3067048"/>
            <a:ext cx="1643074" cy="15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857884" y="3071810"/>
            <a:ext cx="1643074" cy="15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809995" y="3071810"/>
            <a:ext cx="1643074" cy="15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231"/>
          <p:cNvGraphicFramePr>
            <a:graphicFrameLocks noGrp="1"/>
          </p:cNvGraphicFramePr>
          <p:nvPr>
            <p:ph/>
          </p:nvPr>
        </p:nvGraphicFramePr>
        <p:xfrm>
          <a:off x="3367082" y="3990976"/>
          <a:ext cx="1296987" cy="1039368"/>
        </p:xfrm>
        <a:graphic>
          <a:graphicData uri="http://schemas.openxmlformats.org/drawingml/2006/table">
            <a:tbl>
              <a:tblPr/>
              <a:tblGrid>
                <a:gridCol w="12969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실행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연주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악기선택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226"/>
          <p:cNvGraphicFramePr>
            <a:graphicFrameLocks noGrp="1"/>
          </p:cNvGraphicFramePr>
          <p:nvPr/>
        </p:nvGraphicFramePr>
        <p:xfrm>
          <a:off x="1142976" y="2695570"/>
          <a:ext cx="1296988" cy="746760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Display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현재 재생 소절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228"/>
          <p:cNvGraphicFramePr>
            <a:graphicFrameLocks noGrp="1"/>
          </p:cNvGraphicFramePr>
          <p:nvPr/>
        </p:nvGraphicFramePr>
        <p:xfrm>
          <a:off x="3367082" y="2700332"/>
          <a:ext cx="1296987" cy="726381"/>
        </p:xfrm>
        <a:graphic>
          <a:graphicData uri="http://schemas.openxmlformats.org/drawingml/2006/table">
            <a:tbl>
              <a:tblPr/>
              <a:tblGrid>
                <a:gridCol w="1296987"/>
              </a:tblGrid>
              <a:tr h="396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System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9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roup 231"/>
          <p:cNvGraphicFramePr>
            <a:graphicFrameLocks noGrp="1"/>
          </p:cNvGraphicFramePr>
          <p:nvPr>
            <p:ph/>
          </p:nvPr>
        </p:nvGraphicFramePr>
        <p:xfrm>
          <a:off x="5462596" y="2700332"/>
          <a:ext cx="1296987" cy="1039368"/>
        </p:xfrm>
        <a:graphic>
          <a:graphicData uri="http://schemas.openxmlformats.org/drawingml/2006/table">
            <a:tbl>
              <a:tblPr/>
              <a:tblGrid>
                <a:gridCol w="12969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이미지 분석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이진화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소절분석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음표분석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226"/>
          <p:cNvGraphicFramePr>
            <a:graphicFrameLocks noGrp="1"/>
          </p:cNvGraphicFramePr>
          <p:nvPr/>
        </p:nvGraphicFramePr>
        <p:xfrm>
          <a:off x="7505720" y="2695570"/>
          <a:ext cx="1296988" cy="670560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이진화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Group 226"/>
          <p:cNvGraphicFramePr>
            <a:graphicFrameLocks noGrp="1"/>
          </p:cNvGraphicFramePr>
          <p:nvPr/>
        </p:nvGraphicFramePr>
        <p:xfrm>
          <a:off x="7505720" y="3500438"/>
          <a:ext cx="1296988" cy="670560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소절분석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226"/>
          <p:cNvGraphicFramePr>
            <a:graphicFrameLocks noGrp="1"/>
          </p:cNvGraphicFramePr>
          <p:nvPr/>
        </p:nvGraphicFramePr>
        <p:xfrm>
          <a:off x="7505720" y="4572008"/>
          <a:ext cx="1296988" cy="670560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음표분석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226"/>
          <p:cNvGraphicFramePr>
            <a:graphicFrameLocks noGrp="1"/>
          </p:cNvGraphicFramePr>
          <p:nvPr/>
        </p:nvGraphicFramePr>
        <p:xfrm>
          <a:off x="2143108" y="5748352"/>
          <a:ext cx="1296988" cy="670560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연주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roup 226"/>
          <p:cNvGraphicFramePr>
            <a:graphicFrameLocks noGrp="1"/>
          </p:cNvGraphicFramePr>
          <p:nvPr/>
        </p:nvGraphicFramePr>
        <p:xfrm>
          <a:off x="4071934" y="5748352"/>
          <a:ext cx="1296988" cy="893064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도구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악기종류 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볼륨조절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roup 226"/>
          <p:cNvGraphicFramePr>
            <a:graphicFrameLocks noGrp="1"/>
          </p:cNvGraphicFramePr>
          <p:nvPr/>
        </p:nvGraphicFramePr>
        <p:xfrm>
          <a:off x="6072198" y="5748352"/>
          <a:ext cx="1296988" cy="746760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도움말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프로그램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53" name="직선 화살표 연결선 52"/>
          <p:cNvCxnSpPr/>
          <p:nvPr/>
        </p:nvCxnSpPr>
        <p:spPr>
          <a:xfrm rot="5400000">
            <a:off x="3715538" y="3713958"/>
            <a:ext cx="571504" cy="15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16200000" flipH="1">
            <a:off x="6138873" y="4005268"/>
            <a:ext cx="1866914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072330" y="3857628"/>
            <a:ext cx="428628" cy="15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072330" y="4929198"/>
            <a:ext cx="428628" cy="15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>
            <a:off x="4561681" y="5581665"/>
            <a:ext cx="305596" cy="79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5400000">
            <a:off x="6562739" y="5581665"/>
            <a:ext cx="305596" cy="79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>
            <a:off x="2562211" y="5581665"/>
            <a:ext cx="305596" cy="79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2705087" y="5414975"/>
            <a:ext cx="4010053" cy="142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그림 167" descr="006 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Line 59"/>
          <p:cNvSpPr>
            <a:spLocks noChangeShapeType="1"/>
          </p:cNvSpPr>
          <p:nvPr/>
        </p:nvSpPr>
        <p:spPr bwMode="auto">
          <a:xfrm>
            <a:off x="1281006" y="2781300"/>
            <a:ext cx="0" cy="3743325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" name="Line 61"/>
          <p:cNvSpPr>
            <a:spLocks noChangeShapeType="1"/>
          </p:cNvSpPr>
          <p:nvPr/>
        </p:nvSpPr>
        <p:spPr bwMode="auto">
          <a:xfrm>
            <a:off x="5619804" y="2786058"/>
            <a:ext cx="0" cy="3743325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ine 61"/>
          <p:cNvSpPr>
            <a:spLocks noChangeShapeType="1"/>
          </p:cNvSpPr>
          <p:nvPr/>
        </p:nvSpPr>
        <p:spPr bwMode="auto">
          <a:xfrm>
            <a:off x="4296548" y="2781300"/>
            <a:ext cx="0" cy="3743325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6937576" y="2781300"/>
            <a:ext cx="0" cy="3743325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63"/>
          <p:cNvSpPr>
            <a:spLocks noChangeShapeType="1"/>
          </p:cNvSpPr>
          <p:nvPr/>
        </p:nvSpPr>
        <p:spPr bwMode="auto">
          <a:xfrm>
            <a:off x="8215338" y="2786058"/>
            <a:ext cx="0" cy="3743325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866653" y="2708275"/>
            <a:ext cx="852506" cy="273050"/>
            <a:chOff x="1460500" y="2708275"/>
            <a:chExt cx="1223963" cy="273050"/>
          </a:xfrm>
        </p:grpSpPr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460500" y="2708275"/>
              <a:ext cx="1223963" cy="2730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System</a:t>
              </a:r>
              <a:endParaRPr lang="en-US" altLang="ko-KR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460500" y="2708275"/>
              <a:ext cx="0" cy="2730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684463" y="2708275"/>
              <a:ext cx="0" cy="2730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460500" y="2708275"/>
              <a:ext cx="12239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460500" y="2981325"/>
              <a:ext cx="12239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2827777" y="2781300"/>
            <a:ext cx="0" cy="3743325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2413426" y="2708275"/>
            <a:ext cx="852504" cy="273050"/>
            <a:chOff x="2970213" y="2708275"/>
            <a:chExt cx="1223962" cy="273050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970213" y="2708275"/>
              <a:ext cx="1223962" cy="2730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Read</a:t>
              </a:r>
              <a:endParaRPr lang="en-US" altLang="ko-KR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970213" y="2708275"/>
              <a:ext cx="0" cy="2730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194175" y="2708275"/>
              <a:ext cx="0" cy="2730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970213" y="2708275"/>
              <a:ext cx="12239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970213" y="2981325"/>
              <a:ext cx="12239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6" name="Group 75"/>
          <p:cNvGrpSpPr>
            <a:grpSpLocks/>
          </p:cNvGrpSpPr>
          <p:nvPr/>
        </p:nvGrpSpPr>
        <p:grpSpPr bwMode="auto">
          <a:xfrm>
            <a:off x="3882196" y="2708275"/>
            <a:ext cx="852504" cy="273050"/>
            <a:chOff x="2743" y="1616"/>
            <a:chExt cx="771" cy="172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743" y="1616"/>
              <a:ext cx="771" cy="17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Conversion</a:t>
              </a:r>
              <a:endParaRPr lang="en-US" altLang="ko-KR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743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14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2743" y="1616"/>
              <a:ext cx="771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2743" y="1788"/>
              <a:ext cx="771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2" name="Group 76"/>
          <p:cNvGrpSpPr>
            <a:grpSpLocks/>
          </p:cNvGrpSpPr>
          <p:nvPr/>
        </p:nvGrpSpPr>
        <p:grpSpPr bwMode="auto">
          <a:xfrm>
            <a:off x="5214980" y="2708275"/>
            <a:ext cx="852504" cy="273050"/>
            <a:chOff x="3741" y="1616"/>
            <a:chExt cx="771" cy="172"/>
          </a:xfrm>
        </p:grpSpPr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41" y="1616"/>
              <a:ext cx="771" cy="17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Display</a:t>
              </a:r>
              <a:endParaRPr lang="en-US" altLang="ko-KR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741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4512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741" y="1616"/>
              <a:ext cx="771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41" y="1788"/>
              <a:ext cx="771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8" name="Group 77"/>
          <p:cNvGrpSpPr>
            <a:grpSpLocks/>
          </p:cNvGrpSpPr>
          <p:nvPr/>
        </p:nvGrpSpPr>
        <p:grpSpPr bwMode="auto">
          <a:xfrm>
            <a:off x="7825052" y="2708275"/>
            <a:ext cx="802748" cy="273050"/>
            <a:chOff x="4693" y="1616"/>
            <a:chExt cx="726" cy="172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693" y="1616"/>
              <a:ext cx="726" cy="17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100" dirty="0" smtClean="0">
                  <a:latin typeface="휴먼모음T" pitchFamily="18" charset="-127"/>
                  <a:ea typeface="휴먼모음T" pitchFamily="18" charset="-127"/>
                </a:rPr>
                <a:t>Play</a:t>
              </a:r>
              <a:endParaRPr lang="en-US" altLang="ko-KR" sz="11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4693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5419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4693" y="1616"/>
              <a:ext cx="72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4693" y="1788"/>
              <a:ext cx="72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1214414" y="6100777"/>
            <a:ext cx="144463" cy="298451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4" name="Group 77"/>
          <p:cNvGrpSpPr>
            <a:grpSpLocks/>
          </p:cNvGrpSpPr>
          <p:nvPr/>
        </p:nvGrpSpPr>
        <p:grpSpPr bwMode="auto">
          <a:xfrm>
            <a:off x="6547598" y="2705095"/>
            <a:ext cx="802748" cy="273050"/>
            <a:chOff x="4693" y="1616"/>
            <a:chExt cx="726" cy="172"/>
          </a:xfrm>
        </p:grpSpPr>
        <p:sp>
          <p:nvSpPr>
            <p:cNvPr id="95" name="Rectangle 49"/>
            <p:cNvSpPr>
              <a:spLocks noChangeArrowheads="1"/>
            </p:cNvSpPr>
            <p:nvPr/>
          </p:nvSpPr>
          <p:spPr bwMode="auto">
            <a:xfrm>
              <a:off x="4693" y="1616"/>
              <a:ext cx="726" cy="17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100" dirty="0" smtClean="0">
                  <a:latin typeface="휴먼모음T" pitchFamily="18" charset="-127"/>
                  <a:ea typeface="휴먼모음T" pitchFamily="18" charset="-127"/>
                </a:rPr>
                <a:t>Option</a:t>
              </a:r>
              <a:endParaRPr lang="en-US" altLang="ko-KR" sz="11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96" name="Line 50"/>
            <p:cNvSpPr>
              <a:spLocks noChangeShapeType="1"/>
            </p:cNvSpPr>
            <p:nvPr/>
          </p:nvSpPr>
          <p:spPr bwMode="auto">
            <a:xfrm>
              <a:off x="4693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Line 51"/>
            <p:cNvSpPr>
              <a:spLocks noChangeShapeType="1"/>
            </p:cNvSpPr>
            <p:nvPr/>
          </p:nvSpPr>
          <p:spPr bwMode="auto">
            <a:xfrm>
              <a:off x="5419" y="1616"/>
              <a:ext cx="0" cy="1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4693" y="1616"/>
              <a:ext cx="72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Line 53"/>
            <p:cNvSpPr>
              <a:spLocks noChangeShapeType="1"/>
            </p:cNvSpPr>
            <p:nvPr/>
          </p:nvSpPr>
          <p:spPr bwMode="auto">
            <a:xfrm>
              <a:off x="4693" y="1788"/>
              <a:ext cx="72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02" name="직선 화살표 연결선 101"/>
          <p:cNvCxnSpPr/>
          <p:nvPr/>
        </p:nvCxnSpPr>
        <p:spPr>
          <a:xfrm flipV="1">
            <a:off x="1295402" y="3543298"/>
            <a:ext cx="1471610" cy="47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6"/>
          <p:cNvSpPr txBox="1">
            <a:spLocks noChangeArrowheads="1"/>
          </p:cNvSpPr>
          <p:nvPr/>
        </p:nvSpPr>
        <p:spPr bwMode="auto">
          <a:xfrm>
            <a:off x="1285852" y="3328991"/>
            <a:ext cx="152402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1:Open()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2876540" y="3714752"/>
            <a:ext cx="1352552" cy="23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96"/>
          <p:cNvSpPr txBox="1">
            <a:spLocks noChangeArrowheads="1"/>
          </p:cNvSpPr>
          <p:nvPr/>
        </p:nvSpPr>
        <p:spPr bwMode="auto">
          <a:xfrm>
            <a:off x="2833680" y="3514727"/>
            <a:ext cx="145256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2:Scan()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2757479" y="3524253"/>
            <a:ext cx="144463" cy="227013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271959" y="4443421"/>
            <a:ext cx="1290633" cy="15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endCxn id="120" idx="3"/>
          </p:cNvCxnSpPr>
          <p:nvPr/>
        </p:nvCxnSpPr>
        <p:spPr>
          <a:xfrm rot="16200000" flipH="1">
            <a:off x="4277909" y="4018365"/>
            <a:ext cx="261156" cy="73026"/>
          </a:xfrm>
          <a:prstGeom prst="bentConnector4">
            <a:avLst>
              <a:gd name="adj1" fmla="val -73855"/>
              <a:gd name="adj2" fmla="val 406517"/>
            </a:avLst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93"/>
          <p:cNvSpPr>
            <a:spLocks noChangeArrowheads="1"/>
          </p:cNvSpPr>
          <p:nvPr/>
        </p:nvSpPr>
        <p:spPr bwMode="auto">
          <a:xfrm>
            <a:off x="4227505" y="3663955"/>
            <a:ext cx="144463" cy="836615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" name="Rectangle 93"/>
          <p:cNvSpPr>
            <a:spLocks noChangeArrowheads="1"/>
          </p:cNvSpPr>
          <p:nvPr/>
        </p:nvSpPr>
        <p:spPr bwMode="auto">
          <a:xfrm>
            <a:off x="4300537" y="4071949"/>
            <a:ext cx="144463" cy="227013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5586414" y="4498982"/>
            <a:ext cx="1290633" cy="15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5776948" y="4748223"/>
            <a:ext cx="1200115" cy="4772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93"/>
          <p:cNvSpPr>
            <a:spLocks noChangeArrowheads="1"/>
          </p:cNvSpPr>
          <p:nvPr/>
        </p:nvSpPr>
        <p:spPr bwMode="auto">
          <a:xfrm>
            <a:off x="6870718" y="4467257"/>
            <a:ext cx="144463" cy="319065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5610229" y="5143512"/>
            <a:ext cx="2528886" cy="47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93"/>
          <p:cNvSpPr>
            <a:spLocks noChangeArrowheads="1"/>
          </p:cNvSpPr>
          <p:nvPr/>
        </p:nvSpPr>
        <p:spPr bwMode="auto">
          <a:xfrm>
            <a:off x="5551486" y="4405317"/>
            <a:ext cx="144463" cy="1785950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Rectangle 93"/>
          <p:cNvSpPr>
            <a:spLocks noChangeArrowheads="1"/>
          </p:cNvSpPr>
          <p:nvPr/>
        </p:nvSpPr>
        <p:spPr bwMode="auto">
          <a:xfrm>
            <a:off x="5622924" y="4729173"/>
            <a:ext cx="144463" cy="227013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624518" y="5691194"/>
            <a:ext cx="144463" cy="227013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5" name="직선 화살표 연결선 144"/>
          <p:cNvCxnSpPr/>
          <p:nvPr/>
        </p:nvCxnSpPr>
        <p:spPr>
          <a:xfrm rot="10800000" flipV="1">
            <a:off x="5762645" y="5710237"/>
            <a:ext cx="2414568" cy="952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93"/>
          <p:cNvSpPr>
            <a:spLocks noChangeArrowheads="1"/>
          </p:cNvSpPr>
          <p:nvPr/>
        </p:nvSpPr>
        <p:spPr bwMode="auto">
          <a:xfrm>
            <a:off x="8143900" y="5072075"/>
            <a:ext cx="144463" cy="714380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" name="Rectangle 93"/>
          <p:cNvSpPr>
            <a:spLocks noChangeArrowheads="1"/>
          </p:cNvSpPr>
          <p:nvPr/>
        </p:nvSpPr>
        <p:spPr bwMode="auto">
          <a:xfrm>
            <a:off x="8215338" y="5486420"/>
            <a:ext cx="144463" cy="227013"/>
          </a:xfrm>
          <a:prstGeom prst="rect">
            <a:avLst/>
          </a:prstGeom>
          <a:solidFill>
            <a:srgbClr val="FFFF99"/>
          </a:solidFill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7" name="직선 화살표 연결선 146"/>
          <p:cNvCxnSpPr/>
          <p:nvPr/>
        </p:nvCxnSpPr>
        <p:spPr>
          <a:xfrm rot="10800000" flipV="1">
            <a:off x="1357291" y="6134114"/>
            <a:ext cx="4200555" cy="95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 Box 96"/>
          <p:cNvSpPr txBox="1">
            <a:spLocks noChangeArrowheads="1"/>
          </p:cNvSpPr>
          <p:nvPr/>
        </p:nvSpPr>
        <p:spPr bwMode="auto">
          <a:xfrm>
            <a:off x="4224329" y="3879846"/>
            <a:ext cx="145256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3:Save()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 Box 96"/>
          <p:cNvSpPr txBox="1">
            <a:spLocks noChangeArrowheads="1"/>
          </p:cNvSpPr>
          <p:nvPr/>
        </p:nvSpPr>
        <p:spPr bwMode="auto">
          <a:xfrm>
            <a:off x="4286248" y="4243403"/>
            <a:ext cx="135732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4:Conversion()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 Box 96"/>
          <p:cNvSpPr txBox="1">
            <a:spLocks noChangeArrowheads="1"/>
          </p:cNvSpPr>
          <p:nvPr/>
        </p:nvSpPr>
        <p:spPr bwMode="auto">
          <a:xfrm>
            <a:off x="5619762" y="4305322"/>
            <a:ext cx="1323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5:Instrument()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 Box 96"/>
          <p:cNvSpPr txBox="1">
            <a:spLocks noChangeArrowheads="1"/>
          </p:cNvSpPr>
          <p:nvPr/>
        </p:nvSpPr>
        <p:spPr bwMode="auto">
          <a:xfrm>
            <a:off x="5643570" y="4538674"/>
            <a:ext cx="128588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>
                <a:solidFill>
                  <a:schemeClr val="bg1">
                    <a:lumMod val="85000"/>
                  </a:schemeClr>
                </a:solidFill>
              </a:rPr>
              <a:t>6</a:t>
            </a: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:Save()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1" name="직선 화살표 연결선 128"/>
          <p:cNvCxnSpPr/>
          <p:nvPr/>
        </p:nvCxnSpPr>
        <p:spPr>
          <a:xfrm rot="16200000" flipH="1">
            <a:off x="8192711" y="5475706"/>
            <a:ext cx="261156" cy="73026"/>
          </a:xfrm>
          <a:prstGeom prst="bentConnector4">
            <a:avLst>
              <a:gd name="adj1" fmla="val -73855"/>
              <a:gd name="adj2" fmla="val 308693"/>
            </a:avLst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96"/>
          <p:cNvSpPr txBox="1">
            <a:spLocks noChangeArrowheads="1"/>
          </p:cNvSpPr>
          <p:nvPr/>
        </p:nvSpPr>
        <p:spPr bwMode="auto">
          <a:xfrm>
            <a:off x="5643570" y="4933961"/>
            <a:ext cx="257176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7:Play()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3" name="Text Box 96"/>
          <p:cNvSpPr txBox="1">
            <a:spLocks noChangeArrowheads="1"/>
          </p:cNvSpPr>
          <p:nvPr/>
        </p:nvSpPr>
        <p:spPr bwMode="auto">
          <a:xfrm>
            <a:off x="8401109" y="5291144"/>
            <a:ext cx="78581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8:Save()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 Box 96"/>
          <p:cNvSpPr txBox="1">
            <a:spLocks noChangeArrowheads="1"/>
          </p:cNvSpPr>
          <p:nvPr/>
        </p:nvSpPr>
        <p:spPr bwMode="auto">
          <a:xfrm>
            <a:off x="5643570" y="5500709"/>
            <a:ext cx="257176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9:Stop()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 Box 96"/>
          <p:cNvSpPr txBox="1">
            <a:spLocks noChangeArrowheads="1"/>
          </p:cNvSpPr>
          <p:nvPr/>
        </p:nvSpPr>
        <p:spPr bwMode="auto">
          <a:xfrm>
            <a:off x="1285852" y="5934100"/>
            <a:ext cx="435771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10:Save()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007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Untitled-9 cop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4643446"/>
            <a:ext cx="1171575" cy="1628775"/>
          </a:xfrm>
          <a:prstGeom prst="rect">
            <a:avLst/>
          </a:prstGeom>
        </p:spPr>
      </p:pic>
      <p:pic>
        <p:nvPicPr>
          <p:cNvPr id="19" name="그림 18" descr="Untitled-9 copy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2928934"/>
            <a:ext cx="1171575" cy="1628775"/>
          </a:xfrm>
          <a:prstGeom prst="rect">
            <a:avLst/>
          </a:prstGeom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714620"/>
            <a:ext cx="6285184" cy="285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그림 27" descr="03092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136" y="5643578"/>
            <a:ext cx="750888" cy="315794"/>
          </a:xfrm>
          <a:prstGeom prst="rect">
            <a:avLst/>
          </a:prstGeom>
        </p:spPr>
      </p:pic>
      <p:pic>
        <p:nvPicPr>
          <p:cNvPr id="30" name="그림 29" descr="03092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686" y="5681682"/>
            <a:ext cx="571504" cy="214314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07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14620"/>
            <a:ext cx="6285600" cy="28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37" y="5667394"/>
            <a:ext cx="600082" cy="26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07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 descr="Untitled-9 cop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714620"/>
            <a:ext cx="1171575" cy="1628775"/>
          </a:xfrm>
          <a:prstGeom prst="rect">
            <a:avLst/>
          </a:prstGeom>
        </p:spPr>
      </p:pic>
      <p:pic>
        <p:nvPicPr>
          <p:cNvPr id="8" name="그림 7" descr="0309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984" y="4446780"/>
            <a:ext cx="571504" cy="2143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022" y="73378"/>
            <a:ext cx="8985956" cy="67112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3429000"/>
            <a:ext cx="6213600" cy="28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154</Words>
  <Application>Microsoft Office PowerPoint</Application>
  <PresentationFormat>화면 슬라이드 쇼(4:3)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BlackEdition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라인</dc:creator>
  <cp:lastModifiedBy>라인</cp:lastModifiedBy>
  <cp:revision>47</cp:revision>
  <dcterms:created xsi:type="dcterms:W3CDTF">2009-11-15T09:45:08Z</dcterms:created>
  <dcterms:modified xsi:type="dcterms:W3CDTF">2009-11-15T14:00:47Z</dcterms:modified>
</cp:coreProperties>
</file>